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75" r:id="rId3"/>
    <p:sldMasterId id="2147483687" r:id="rId4"/>
    <p:sldMasterId id="2147483704" r:id="rId5"/>
  </p:sldMasterIdLst>
  <p:notesMasterIdLst>
    <p:notesMasterId r:id="rId25"/>
  </p:notesMasterIdLst>
  <p:sldIdLst>
    <p:sldId id="305" r:id="rId6"/>
    <p:sldId id="257" r:id="rId7"/>
    <p:sldId id="261" r:id="rId8"/>
    <p:sldId id="301" r:id="rId9"/>
    <p:sldId id="300" r:id="rId10"/>
    <p:sldId id="299" r:id="rId11"/>
    <p:sldId id="298" r:id="rId12"/>
    <p:sldId id="263" r:id="rId13"/>
    <p:sldId id="264" r:id="rId14"/>
    <p:sldId id="265" r:id="rId15"/>
    <p:sldId id="271" r:id="rId16"/>
    <p:sldId id="273" r:id="rId17"/>
    <p:sldId id="268" r:id="rId18"/>
    <p:sldId id="307" r:id="rId19"/>
    <p:sldId id="291" r:id="rId20"/>
    <p:sldId id="270" r:id="rId21"/>
    <p:sldId id="306" r:id="rId22"/>
    <p:sldId id="295" r:id="rId23"/>
    <p:sldId id="293" r:id="rId24"/>
  </p:sldIdLst>
  <p:sldSz cx="12192000" cy="6858000"/>
  <p:notesSz cx="6858000" cy="9144000"/>
  <p:embeddedFontLs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u8iD+gxlzUp+ZNTlFE80dj6pQ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Hamilton Roos" initials="" lastIdx="12" clrIdx="0"/>
  <p:cmAuthor id="1" name="Martinez, Kara" initials="MK" lastIdx="2" clrIdx="1">
    <p:extLst>
      <p:ext uri="{19B8F6BF-5375-455C-9EA6-DF929625EA0E}">
        <p15:presenceInfo xmlns:p15="http://schemas.microsoft.com/office/powerpoint/2012/main" userId="S::kmartinez@edmentum.com::f31ab8a1-60f6-42e9-b5d8-52f1202674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p:restoredTop sz="95397" autoAdjust="0"/>
  </p:normalViewPr>
  <p:slideViewPr>
    <p:cSldViewPr snapToGrid="0">
      <p:cViewPr varScale="1">
        <p:scale>
          <a:sx n="130" d="100"/>
          <a:sy n="130" d="100"/>
        </p:scale>
        <p:origin x="216" y="20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6.xml"/><Relationship Id="rId63"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59"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8"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22T11:54:28.028" idx="2">
    <p:pos x="10" y="10"/>
    <p:text>Please keep in English</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03-15T21:34:42.186" idx="11">
    <p:pos x="6000" y="0"/>
    <p:text>@y.carrasco@springboardcollaborative.org script</p:text>
    <p:extLst>
      <p:ext uri="{C676402C-5697-4E1C-873F-D02D1690AC5C}">
        <p15:threadingInfo xmlns:p15="http://schemas.microsoft.com/office/powerpoint/2012/main" timeZoneBias="0"/>
      </p:ext>
    </p:extLst>
  </p:cm>
  <p:cm authorId="0" dt="2022-03-18T15:27:07.109" idx="12">
    <p:pos x="6000" y="100"/>
    <p:text>NEW SLIDE @k.martinez@springboardcollaborative.org</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69634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dirty="0"/>
              <a:t>Facilitator note:</a:t>
            </a:r>
            <a:endParaRPr dirty="0"/>
          </a:p>
          <a:p>
            <a:pPr marL="457200" lvl="0" indent="-228600" algn="l" rtl="0">
              <a:lnSpc>
                <a:spcPct val="100000"/>
              </a:lnSpc>
              <a:spcBef>
                <a:spcPts val="0"/>
              </a:spcBef>
              <a:spcAft>
                <a:spcPts val="0"/>
              </a:spcAft>
              <a:buSzPts val="1400"/>
              <a:buFont typeface="Arial"/>
              <a:buChar char="•"/>
            </a:pPr>
            <a:r>
              <a:rPr lang="en-US" b="0" dirty="0"/>
              <a:t>Gather family-facing resources to support orientation. </a:t>
            </a:r>
            <a:endParaRPr dirty="0"/>
          </a:p>
          <a:p>
            <a:pPr marL="914400" lvl="1" indent="-228600" algn="l" rtl="0">
              <a:lnSpc>
                <a:spcPct val="100000"/>
              </a:lnSpc>
              <a:spcBef>
                <a:spcPts val="0"/>
              </a:spcBef>
              <a:spcAft>
                <a:spcPts val="0"/>
              </a:spcAft>
              <a:buSzPts val="1400"/>
              <a:buFont typeface="Arial"/>
              <a:buChar char="•"/>
            </a:pPr>
            <a:r>
              <a:rPr lang="en-US" b="0" dirty="0"/>
              <a:t>Share </a:t>
            </a:r>
            <a:r>
              <a:rPr lang="en-US" b="0" i="1" dirty="0"/>
              <a:t>Family welcome resource. </a:t>
            </a:r>
            <a:r>
              <a:rPr lang="en-US" b="0" i="0" dirty="0"/>
              <a:t>(This resource can also be used or revisited during in the team-building huddle)</a:t>
            </a:r>
            <a:endParaRPr dirty="0"/>
          </a:p>
          <a:p>
            <a:pPr marL="914400" lvl="1" indent="-228600" algn="l" rtl="0">
              <a:lnSpc>
                <a:spcPct val="100000"/>
              </a:lnSpc>
              <a:spcBef>
                <a:spcPts val="0"/>
              </a:spcBef>
              <a:spcAft>
                <a:spcPts val="0"/>
              </a:spcAft>
              <a:buSzPts val="1400"/>
              <a:buFont typeface="Arial"/>
              <a:buChar char="•"/>
            </a:pPr>
            <a:r>
              <a:rPr lang="en-US" b="0" i="0" dirty="0"/>
              <a:t>Share </a:t>
            </a:r>
            <a:r>
              <a:rPr lang="en-US" i="1" dirty="0"/>
              <a:t>How do I earn incentives?</a:t>
            </a:r>
            <a:endParaRPr dirty="0"/>
          </a:p>
          <a:p>
            <a:pPr marL="457200" lvl="0" indent="-228600" algn="l" rtl="0">
              <a:lnSpc>
                <a:spcPct val="100000"/>
              </a:lnSpc>
              <a:spcBef>
                <a:spcPts val="0"/>
              </a:spcBef>
              <a:spcAft>
                <a:spcPts val="0"/>
              </a:spcAft>
              <a:buSzPts val="1400"/>
              <a:buFont typeface="Arial"/>
              <a:buChar char="•"/>
            </a:pPr>
            <a:r>
              <a:rPr lang="en-US" b="0" dirty="0"/>
              <a:t>This presentation includes both English and Spanish slides. Delete or hide slides you don’t need. </a:t>
            </a:r>
            <a:endParaRPr dirty="0"/>
          </a:p>
          <a:p>
            <a:pPr marL="914400" lvl="1" indent="-228600" algn="l" rtl="0">
              <a:lnSpc>
                <a:spcPct val="100000"/>
              </a:lnSpc>
              <a:spcBef>
                <a:spcPts val="0"/>
              </a:spcBef>
              <a:spcAft>
                <a:spcPts val="0"/>
              </a:spcAft>
              <a:buSzPts val="1400"/>
              <a:buFont typeface="Arial"/>
              <a:buChar char="•"/>
            </a:pPr>
            <a:r>
              <a:rPr lang="en-US" b="0" dirty="0"/>
              <a:t>Note that the screen shots are in English but Connect is available in Spanish, too.</a:t>
            </a:r>
            <a:endParaRPr b="0" dirty="0"/>
          </a:p>
          <a:p>
            <a:pPr marL="457200" lvl="0" indent="-317500" algn="l" rtl="0">
              <a:lnSpc>
                <a:spcPct val="100000"/>
              </a:lnSpc>
              <a:spcBef>
                <a:spcPts val="0"/>
              </a:spcBef>
              <a:spcAft>
                <a:spcPts val="0"/>
              </a:spcAft>
              <a:buSzPts val="1400"/>
              <a:buChar char="•"/>
            </a:pPr>
            <a:r>
              <a:rPr lang="en-US" dirty="0"/>
              <a:t>You could also play the Welcome to the Springboard Learning Accelerator! found on https://</a:t>
            </a:r>
            <a:r>
              <a:rPr lang="en-US" dirty="0" err="1"/>
              <a:t>www.youtube.com</a:t>
            </a:r>
            <a:r>
              <a:rPr lang="en-US" dirty="0"/>
              <a:t>/c/</a:t>
            </a:r>
            <a:r>
              <a:rPr lang="en-US" dirty="0" err="1"/>
              <a:t>SpringboardCollaborative</a:t>
            </a:r>
            <a:endParaRPr dirty="0"/>
          </a:p>
          <a:p>
            <a:pPr marL="457200" lvl="0" indent="0" algn="l" rtl="0">
              <a:lnSpc>
                <a:spcPct val="100000"/>
              </a:lnSpc>
              <a:spcBef>
                <a:spcPts val="0"/>
              </a:spcBef>
              <a:spcAft>
                <a:spcPts val="0"/>
              </a:spcAft>
              <a:buNone/>
            </a:pPr>
            <a:endParaRPr dirty="0"/>
          </a:p>
          <a:p>
            <a:pPr marL="457200" lvl="0" indent="-228600" algn="l" rtl="0">
              <a:lnSpc>
                <a:spcPct val="100000"/>
              </a:lnSpc>
              <a:spcBef>
                <a:spcPts val="0"/>
              </a:spcBef>
              <a:spcAft>
                <a:spcPts val="0"/>
              </a:spcAft>
              <a:buSzPts val="1400"/>
              <a:buNone/>
            </a:pPr>
            <a:endParaRPr b="1" dirty="0"/>
          </a:p>
          <a:p>
            <a:pPr marL="457200" lvl="0" indent="-228600" algn="l" rtl="0">
              <a:lnSpc>
                <a:spcPct val="100000"/>
              </a:lnSpc>
              <a:spcBef>
                <a:spcPts val="0"/>
              </a:spcBef>
              <a:spcAft>
                <a:spcPts val="0"/>
              </a:spcAft>
              <a:buSzPts val="1400"/>
              <a:buNone/>
            </a:pPr>
            <a:r>
              <a:rPr lang="en-US" b="1" dirty="0"/>
              <a:t>Suggested script</a:t>
            </a:r>
            <a:endParaRPr dirty="0"/>
          </a:p>
          <a:p>
            <a:pPr marL="457200" lvl="0" indent="-228600" algn="l" rtl="0">
              <a:lnSpc>
                <a:spcPct val="100000"/>
              </a:lnSpc>
              <a:spcBef>
                <a:spcPts val="0"/>
              </a:spcBef>
              <a:spcAft>
                <a:spcPts val="0"/>
              </a:spcAft>
              <a:buSzPts val="1400"/>
              <a:buNone/>
            </a:pPr>
            <a:r>
              <a:rPr lang="en-US" i="1" dirty="0"/>
              <a:t>Welcome to the Springboard Learning Accelerator!</a:t>
            </a:r>
            <a:endParaRPr i="1" dirty="0"/>
          </a:p>
          <a:p>
            <a:pPr marL="457200" lvl="0" indent="-228600" algn="l" rtl="0">
              <a:lnSpc>
                <a:spcPct val="100000"/>
              </a:lnSpc>
              <a:spcBef>
                <a:spcPts val="0"/>
              </a:spcBef>
              <a:spcAft>
                <a:spcPts val="0"/>
              </a:spcAft>
              <a:buSzPts val="1400"/>
              <a:buNone/>
            </a:pPr>
            <a:r>
              <a:rPr lang="en-US" i="1" dirty="0"/>
              <a:t>In this presentation we’ll explain a little more about what a learning accelerator is, the digital tools you’ll be using during this accelerator and what comes next.</a:t>
            </a:r>
            <a:endParaRPr i="1" dirty="0"/>
          </a:p>
          <a:p>
            <a:pPr marL="457200" lvl="0" indent="-228600" algn="l" rtl="0">
              <a:lnSpc>
                <a:spcPct val="100000"/>
              </a:lnSpc>
              <a:spcBef>
                <a:spcPts val="0"/>
              </a:spcBef>
              <a:spcAft>
                <a:spcPts val="0"/>
              </a:spcAft>
              <a:buSzPts val="1400"/>
              <a:buNone/>
            </a:pPr>
            <a:endParaRPr i="1" dirty="0"/>
          </a:p>
          <a:p>
            <a:pPr marL="457200" lvl="0" indent="-228600" algn="l" rtl="0">
              <a:spcBef>
                <a:spcPts val="0"/>
              </a:spcBef>
              <a:spcAft>
                <a:spcPts val="0"/>
              </a:spcAft>
              <a:buClr>
                <a:schemeClr val="dk1"/>
              </a:buClr>
              <a:buSzPts val="1400"/>
              <a:buFont typeface="Arial"/>
              <a:buNone/>
            </a:pPr>
            <a:r>
              <a:rPr lang="en-US" b="1" dirty="0"/>
              <a:t>Suggested script in Spanish</a:t>
            </a:r>
            <a:endParaRPr i="1" dirty="0"/>
          </a:p>
          <a:p>
            <a:pPr marL="457200" lvl="0" indent="-228600" algn="l" rtl="0">
              <a:lnSpc>
                <a:spcPct val="100000"/>
              </a:lnSpc>
              <a:spcBef>
                <a:spcPts val="0"/>
              </a:spcBef>
              <a:spcAft>
                <a:spcPts val="0"/>
              </a:spcAft>
              <a:buSzPts val="1400"/>
              <a:buNone/>
            </a:pPr>
            <a:r>
              <a:rPr lang="en-US" i="1" dirty="0" err="1">
                <a:solidFill>
                  <a:srgbClr val="202124"/>
                </a:solidFill>
              </a:rPr>
              <a:t>Bienvenido</a:t>
            </a:r>
            <a:r>
              <a:rPr lang="en-US" i="1" dirty="0">
                <a:solidFill>
                  <a:srgbClr val="202124"/>
                </a:solidFill>
              </a:rPr>
              <a:t> a la Springboard Learning Accelerator. </a:t>
            </a:r>
            <a:r>
              <a:rPr lang="en-US" i="1" dirty="0" err="1">
                <a:solidFill>
                  <a:srgbClr val="202124"/>
                </a:solidFill>
              </a:rPr>
              <a:t>En</a:t>
            </a:r>
            <a:r>
              <a:rPr lang="en-US" i="1" dirty="0">
                <a:solidFill>
                  <a:srgbClr val="202124"/>
                </a:solidFill>
              </a:rPr>
              <a:t> </a:t>
            </a:r>
            <a:r>
              <a:rPr lang="en-US" i="1" dirty="0" err="1">
                <a:solidFill>
                  <a:srgbClr val="202124"/>
                </a:solidFill>
              </a:rPr>
              <a:t>este</a:t>
            </a:r>
            <a:r>
              <a:rPr lang="en-US" i="1" dirty="0">
                <a:solidFill>
                  <a:srgbClr val="202124"/>
                </a:solidFill>
              </a:rPr>
              <a:t> </a:t>
            </a:r>
            <a:r>
              <a:rPr lang="en-US" i="1" dirty="0" err="1">
                <a:solidFill>
                  <a:srgbClr val="202124"/>
                </a:solidFill>
              </a:rPr>
              <a:t>presentación</a:t>
            </a:r>
            <a:r>
              <a:rPr lang="en-US" i="1" dirty="0">
                <a:solidFill>
                  <a:srgbClr val="202124"/>
                </a:solidFill>
              </a:rPr>
              <a:t>, </a:t>
            </a:r>
            <a:r>
              <a:rPr lang="en-US" i="1" dirty="0" err="1">
                <a:solidFill>
                  <a:srgbClr val="202124"/>
                </a:solidFill>
              </a:rPr>
              <a:t>revisaremos</a:t>
            </a:r>
            <a:r>
              <a:rPr lang="en-US" i="1" dirty="0">
                <a:solidFill>
                  <a:srgbClr val="202124"/>
                </a:solidFill>
              </a:rPr>
              <a:t> </a:t>
            </a:r>
            <a:r>
              <a:rPr lang="en-US" i="1" dirty="0" err="1">
                <a:solidFill>
                  <a:srgbClr val="202124"/>
                </a:solidFill>
              </a:rPr>
              <a:t>qué</a:t>
            </a:r>
            <a:r>
              <a:rPr lang="en-US" i="1" dirty="0">
                <a:solidFill>
                  <a:srgbClr val="202124"/>
                </a:solidFill>
              </a:rPr>
              <a:t> es un </a:t>
            </a:r>
            <a:r>
              <a:rPr lang="en-US" i="1" dirty="0" err="1">
                <a:solidFill>
                  <a:srgbClr val="202124"/>
                </a:solidFill>
              </a:rPr>
              <a:t>acelerador</a:t>
            </a:r>
            <a:r>
              <a:rPr lang="en-US" i="1" dirty="0">
                <a:solidFill>
                  <a:srgbClr val="202124"/>
                </a:solidFill>
              </a:rPr>
              <a:t> de </a:t>
            </a:r>
            <a:r>
              <a:rPr lang="en-US" i="1" dirty="0" err="1">
                <a:solidFill>
                  <a:srgbClr val="202124"/>
                </a:solidFill>
              </a:rPr>
              <a:t>aprendizaje</a:t>
            </a:r>
            <a:r>
              <a:rPr lang="en-US" i="1" dirty="0">
                <a:solidFill>
                  <a:srgbClr val="202124"/>
                </a:solidFill>
              </a:rPr>
              <a:t>, las </a:t>
            </a:r>
            <a:r>
              <a:rPr lang="en-US" i="1" dirty="0" err="1">
                <a:solidFill>
                  <a:srgbClr val="202124"/>
                </a:solidFill>
              </a:rPr>
              <a:t>herramientas</a:t>
            </a:r>
            <a:r>
              <a:rPr lang="en-US" i="1" dirty="0">
                <a:solidFill>
                  <a:srgbClr val="202124"/>
                </a:solidFill>
              </a:rPr>
              <a:t> </a:t>
            </a:r>
            <a:r>
              <a:rPr lang="en-US" i="1" dirty="0" err="1">
                <a:solidFill>
                  <a:srgbClr val="202124"/>
                </a:solidFill>
              </a:rPr>
              <a:t>digitales</a:t>
            </a:r>
            <a:r>
              <a:rPr lang="en-US" i="1" dirty="0">
                <a:solidFill>
                  <a:srgbClr val="202124"/>
                </a:solidFill>
              </a:rPr>
              <a:t> que </a:t>
            </a:r>
            <a:r>
              <a:rPr lang="en-US" i="1" dirty="0" err="1">
                <a:solidFill>
                  <a:srgbClr val="202124"/>
                </a:solidFill>
              </a:rPr>
              <a:t>usará</a:t>
            </a:r>
            <a:r>
              <a:rPr lang="en-US" i="1" dirty="0">
                <a:solidFill>
                  <a:srgbClr val="202124"/>
                </a:solidFill>
              </a:rPr>
              <a:t> </a:t>
            </a:r>
            <a:r>
              <a:rPr lang="en-US" i="1" dirty="0" err="1">
                <a:solidFill>
                  <a:srgbClr val="202124"/>
                </a:solidFill>
              </a:rPr>
              <a:t>durante</a:t>
            </a:r>
            <a:r>
              <a:rPr lang="en-US" i="1" dirty="0">
                <a:solidFill>
                  <a:srgbClr val="202124"/>
                </a:solidFill>
              </a:rPr>
              <a:t> un </a:t>
            </a:r>
            <a:r>
              <a:rPr lang="en-US" i="1" dirty="0" err="1">
                <a:solidFill>
                  <a:srgbClr val="202124"/>
                </a:solidFill>
              </a:rPr>
              <a:t>acelerador</a:t>
            </a:r>
            <a:r>
              <a:rPr lang="en-US" i="1" dirty="0">
                <a:solidFill>
                  <a:srgbClr val="202124"/>
                </a:solidFill>
              </a:rPr>
              <a:t> y lo que </a:t>
            </a:r>
            <a:r>
              <a:rPr lang="en-US" i="1" dirty="0" err="1">
                <a:solidFill>
                  <a:srgbClr val="202124"/>
                </a:solidFill>
              </a:rPr>
              <a:t>viene</a:t>
            </a:r>
            <a:r>
              <a:rPr lang="en-US" i="1" dirty="0">
                <a:solidFill>
                  <a:srgbClr val="202124"/>
                </a:solidFill>
              </a:rPr>
              <a:t> a </a:t>
            </a:r>
            <a:r>
              <a:rPr lang="en-US" i="1" dirty="0" err="1">
                <a:solidFill>
                  <a:srgbClr val="202124"/>
                </a:solidFill>
              </a:rPr>
              <a:t>continuación</a:t>
            </a:r>
            <a:r>
              <a:rPr lang="en-US" i="1" dirty="0">
                <a:solidFill>
                  <a:srgbClr val="202124"/>
                </a:solidFill>
              </a:rPr>
              <a:t>.</a:t>
            </a:r>
            <a:endParaRPr i="1" dirty="0"/>
          </a:p>
          <a:p>
            <a:pPr marL="457200" lvl="0" indent="-228600" algn="l" rtl="0">
              <a:lnSpc>
                <a:spcPct val="100000"/>
              </a:lnSpc>
              <a:spcBef>
                <a:spcPts val="0"/>
              </a:spcBef>
              <a:spcAft>
                <a:spcPts val="0"/>
              </a:spcAft>
              <a:buSzPts val="1400"/>
              <a:buNone/>
            </a:pPr>
            <a:endParaRPr i="1" dirty="0"/>
          </a:p>
          <a:p>
            <a:pPr marL="457200" lvl="0" indent="-228600" algn="l" rtl="0">
              <a:lnSpc>
                <a:spcPct val="100000"/>
              </a:lnSpc>
              <a:spcBef>
                <a:spcPts val="0"/>
              </a:spcBef>
              <a:spcAft>
                <a:spcPts val="0"/>
              </a:spcAft>
              <a:buSzPts val="1400"/>
              <a:buNone/>
            </a:pPr>
            <a:endParaRPr dirty="0"/>
          </a:p>
          <a:p>
            <a:pPr marL="457200" lvl="0" indent="-228600" algn="l" rtl="0">
              <a:lnSpc>
                <a:spcPct val="100000"/>
              </a:lnSpc>
              <a:spcBef>
                <a:spcPts val="0"/>
              </a:spcBef>
              <a:spcAft>
                <a:spcPts val="0"/>
              </a:spcAft>
              <a:buSzPts val="1400"/>
              <a:buNone/>
            </a:pPr>
            <a:endParaRPr dirty="0"/>
          </a:p>
        </p:txBody>
      </p:sp>
      <p:sp>
        <p:nvSpPr>
          <p:cNvPr id="445" name="Google Shape;445;p16:notes"/>
          <p:cNvSpPr txBox="1">
            <a:spLocks noGrp="1"/>
          </p:cNvSpPr>
          <p:nvPr>
            <p:ph type="sldNum" idx="12"/>
          </p:nvPr>
        </p:nvSpPr>
        <p:spPr>
          <a:xfrm>
            <a:off x="5181600" y="6513513"/>
            <a:ext cx="3962400" cy="3444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446" name="Google Shape;446;p1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b397d6a822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b397d6a822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Facilitator note</a:t>
            </a:r>
            <a:endParaRPr b="1"/>
          </a:p>
          <a:p>
            <a:pPr marL="0" lvl="0" indent="0" algn="l" rtl="0">
              <a:spcBef>
                <a:spcPts val="0"/>
              </a:spcBef>
              <a:spcAft>
                <a:spcPts val="0"/>
              </a:spcAft>
              <a:buClr>
                <a:schemeClr val="dk1"/>
              </a:buClr>
              <a:buSzPts val="1100"/>
              <a:buFont typeface="Arial"/>
              <a:buNone/>
            </a:pPr>
            <a:r>
              <a:rPr lang="en-US">
                <a:highlight>
                  <a:srgbClr val="FFFF00"/>
                </a:highlight>
              </a:rPr>
              <a:t>This is the slide for partners who are using Reading Practice targets to determine 2 or 3 incentive tiers. If you are unsure, speak to your Springboard coach before presenting to families.</a:t>
            </a:r>
            <a:endParaRPr/>
          </a:p>
          <a:p>
            <a:pPr marL="0" lvl="0" indent="0" algn="l" rtl="0">
              <a:spcBef>
                <a:spcPts val="0"/>
              </a:spcBef>
              <a:spcAft>
                <a:spcPts val="0"/>
              </a:spcAft>
              <a:buClr>
                <a:schemeClr val="dk1"/>
              </a:buClr>
              <a:buSzPts val="1100"/>
              <a:buFont typeface="Arial"/>
              <a:buNone/>
            </a:pPr>
            <a:endParaRPr u="sng"/>
          </a:p>
          <a:p>
            <a:pPr marL="0" lvl="0" indent="0" algn="l" rtl="0">
              <a:spcBef>
                <a:spcPts val="0"/>
              </a:spcBef>
              <a:spcAft>
                <a:spcPts val="0"/>
              </a:spcAft>
              <a:buClr>
                <a:schemeClr val="dk1"/>
              </a:buClr>
              <a:buSzPts val="1100"/>
              <a:buFont typeface="Arial"/>
              <a:buNone/>
            </a:pPr>
            <a:r>
              <a:rPr lang="en-US" b="1"/>
              <a:t>Suggested Script</a:t>
            </a:r>
            <a:endParaRPr b="1"/>
          </a:p>
          <a:p>
            <a:pPr marL="457200" lvl="0" indent="-317500" algn="l" rtl="0">
              <a:spcBef>
                <a:spcPts val="0"/>
              </a:spcBef>
              <a:spcAft>
                <a:spcPts val="0"/>
              </a:spcAft>
              <a:buClr>
                <a:schemeClr val="dk1"/>
              </a:buClr>
              <a:buSzPts val="1400"/>
              <a:buChar char="●"/>
            </a:pPr>
            <a:r>
              <a:rPr lang="en-US" i="1"/>
              <a:t>Your child will have a reading practice target based on </a:t>
            </a:r>
            <a:r>
              <a:rPr lang="en-US" i="1">
                <a:highlight>
                  <a:srgbClr val="FFFF00"/>
                </a:highlight>
              </a:rPr>
              <a:t>[books read or minutes read]. </a:t>
            </a:r>
            <a:r>
              <a:rPr lang="en-US" i="1"/>
              <a:t>This reading target will help children get more practice reading so they can increase their reading skills. </a:t>
            </a:r>
            <a:endParaRPr i="1"/>
          </a:p>
          <a:p>
            <a:pPr marL="457200" lvl="0" indent="-317500" algn="l" rtl="0">
              <a:spcBef>
                <a:spcPts val="0"/>
              </a:spcBef>
              <a:spcAft>
                <a:spcPts val="0"/>
              </a:spcAft>
              <a:buClr>
                <a:schemeClr val="dk1"/>
              </a:buClr>
              <a:buSzPts val="1400"/>
              <a:buChar char="●"/>
            </a:pPr>
            <a:r>
              <a:rPr lang="en-US" b="1" i="1"/>
              <a:t>A Reading target</a:t>
            </a:r>
            <a:r>
              <a:rPr lang="en-US" i="1"/>
              <a:t> - reading improvement by a specific amount based on reading outputs (</a:t>
            </a:r>
            <a:r>
              <a:rPr lang="en-US" i="1">
                <a:highlight>
                  <a:srgbClr val="FFFF00"/>
                </a:highlight>
              </a:rPr>
              <a:t>minutes read or books read</a:t>
            </a:r>
            <a:r>
              <a:rPr lang="en-US" i="1"/>
              <a:t>)</a:t>
            </a:r>
            <a:endParaRPr i="1"/>
          </a:p>
          <a:p>
            <a:pPr marL="457200" lvl="0" indent="0" algn="l" rtl="0">
              <a:spcBef>
                <a:spcPts val="0"/>
              </a:spcBef>
              <a:spcAft>
                <a:spcPts val="0"/>
              </a:spcAft>
              <a:buNone/>
            </a:pPr>
            <a:endParaRPr i="1"/>
          </a:p>
          <a:p>
            <a:pPr marL="457200" lvl="0" indent="-317500" algn="l" rtl="0">
              <a:spcBef>
                <a:spcPts val="0"/>
              </a:spcBef>
              <a:spcAft>
                <a:spcPts val="0"/>
              </a:spcAft>
              <a:buClr>
                <a:schemeClr val="dk1"/>
              </a:buClr>
              <a:buSzPts val="1400"/>
              <a:buChar char="●"/>
            </a:pPr>
            <a:r>
              <a:rPr lang="en-US" b="1"/>
              <a:t>[If you are doing a 2 tier incentive program]:</a:t>
            </a:r>
            <a:endParaRPr b="1"/>
          </a:p>
          <a:p>
            <a:pPr marL="914400" lvl="1" indent="-317500" algn="l" rtl="0">
              <a:spcBef>
                <a:spcPts val="0"/>
              </a:spcBef>
              <a:spcAft>
                <a:spcPts val="0"/>
              </a:spcAft>
              <a:buClr>
                <a:schemeClr val="dk1"/>
              </a:buClr>
              <a:buSzPts val="1400"/>
              <a:buChar char="○"/>
            </a:pPr>
            <a:r>
              <a:rPr lang="en-US" b="1" i="1"/>
              <a:t>If your child reaches their reading target</a:t>
            </a:r>
            <a:r>
              <a:rPr lang="en-US" i="1"/>
              <a:t>, they get reading rewards. So make sure you are helping them get their reading at home!</a:t>
            </a:r>
            <a:endParaRPr i="1"/>
          </a:p>
          <a:p>
            <a:pPr marL="457200" lvl="0" indent="-317500" algn="l" rtl="0">
              <a:spcBef>
                <a:spcPts val="0"/>
              </a:spcBef>
              <a:spcAft>
                <a:spcPts val="0"/>
              </a:spcAft>
              <a:buClr>
                <a:schemeClr val="dk1"/>
              </a:buClr>
              <a:buSzPts val="1400"/>
              <a:buChar char="●"/>
            </a:pPr>
            <a:r>
              <a:rPr lang="en-US" b="1"/>
              <a:t>[If you are doing a 3 tier incentive program]:</a:t>
            </a:r>
            <a:endParaRPr b="1"/>
          </a:p>
          <a:p>
            <a:pPr marL="914400" lvl="1" indent="-317500" algn="l" rtl="0">
              <a:spcBef>
                <a:spcPts val="0"/>
              </a:spcBef>
              <a:spcAft>
                <a:spcPts val="0"/>
              </a:spcAft>
              <a:buClr>
                <a:schemeClr val="dk1"/>
              </a:buClr>
              <a:buSzPts val="1400"/>
              <a:buChar char="○"/>
            </a:pPr>
            <a:r>
              <a:rPr lang="en-US" b="1" i="1"/>
              <a:t>If your child reaches their reading target</a:t>
            </a:r>
            <a:r>
              <a:rPr lang="en-US" i="1"/>
              <a:t>, they get reading rewards. So make sure you are helping them get their reading at home!</a:t>
            </a:r>
            <a:endParaRPr b="1" i="1"/>
          </a:p>
          <a:p>
            <a:pPr marL="914400" lvl="1" indent="-317500" algn="l" rtl="0">
              <a:spcBef>
                <a:spcPts val="0"/>
              </a:spcBef>
              <a:spcAft>
                <a:spcPts val="0"/>
              </a:spcAft>
              <a:buClr>
                <a:schemeClr val="dk1"/>
              </a:buClr>
              <a:buSzPts val="1400"/>
              <a:buChar char="○"/>
            </a:pPr>
            <a:r>
              <a:rPr lang="en-US" b="1" i="1"/>
              <a:t>If your child exceeds their target</a:t>
            </a:r>
            <a:r>
              <a:rPr lang="en-US" i="1"/>
              <a:t> or achieves a specific amount beyond their growth goal (</a:t>
            </a:r>
            <a:r>
              <a:rPr lang="en-US" i="1">
                <a:highlight>
                  <a:srgbClr val="FFFF00"/>
                </a:highlight>
              </a:rPr>
              <a:t>minutes read or books read</a:t>
            </a:r>
            <a:r>
              <a:rPr lang="en-US" i="1"/>
              <a:t>) they will get more rewards. </a:t>
            </a:r>
            <a:endParaRPr b="1" i="1"/>
          </a:p>
          <a:p>
            <a:pPr marL="914400" lvl="1" indent="-317500" algn="l" rtl="0">
              <a:spcBef>
                <a:spcPts val="0"/>
              </a:spcBef>
              <a:spcAft>
                <a:spcPts val="0"/>
              </a:spcAft>
              <a:buClr>
                <a:schemeClr val="dk1"/>
              </a:buClr>
              <a:buSzPts val="1400"/>
              <a:buChar char="○"/>
            </a:pPr>
            <a:r>
              <a:rPr lang="en-US" i="1"/>
              <a:t>In order to get reading rewards, you also need to attend family workshops. Family workshop is required for your child to get those reading rewards. Remember it can be any loving adult in your child’s life.</a:t>
            </a:r>
            <a:endParaRPr i="1"/>
          </a:p>
        </p:txBody>
      </p:sp>
      <p:sp>
        <p:nvSpPr>
          <p:cNvPr id="555" name="Google Shape;555;g1b397d6a822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FB6"/>
              </a:buClr>
              <a:buSzPts val="1200"/>
              <a:buFont typeface="Calibri"/>
              <a:buNone/>
            </a:pPr>
            <a:endParaRPr dirty="0"/>
          </a:p>
        </p:txBody>
      </p:sp>
      <p:sp>
        <p:nvSpPr>
          <p:cNvPr id="616" name="Google Shape;61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656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i="1" dirty="0"/>
          </a:p>
        </p:txBody>
      </p:sp>
      <p:sp>
        <p:nvSpPr>
          <p:cNvPr id="634" name="Google Shape;63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920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FB6"/>
              </a:buClr>
              <a:buSzPts val="1200"/>
              <a:buFont typeface="Calibri"/>
              <a:buNone/>
            </a:pPr>
            <a:r>
              <a:rPr lang="en-US" b="1"/>
              <a:t>Facilitator note</a:t>
            </a:r>
            <a:endParaRPr/>
          </a:p>
          <a:p>
            <a:pPr marL="457200" lvl="0" indent="-317500" algn="l" rtl="0">
              <a:spcBef>
                <a:spcPts val="0"/>
              </a:spcBef>
              <a:spcAft>
                <a:spcPts val="0"/>
              </a:spcAft>
              <a:buClr>
                <a:schemeClr val="dk1"/>
              </a:buClr>
              <a:buSzPts val="1400"/>
              <a:buChar char="•"/>
            </a:pPr>
            <a:r>
              <a:rPr lang="en-US"/>
              <a:t>Share the ways families can earn incentives.</a:t>
            </a:r>
            <a:endParaRPr/>
          </a:p>
          <a:p>
            <a:pPr marL="457200" lvl="0" indent="-317500" algn="l" rtl="0">
              <a:spcBef>
                <a:spcPts val="0"/>
              </a:spcBef>
              <a:spcAft>
                <a:spcPts val="0"/>
              </a:spcAft>
              <a:buSzPts val="1400"/>
              <a:buChar char="•"/>
            </a:pPr>
            <a:r>
              <a:rPr lang="en-US"/>
              <a:t>Use the resource </a:t>
            </a:r>
            <a:r>
              <a:rPr lang="en-US" i="1"/>
              <a:t>How do I earn incentives? </a:t>
            </a:r>
            <a:r>
              <a:rPr lang="en-US"/>
              <a:t>to help you. If you are unsure, speak to your Springboard coach.</a:t>
            </a:r>
            <a:endParaRPr/>
          </a:p>
          <a:p>
            <a:pPr marL="457200" lvl="0" indent="-317500" algn="l" rtl="0">
              <a:spcBef>
                <a:spcPts val="0"/>
              </a:spcBef>
              <a:spcAft>
                <a:spcPts val="0"/>
              </a:spcAft>
              <a:buClr>
                <a:schemeClr val="dk1"/>
              </a:buClr>
              <a:buSzPts val="1400"/>
              <a:buChar char="•"/>
            </a:pPr>
            <a:r>
              <a:rPr lang="en-US"/>
              <a:t>For sites with 3 tiers of incentives, the requirements are:</a:t>
            </a:r>
            <a:endParaRPr/>
          </a:p>
          <a:p>
            <a:pPr marL="914400" lvl="1" indent="-317500" algn="l" rtl="0">
              <a:spcBef>
                <a:spcPts val="0"/>
              </a:spcBef>
              <a:spcAft>
                <a:spcPts val="0"/>
              </a:spcAft>
              <a:buSzPts val="1400"/>
              <a:buChar char="•"/>
            </a:pPr>
            <a:r>
              <a:rPr lang="en-US"/>
              <a:t>Tier 1: Attend programming</a:t>
            </a:r>
            <a:endParaRPr/>
          </a:p>
          <a:p>
            <a:pPr marL="914400" lvl="1" indent="-317500" algn="l" rtl="0">
              <a:spcBef>
                <a:spcPts val="0"/>
              </a:spcBef>
              <a:spcAft>
                <a:spcPts val="0"/>
              </a:spcAft>
              <a:buSzPts val="1400"/>
              <a:buChar char="•"/>
            </a:pPr>
            <a:r>
              <a:rPr lang="en-US"/>
              <a:t>Tier 2: Attend programming + reach growth goal or reading practice target</a:t>
            </a:r>
            <a:endParaRPr/>
          </a:p>
          <a:p>
            <a:pPr marL="914400" lvl="1" indent="-317500" algn="l" rtl="0">
              <a:spcBef>
                <a:spcPts val="0"/>
              </a:spcBef>
              <a:spcAft>
                <a:spcPts val="0"/>
              </a:spcAft>
              <a:buSzPts val="1400"/>
              <a:buChar char="•"/>
            </a:pPr>
            <a:r>
              <a:rPr lang="en-US"/>
              <a:t>Tier 3: Attend programming + reach stretch goal or exceeded reading practice target + 100% family workshop attendance</a:t>
            </a:r>
            <a:endParaRPr/>
          </a:p>
          <a:p>
            <a:pPr marL="457200" lvl="0" indent="-317500" algn="l" rtl="0">
              <a:spcBef>
                <a:spcPts val="0"/>
              </a:spcBef>
              <a:spcAft>
                <a:spcPts val="0"/>
              </a:spcAft>
              <a:buClr>
                <a:schemeClr val="dk1"/>
              </a:buClr>
              <a:buSzPts val="1400"/>
              <a:buChar char="•"/>
            </a:pPr>
            <a:r>
              <a:rPr lang="en-US"/>
              <a:t>For sites with 2 tiers of incentives, the requirements are </a:t>
            </a:r>
            <a:endParaRPr/>
          </a:p>
          <a:p>
            <a:pPr marL="914400" lvl="0" indent="-317500" algn="l" rtl="0">
              <a:spcBef>
                <a:spcPts val="0"/>
              </a:spcBef>
              <a:spcAft>
                <a:spcPts val="0"/>
              </a:spcAft>
              <a:buClr>
                <a:schemeClr val="dk1"/>
              </a:buClr>
              <a:buSzPts val="1400"/>
              <a:buChar char="•"/>
            </a:pPr>
            <a:r>
              <a:rPr lang="en-US"/>
              <a:t>Tier 1: Attend programming</a:t>
            </a:r>
            <a:endParaRPr/>
          </a:p>
          <a:p>
            <a:pPr marL="914400" lvl="0" indent="-317500" algn="l" rtl="0">
              <a:spcBef>
                <a:spcPts val="0"/>
              </a:spcBef>
              <a:spcAft>
                <a:spcPts val="0"/>
              </a:spcAft>
              <a:buClr>
                <a:schemeClr val="dk1"/>
              </a:buClr>
              <a:buSzPts val="1400"/>
              <a:buChar char="•"/>
            </a:pPr>
            <a:r>
              <a:rPr lang="en-US"/>
              <a:t>Tier 2: Attend programming + reach growth goal or reading practice target</a:t>
            </a:r>
            <a:endParaRPr/>
          </a:p>
          <a:p>
            <a:pPr marL="0" lvl="0" indent="0" algn="l" rtl="0">
              <a:spcBef>
                <a:spcPts val="0"/>
              </a:spcBef>
              <a:spcAft>
                <a:spcPts val="0"/>
              </a:spcAft>
              <a:buNone/>
            </a:pPr>
            <a:endParaRPr i="1"/>
          </a:p>
          <a:p>
            <a:pPr marL="457200" marR="0" lvl="0" indent="0" algn="l" rtl="0">
              <a:lnSpc>
                <a:spcPct val="100000"/>
              </a:lnSpc>
              <a:spcBef>
                <a:spcPts val="0"/>
              </a:spcBef>
              <a:spcAft>
                <a:spcPts val="0"/>
              </a:spcAft>
              <a:buClr>
                <a:srgbClr val="006FB6"/>
              </a:buClr>
              <a:buSzPts val="1200"/>
              <a:buFont typeface="Calibri"/>
              <a:buNone/>
            </a:pPr>
            <a:endParaRPr b="1"/>
          </a:p>
          <a:p>
            <a:pPr marL="0" lvl="0" indent="0" algn="l" rtl="0">
              <a:lnSpc>
                <a:spcPct val="100000"/>
              </a:lnSpc>
              <a:spcBef>
                <a:spcPts val="0"/>
              </a:spcBef>
              <a:spcAft>
                <a:spcPts val="0"/>
              </a:spcAft>
              <a:buSzPts val="1400"/>
              <a:buNone/>
            </a:pPr>
            <a:r>
              <a:rPr lang="en-US" b="1"/>
              <a:t>Suggested script</a:t>
            </a:r>
            <a:endParaRPr i="1"/>
          </a:p>
          <a:p>
            <a:pPr marL="457200" lvl="0" indent="-317500" algn="l" rtl="0">
              <a:spcBef>
                <a:spcPts val="0"/>
              </a:spcBef>
              <a:spcAft>
                <a:spcPts val="0"/>
              </a:spcAft>
              <a:buClr>
                <a:schemeClr val="dk1"/>
              </a:buClr>
              <a:buSzPts val="1400"/>
              <a:buChar char="•"/>
            </a:pPr>
            <a:r>
              <a:rPr lang="en-US" i="1"/>
              <a:t>In order to get reading rewards, you must [insert].</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endParaRPr>
          </a:p>
          <a:p>
            <a:pPr marL="457200" lvl="0" indent="0" algn="l" rtl="0">
              <a:lnSpc>
                <a:spcPct val="100000"/>
              </a:lnSpc>
              <a:spcBef>
                <a:spcPts val="0"/>
              </a:spcBef>
              <a:spcAft>
                <a:spcPts val="0"/>
              </a:spcAft>
              <a:buNone/>
            </a:pPr>
            <a:endParaRPr i="1"/>
          </a:p>
          <a:p>
            <a:pPr marL="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b="1"/>
              <a:t>Suggested script in Spanish</a:t>
            </a:r>
            <a:endParaRPr i="1"/>
          </a:p>
          <a:p>
            <a:pPr marL="457200" lvl="0" indent="-317500" algn="l" rtl="0">
              <a:lnSpc>
                <a:spcPct val="100000"/>
              </a:lnSpc>
              <a:spcBef>
                <a:spcPts val="0"/>
              </a:spcBef>
              <a:spcAft>
                <a:spcPts val="0"/>
              </a:spcAft>
              <a:buClr>
                <a:schemeClr val="dk1"/>
              </a:buClr>
              <a:buSzPts val="1400"/>
              <a:buChar char="•"/>
            </a:pPr>
            <a:r>
              <a:rPr lang="en-US" i="1">
                <a:solidFill>
                  <a:srgbClr val="202124"/>
                </a:solidFill>
              </a:rPr>
              <a:t>Al usar Springboard Connect para realizar un seguimiento del tiempo de práctica, su hijo gana recompensas como mochilas, libros y útiles escolares (or gift cards)</a:t>
            </a:r>
            <a:endParaRPr i="1">
              <a:solidFill>
                <a:srgbClr val="202124"/>
              </a:solidFill>
            </a:endParaRPr>
          </a:p>
          <a:p>
            <a:pPr marL="457200" lvl="0" indent="-317500" algn="l" rtl="0">
              <a:lnSpc>
                <a:spcPct val="100000"/>
              </a:lnSpc>
              <a:spcBef>
                <a:spcPts val="0"/>
              </a:spcBef>
              <a:spcAft>
                <a:spcPts val="0"/>
              </a:spcAft>
              <a:buClr>
                <a:schemeClr val="dk1"/>
              </a:buClr>
              <a:buSzPts val="1400"/>
              <a:buChar char="•"/>
            </a:pPr>
            <a:r>
              <a:rPr lang="en-US" i="1">
                <a:solidFill>
                  <a:srgbClr val="202124"/>
                </a:solidFill>
              </a:rPr>
              <a:t>El maestro de su hijo también ingresará información en Connect que lo ayudará a ganar recompensas. El maestro de su hijo ingresara su asistencia los talleres y el tiempo de instrucción de su hijo (ambos tipos de práctica son muy importantes). Connect también le ayuda a llevar a su hijo a la hora de instrucción con el maestro y los talleres familiares. Su pantalla de tareas diarias se asegurará de que nunca pierda la oportunidad de practicar la lectura.</a:t>
            </a:r>
            <a:endParaRPr i="1">
              <a:solidFill>
                <a:srgbClr val="202124"/>
              </a:solidFill>
            </a:endParaRPr>
          </a:p>
          <a:p>
            <a:pPr marL="457200" lvl="0" indent="-317500" algn="l" rtl="0">
              <a:lnSpc>
                <a:spcPct val="100000"/>
              </a:lnSpc>
              <a:spcBef>
                <a:spcPts val="0"/>
              </a:spcBef>
              <a:spcAft>
                <a:spcPts val="0"/>
              </a:spcAft>
              <a:buClr>
                <a:schemeClr val="dk1"/>
              </a:buClr>
              <a:buSzPts val="1400"/>
              <a:buChar char="•"/>
            </a:pPr>
            <a:r>
              <a:rPr lang="en-US" i="1">
                <a:solidFill>
                  <a:srgbClr val="202124"/>
                </a:solidFill>
              </a:rPr>
              <a:t>Y está registrando los minutos que su familia lee en casa y reflexionando sobre cómo van las estrategias de lectura.</a:t>
            </a:r>
            <a:endParaRPr b="1"/>
          </a:p>
          <a:p>
            <a:pPr marL="457200" marR="0" lvl="0" indent="-139700" algn="l" rtl="0">
              <a:lnSpc>
                <a:spcPct val="100000"/>
              </a:lnSpc>
              <a:spcBef>
                <a:spcPts val="0"/>
              </a:spcBef>
              <a:spcAft>
                <a:spcPts val="0"/>
              </a:spcAft>
              <a:buSzPts val="1400"/>
              <a:buFont typeface="Arial"/>
              <a:buNone/>
            </a:pPr>
            <a:endParaRPr i="1"/>
          </a:p>
        </p:txBody>
      </p:sp>
      <p:sp>
        <p:nvSpPr>
          <p:cNvPr id="587" name="Google Shape;58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139700" algn="l" rtl="0">
              <a:lnSpc>
                <a:spcPct val="100000"/>
              </a:lnSpc>
              <a:spcBef>
                <a:spcPts val="0"/>
              </a:spcBef>
              <a:spcAft>
                <a:spcPts val="0"/>
              </a:spcAft>
              <a:buSzPts val="1400"/>
              <a:buFont typeface="Arial"/>
              <a:buNone/>
            </a:pPr>
            <a:endParaRPr i="1" dirty="0"/>
          </a:p>
        </p:txBody>
      </p:sp>
      <p:sp>
        <p:nvSpPr>
          <p:cNvPr id="742" name="Google Shape;74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89117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FB6"/>
              </a:buClr>
              <a:buSzPts val="1200"/>
              <a:buFont typeface="Calibri"/>
              <a:buNone/>
            </a:pPr>
            <a:endParaRPr i="1" dirty="0"/>
          </a:p>
        </p:txBody>
      </p:sp>
      <p:sp>
        <p:nvSpPr>
          <p:cNvPr id="947" name="Google Shape;94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0903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7e27b04af9_0_16:notes"/>
          <p:cNvSpPr>
            <a:spLocks noGrp="1" noRot="1" noChangeAspect="1"/>
          </p:cNvSpPr>
          <p:nvPr>
            <p:ph type="sldImg" idx="2"/>
          </p:nvPr>
        </p:nvSpPr>
        <p:spPr>
          <a:xfrm>
            <a:off x="398463" y="693738"/>
            <a:ext cx="61531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17e27b04af9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dk1"/>
              </a:buClr>
              <a:buSzPts val="1200"/>
              <a:buFont typeface="Calibri"/>
              <a:buNone/>
            </a:pPr>
            <a:r>
              <a:rPr lang="en-US" b="1">
                <a:latin typeface="Calibri"/>
                <a:ea typeface="Calibri"/>
                <a:cs typeface="Calibri"/>
                <a:sym typeface="Calibri"/>
              </a:rPr>
              <a:t>Facilitator </a:t>
            </a:r>
            <a:r>
              <a:rPr lang="en-US" b="1"/>
              <a:t>n</a:t>
            </a:r>
            <a:r>
              <a:rPr lang="en-US" b="1">
                <a:latin typeface="Calibri"/>
                <a:ea typeface="Calibri"/>
                <a:cs typeface="Calibri"/>
                <a:sym typeface="Calibri"/>
              </a:rPr>
              <a:t>ote</a:t>
            </a:r>
            <a:endParaRPr/>
          </a:p>
          <a:p>
            <a:pPr marL="457200" lvl="0" indent="-292100" algn="l" rtl="0">
              <a:lnSpc>
                <a:spcPct val="100000"/>
              </a:lnSpc>
              <a:spcBef>
                <a:spcPts val="0"/>
              </a:spcBef>
              <a:spcAft>
                <a:spcPts val="0"/>
              </a:spcAft>
              <a:buSzPts val="1000"/>
              <a:buChar char="●"/>
            </a:pPr>
            <a:r>
              <a:rPr lang="en-US" b="0"/>
              <a:t>Note: This will vary from site to site; be prepared to share the dates and time your site will be holding family workshops </a:t>
            </a:r>
            <a:endParaRPr/>
          </a:p>
        </p:txBody>
      </p:sp>
      <p:sp>
        <p:nvSpPr>
          <p:cNvPr id="608" name="Google Shape;608;g17e27b04af9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7e27b04af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g17e27b04af9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t>Facilitator </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note</a:t>
            </a:r>
            <a:endParaRPr/>
          </a:p>
          <a:p>
            <a:pPr marL="457200" marR="0" lvl="0" indent="-292100" algn="l" rtl="0">
              <a:lnSpc>
                <a:spcPct val="100000"/>
              </a:lnSpc>
              <a:spcBef>
                <a:spcPts val="0"/>
              </a:spcBef>
              <a:spcAft>
                <a:spcPts val="0"/>
              </a:spcAft>
              <a:buSzPts val="1000"/>
              <a:buChar char="●"/>
            </a:pPr>
            <a:r>
              <a:rPr lang="en-US"/>
              <a:t>Fill in your program specific information here.</a:t>
            </a:r>
            <a:endParaRPr/>
          </a:p>
        </p:txBody>
      </p:sp>
      <p:sp>
        <p:nvSpPr>
          <p:cNvPr id="616" name="Google Shape;616;g17e27b04af9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8" name="Google Shape;98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989" name="Google Shape;98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5642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973" name="Google Shape;97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067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452" name="Google Shape;45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9120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FB6"/>
              </a:buClr>
              <a:buSzPts val="1200"/>
              <a:buFont typeface="Calibri"/>
              <a:buNone/>
            </a:pPr>
            <a:endParaRPr i="0" dirty="0"/>
          </a:p>
        </p:txBody>
      </p:sp>
      <p:sp>
        <p:nvSpPr>
          <p:cNvPr id="494" name="Google Shape;49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7338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FB6"/>
              </a:buClr>
              <a:buSzPts val="1200"/>
              <a:buFont typeface="Calibri"/>
              <a:buNone/>
            </a:pPr>
            <a:r>
              <a:rPr lang="en-US" sz="1200" b="1" dirty="0">
                <a:solidFill>
                  <a:srgbClr val="006FB6"/>
                </a:solidFill>
              </a:rPr>
              <a:t> </a:t>
            </a:r>
            <a:endParaRPr sz="1200" i="1" dirty="0"/>
          </a:p>
        </p:txBody>
      </p:sp>
      <p:sp>
        <p:nvSpPr>
          <p:cNvPr id="512" name="Google Shape;5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0981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FB6"/>
              </a:buClr>
              <a:buSzPts val="1200"/>
              <a:buFont typeface="Calibri"/>
              <a:buNone/>
            </a:pPr>
            <a:r>
              <a:rPr lang="en-US" sz="1200" b="1" dirty="0">
                <a:solidFill>
                  <a:srgbClr val="006FB6"/>
                </a:solidFill>
              </a:rPr>
              <a:t> </a:t>
            </a:r>
            <a:endParaRPr sz="1200" i="1" dirty="0"/>
          </a:p>
        </p:txBody>
      </p:sp>
      <p:sp>
        <p:nvSpPr>
          <p:cNvPr id="512" name="Google Shape;5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954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FB6"/>
              </a:buClr>
              <a:buSzPts val="1200"/>
              <a:buFont typeface="Calibri"/>
              <a:buNone/>
            </a:pPr>
            <a:r>
              <a:rPr lang="en-US" sz="1200" b="1" dirty="0">
                <a:solidFill>
                  <a:srgbClr val="006FB6"/>
                </a:solidFill>
              </a:rPr>
              <a:t> </a:t>
            </a:r>
            <a:endParaRPr sz="1200" i="1" dirty="0"/>
          </a:p>
        </p:txBody>
      </p:sp>
      <p:sp>
        <p:nvSpPr>
          <p:cNvPr id="512" name="Google Shape;5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8048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FB6"/>
              </a:buClr>
              <a:buSzPts val="1200"/>
              <a:buFont typeface="Calibri"/>
              <a:buNone/>
            </a:pPr>
            <a:r>
              <a:rPr lang="en-US" sz="1200" b="1" dirty="0">
                <a:solidFill>
                  <a:srgbClr val="006FB6"/>
                </a:solidFill>
              </a:rPr>
              <a:t> </a:t>
            </a:r>
            <a:endParaRPr sz="1200" i="1" dirty="0"/>
          </a:p>
        </p:txBody>
      </p:sp>
      <p:sp>
        <p:nvSpPr>
          <p:cNvPr id="512" name="Google Shape;5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4084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1b397d6a822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1b397d6a822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Facilitator note</a:t>
            </a:r>
            <a:endParaRPr b="1"/>
          </a:p>
          <a:p>
            <a:pPr marL="0" lvl="0" indent="0" algn="l" rtl="0">
              <a:spcBef>
                <a:spcPts val="0"/>
              </a:spcBef>
              <a:spcAft>
                <a:spcPts val="0"/>
              </a:spcAft>
              <a:buClr>
                <a:schemeClr val="dk1"/>
              </a:buClr>
              <a:buSzPts val="1100"/>
              <a:buFont typeface="Arial"/>
              <a:buNone/>
            </a:pPr>
            <a:r>
              <a:rPr lang="en-US">
                <a:highlight>
                  <a:srgbClr val="FFFF00"/>
                </a:highlight>
              </a:rPr>
              <a:t>This is the slide for Flagship or a program with 3 tiers. If you are unsure, speak to your Springboard coach before presenting to families.</a:t>
            </a:r>
            <a:endParaRPr/>
          </a:p>
          <a:p>
            <a:pPr marL="0" lvl="0" indent="0" algn="l" rtl="0">
              <a:spcBef>
                <a:spcPts val="0"/>
              </a:spcBef>
              <a:spcAft>
                <a:spcPts val="0"/>
              </a:spcAft>
              <a:buClr>
                <a:srgbClr val="006FB6"/>
              </a:buClr>
              <a:buSzPts val="1200"/>
              <a:buFont typeface="Calibri"/>
              <a:buNone/>
            </a:pPr>
            <a:endParaRPr b="1"/>
          </a:p>
          <a:p>
            <a:pPr marL="0" lvl="0" indent="0" algn="l" rtl="0">
              <a:spcBef>
                <a:spcPts val="0"/>
              </a:spcBef>
              <a:spcAft>
                <a:spcPts val="0"/>
              </a:spcAft>
              <a:buClr>
                <a:schemeClr val="dk1"/>
              </a:buClr>
              <a:buSzPts val="1100"/>
              <a:buFont typeface="Arial"/>
              <a:buNone/>
            </a:pPr>
            <a:r>
              <a:rPr lang="en-US" b="1"/>
              <a:t>Suggested Script</a:t>
            </a:r>
            <a:endParaRPr b="1"/>
          </a:p>
          <a:p>
            <a:pPr marL="457200" lvl="0" indent="-304800" algn="l" rtl="0">
              <a:spcBef>
                <a:spcPts val="0"/>
              </a:spcBef>
              <a:spcAft>
                <a:spcPts val="0"/>
              </a:spcAft>
              <a:buClr>
                <a:schemeClr val="dk1"/>
              </a:buClr>
              <a:buSzPts val="1200"/>
              <a:buFont typeface="Calibri"/>
              <a:buChar char="●"/>
            </a:pPr>
            <a:r>
              <a:rPr lang="en-US" i="1"/>
              <a:t>Your child will take an assessment at the beginning of  programming and we will use this assessment to monitor their reading growth.</a:t>
            </a:r>
            <a:endParaRPr b="1" i="1"/>
          </a:p>
          <a:p>
            <a:pPr marL="457200" lvl="0" indent="-304800" algn="l" rtl="0">
              <a:spcBef>
                <a:spcPts val="0"/>
              </a:spcBef>
              <a:spcAft>
                <a:spcPts val="0"/>
              </a:spcAft>
              <a:buClr>
                <a:schemeClr val="dk1"/>
              </a:buClr>
              <a:buSzPts val="1200"/>
              <a:buFont typeface="Calibri"/>
              <a:buChar char="●"/>
            </a:pPr>
            <a:r>
              <a:rPr lang="en-US" b="1" i="1"/>
              <a:t>Growth goal = </a:t>
            </a:r>
            <a:r>
              <a:rPr lang="en-US" i="1"/>
              <a:t>Your child’s reading will improve by a specific amount based on their beginning assessment.</a:t>
            </a:r>
            <a:endParaRPr i="1"/>
          </a:p>
          <a:p>
            <a:pPr marL="457200" lvl="0" indent="-304800" algn="l" rtl="0">
              <a:spcBef>
                <a:spcPts val="0"/>
              </a:spcBef>
              <a:spcAft>
                <a:spcPts val="0"/>
              </a:spcAft>
              <a:buClr>
                <a:schemeClr val="dk1"/>
              </a:buClr>
              <a:buSzPts val="1200"/>
              <a:buFont typeface="Calibri"/>
              <a:buChar char="●"/>
            </a:pPr>
            <a:r>
              <a:rPr lang="en-US" b="1" i="1"/>
              <a:t>Stretch goal </a:t>
            </a:r>
            <a:r>
              <a:rPr lang="en-US" i="1"/>
              <a:t>= Your child’s reading will improve by even more!</a:t>
            </a:r>
            <a:endParaRPr i="1"/>
          </a:p>
          <a:p>
            <a:pPr marL="457200" lvl="0" indent="-304800" algn="l" rtl="0">
              <a:spcBef>
                <a:spcPts val="0"/>
              </a:spcBef>
              <a:spcAft>
                <a:spcPts val="0"/>
              </a:spcAft>
              <a:buClr>
                <a:schemeClr val="dk1"/>
              </a:buClr>
              <a:buSzPts val="1200"/>
              <a:buFont typeface="Calibri"/>
              <a:buChar char="●"/>
            </a:pPr>
            <a:r>
              <a:rPr lang="en-US" i="1"/>
              <a:t>These are the goals that you and your family will be working towards during the program. Meeting these goals will help your child improve their reading and earn reading rewards! In order to get reading rewards, you also need to attend family workshops. Family workshop is required for your child to get those reading rewards. Remember it can be any loving adult in your child’s life. </a:t>
            </a:r>
            <a:endParaRPr b="1">
              <a:solidFill>
                <a:srgbClr val="3F3F3F"/>
              </a:solidFill>
            </a:endParaRPr>
          </a:p>
        </p:txBody>
      </p:sp>
      <p:sp>
        <p:nvSpPr>
          <p:cNvPr id="530" name="Google Shape;530;g1b397d6a822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b397d6a822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1b397d6a822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t>Facilitator note</a:t>
            </a:r>
            <a:endParaRPr b="1"/>
          </a:p>
          <a:p>
            <a:pPr marL="0" lvl="0" indent="0" algn="l" rtl="0">
              <a:spcBef>
                <a:spcPts val="0"/>
              </a:spcBef>
              <a:spcAft>
                <a:spcPts val="0"/>
              </a:spcAft>
              <a:buNone/>
            </a:pPr>
            <a:r>
              <a:rPr lang="en-US">
                <a:highlight>
                  <a:srgbClr val="FFFF00"/>
                </a:highlight>
              </a:rPr>
              <a:t>This is the slide for an SLA or a program with 2 tiers. If you are unsure, speak to your Springboard coach before presenting to families.</a:t>
            </a:r>
            <a:endParaRPr/>
          </a:p>
          <a:p>
            <a:pPr marL="0" lvl="0" indent="0" algn="l" rtl="0">
              <a:spcBef>
                <a:spcPts val="0"/>
              </a:spcBef>
              <a:spcAft>
                <a:spcPts val="0"/>
              </a:spcAft>
              <a:buNone/>
            </a:pPr>
            <a:endParaRPr u="sng"/>
          </a:p>
          <a:p>
            <a:pPr marL="0" lvl="0" indent="0" algn="l" rtl="0">
              <a:spcBef>
                <a:spcPts val="0"/>
              </a:spcBef>
              <a:spcAft>
                <a:spcPts val="0"/>
              </a:spcAft>
              <a:buClr>
                <a:schemeClr val="dk1"/>
              </a:buClr>
              <a:buSzPts val="1100"/>
              <a:buFont typeface="Arial"/>
              <a:buNone/>
            </a:pPr>
            <a:r>
              <a:rPr lang="en-US" b="1"/>
              <a:t>Suggested Script</a:t>
            </a:r>
            <a:endParaRPr b="1"/>
          </a:p>
          <a:p>
            <a:pPr marL="457200" lvl="0" indent="-317500" algn="l" rtl="0">
              <a:spcBef>
                <a:spcPts val="0"/>
              </a:spcBef>
              <a:spcAft>
                <a:spcPts val="0"/>
              </a:spcAft>
              <a:buSzPts val="1400"/>
              <a:buChar char="●"/>
            </a:pPr>
            <a:r>
              <a:rPr lang="en-US" i="1"/>
              <a:t>Your child will take an assessment at the beginning of  programming and we will use this assessment to monitor their reading growth.</a:t>
            </a:r>
            <a:endParaRPr i="1" u="sng"/>
          </a:p>
          <a:p>
            <a:pPr marL="457200" lvl="0" indent="-317500" algn="l" rtl="0">
              <a:spcBef>
                <a:spcPts val="0"/>
              </a:spcBef>
              <a:spcAft>
                <a:spcPts val="0"/>
              </a:spcAft>
              <a:buSzPts val="1400"/>
              <a:buChar char="●"/>
            </a:pPr>
            <a:r>
              <a:rPr lang="en-US" b="1" i="1"/>
              <a:t>Growth goal = </a:t>
            </a:r>
            <a:r>
              <a:rPr lang="en-US" i="1"/>
              <a:t>Your child’s reading will improve by a specific amount based on their beginning assessment.</a:t>
            </a:r>
            <a:endParaRPr i="1"/>
          </a:p>
          <a:p>
            <a:pPr marL="457200" lvl="0" indent="-317500" algn="l" rtl="0">
              <a:spcBef>
                <a:spcPts val="0"/>
              </a:spcBef>
              <a:spcAft>
                <a:spcPts val="0"/>
              </a:spcAft>
              <a:buSzPts val="1400"/>
              <a:buChar char="●"/>
            </a:pPr>
            <a:r>
              <a:rPr lang="en-US" i="1"/>
              <a:t>This is the goal that you and your family will be working towards during the program. Meeting this goal will help your child improve their reading and earn reading rewards!</a:t>
            </a:r>
            <a:endParaRPr i="1"/>
          </a:p>
          <a:p>
            <a:pPr marL="0" lvl="0" indent="0" algn="l" rtl="0">
              <a:spcBef>
                <a:spcPts val="0"/>
              </a:spcBef>
              <a:spcAft>
                <a:spcPts val="0"/>
              </a:spcAft>
              <a:buClr>
                <a:schemeClr val="dk1"/>
              </a:buClr>
              <a:buSzPts val="4000"/>
              <a:buFont typeface="Arial"/>
              <a:buNone/>
            </a:pPr>
            <a:endParaRPr i="1"/>
          </a:p>
        </p:txBody>
      </p:sp>
      <p:sp>
        <p:nvSpPr>
          <p:cNvPr id="543" name="Google Shape;543;g1b397d6a822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ubtitle">
  <p:cSld name="Title, Subtitle">
    <p:spTree>
      <p:nvGrpSpPr>
        <p:cNvPr id="1" name="Shape 15"/>
        <p:cNvGrpSpPr/>
        <p:nvPr/>
      </p:nvGrpSpPr>
      <p:grpSpPr>
        <a:xfrm>
          <a:off x="0" y="0"/>
          <a:ext cx="0" cy="0"/>
          <a:chOff x="0" y="0"/>
          <a:chExt cx="0" cy="0"/>
        </a:xfrm>
      </p:grpSpPr>
      <p:pic>
        <p:nvPicPr>
          <p:cNvPr id="16" name="Google Shape;16;p3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17" name="Google Shape;17;p34"/>
          <p:cNvGrpSpPr/>
          <p:nvPr/>
        </p:nvGrpSpPr>
        <p:grpSpPr>
          <a:xfrm>
            <a:off x="0" y="5607273"/>
            <a:ext cx="12214159" cy="1252536"/>
            <a:chOff x="-33239" y="5603791"/>
            <a:chExt cx="9160619" cy="1252536"/>
          </a:xfrm>
        </p:grpSpPr>
        <p:sp>
          <p:nvSpPr>
            <p:cNvPr id="18" name="Google Shape;18;p3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9" name="Google Shape;19;p34"/>
            <p:cNvCxnSpPr/>
            <p:nvPr/>
          </p:nvCxnSpPr>
          <p:spPr>
            <a:xfrm>
              <a:off x="-29914" y="5603791"/>
              <a:ext cx="9143999" cy="0"/>
            </a:xfrm>
            <a:prstGeom prst="straightConnector1">
              <a:avLst/>
            </a:prstGeom>
            <a:noFill/>
            <a:ln w="88900" cap="flat" cmpd="sng">
              <a:solidFill>
                <a:srgbClr val="006FB6"/>
              </a:solidFill>
              <a:prstDash val="solid"/>
              <a:round/>
              <a:headEnd type="none" w="sm" len="sm"/>
              <a:tailEnd type="none" w="sm" len="sm"/>
            </a:ln>
          </p:spPr>
        </p:cxnSp>
        <p:cxnSp>
          <p:nvCxnSpPr>
            <p:cNvPr id="20" name="Google Shape;20;p34"/>
            <p:cNvCxnSpPr/>
            <p:nvPr/>
          </p:nvCxnSpPr>
          <p:spPr>
            <a:xfrm>
              <a:off x="-33239" y="5687205"/>
              <a:ext cx="9144000" cy="0"/>
            </a:xfrm>
            <a:prstGeom prst="straightConnector1">
              <a:avLst/>
            </a:prstGeom>
            <a:noFill/>
            <a:ln w="38100" cap="flat" cmpd="sng">
              <a:solidFill>
                <a:srgbClr val="96C93E"/>
              </a:solidFill>
              <a:prstDash val="solid"/>
              <a:round/>
              <a:headEnd type="none" w="sm" len="sm"/>
              <a:tailEnd type="none" w="sm" len="sm"/>
            </a:ln>
          </p:spPr>
        </p:cxnSp>
      </p:grpSp>
      <p:sp>
        <p:nvSpPr>
          <p:cNvPr id="21" name="Google Shape;21;p34"/>
          <p:cNvSpPr txBox="1">
            <a:spLocks noGrp="1"/>
          </p:cNvSpPr>
          <p:nvPr>
            <p:ph type="title"/>
          </p:nvPr>
        </p:nvSpPr>
        <p:spPr>
          <a:xfrm>
            <a:off x="3242" y="5753101"/>
            <a:ext cx="9156345" cy="55934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sz="3750" b="1">
                <a:solidFill>
                  <a:srgbClr val="006FB6"/>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4"/>
          <p:cNvSpPr txBox="1">
            <a:spLocks noGrp="1"/>
          </p:cNvSpPr>
          <p:nvPr>
            <p:ph type="body" idx="1"/>
          </p:nvPr>
        </p:nvSpPr>
        <p:spPr>
          <a:xfrm>
            <a:off x="0" y="6229350"/>
            <a:ext cx="9169400" cy="62865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SzPts val="2800"/>
              <a:buNone/>
              <a:defRPr sz="2630" b="1">
                <a:solidFill>
                  <a:srgbClr val="006FB6"/>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34"/>
          <p:cNvSpPr/>
          <p:nvPr/>
        </p:nvSpPr>
        <p:spPr>
          <a:xfrm>
            <a:off x="0" y="-38100"/>
            <a:ext cx="12223022" cy="5610904"/>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 name="Google Shape;23;p34"/>
          <p:cNvPicPr preferRelativeResize="0"/>
          <p:nvPr userDrawn="1"/>
        </p:nvPicPr>
        <p:blipFill rotWithShape="1">
          <a:blip r:embed="rId3">
            <a:alphaModFix/>
          </a:blip>
          <a:srcRect/>
          <a:stretch/>
        </p:blipFill>
        <p:spPr>
          <a:xfrm>
            <a:off x="354287" y="6070779"/>
            <a:ext cx="2339648" cy="711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o progress bar">
  <p:cSld name="No progress bar">
    <p:spTree>
      <p:nvGrpSpPr>
        <p:cNvPr id="1" name="Shape 87"/>
        <p:cNvGrpSpPr/>
        <p:nvPr/>
      </p:nvGrpSpPr>
      <p:grpSpPr>
        <a:xfrm>
          <a:off x="0" y="0"/>
          <a:ext cx="0" cy="0"/>
          <a:chOff x="0" y="0"/>
          <a:chExt cx="0" cy="0"/>
        </a:xfrm>
      </p:grpSpPr>
      <p:sp>
        <p:nvSpPr>
          <p:cNvPr id="88" name="Google Shape;88;p36"/>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9" name="Google Shape;89;p36"/>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36"/>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6"/>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3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93" name="Google Shape;93;p36"/>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6"/>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36"/>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36"/>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36"/>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GTitle. Leveled Text, Pic">
  <p:cSld name="Blank PGTitle. Leveled Text, Pic">
    <p:spTree>
      <p:nvGrpSpPr>
        <p:cNvPr id="1" name="Shape 102"/>
        <p:cNvGrpSpPr/>
        <p:nvPr/>
      </p:nvGrpSpPr>
      <p:grpSpPr>
        <a:xfrm>
          <a:off x="0" y="0"/>
          <a:ext cx="0" cy="0"/>
          <a:chOff x="0" y="0"/>
          <a:chExt cx="0" cy="0"/>
        </a:xfrm>
      </p:grpSpPr>
      <p:sp>
        <p:nvSpPr>
          <p:cNvPr id="103" name="Google Shape;103;p4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4" name="Google Shape;104;p4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4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106"/>
        <p:cNvGrpSpPr/>
        <p:nvPr/>
      </p:nvGrpSpPr>
      <p:grpSpPr>
        <a:xfrm>
          <a:off x="0" y="0"/>
          <a:ext cx="0" cy="0"/>
          <a:chOff x="0" y="0"/>
          <a:chExt cx="0" cy="0"/>
        </a:xfrm>
      </p:grpSpPr>
      <p:sp>
        <p:nvSpPr>
          <p:cNvPr id="107" name="Google Shape;107;p51"/>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08" name="Google Shape;108;p5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51"/>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51"/>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5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51"/>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3" name="Google Shape;113;p5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14" name="Google Shape;114;p5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5" name="Google Shape;115;p5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6" name="Google Shape;116;p5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 name="Google Shape;117;p5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 name="Google Shape;118;p5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9" name="Google Shape;119;p5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0" name="Google Shape;120;p5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1" name="Google Shape;121;p5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2" name="Google Shape;122;p51"/>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51"/>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51"/>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51"/>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Welcome 3 Points, Pic">
  <p:cSld name="1_Welcome 3 Points, Pic">
    <p:spTree>
      <p:nvGrpSpPr>
        <p:cNvPr id="1" name="Shape 126"/>
        <p:cNvGrpSpPr/>
        <p:nvPr/>
      </p:nvGrpSpPr>
      <p:grpSpPr>
        <a:xfrm>
          <a:off x="0" y="0"/>
          <a:ext cx="0" cy="0"/>
          <a:chOff x="0" y="0"/>
          <a:chExt cx="0" cy="0"/>
        </a:xfrm>
      </p:grpSpPr>
      <p:sp>
        <p:nvSpPr>
          <p:cNvPr id="127" name="Google Shape;127;p5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8" name="Google Shape;128;p5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29" name="Google Shape;129;p52"/>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0" name="Google Shape;130;p5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1" name="Google Shape;131;p5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2" name="Google Shape;132;p5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3" name="Google Shape;133;p5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34" name="Google Shape;134;p5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5" name="Google Shape;135;p5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6" name="Google Shape;136;p5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7" name="Google Shape;137;p52"/>
          <p:cNvSpPr>
            <a:spLocks noGrp="1"/>
          </p:cNvSpPr>
          <p:nvPr>
            <p:ph type="pic" idx="2"/>
          </p:nvPr>
        </p:nvSpPr>
        <p:spPr>
          <a:xfrm>
            <a:off x="5305232" y="1500915"/>
            <a:ext cx="6578600" cy="4438800"/>
          </a:xfrm>
          <a:prstGeom prst="rect">
            <a:avLst/>
          </a:prstGeom>
          <a:noFill/>
          <a:ln w="19050" cap="flat" cmpd="sng">
            <a:solidFill>
              <a:srgbClr val="666666"/>
            </a:solidFill>
            <a:prstDash val="solid"/>
            <a:round/>
            <a:headEnd type="none" w="sm" len="sm"/>
            <a:tailEnd type="none" w="sm" len="sm"/>
          </a:ln>
        </p:spPr>
      </p:sp>
      <p:sp>
        <p:nvSpPr>
          <p:cNvPr id="138" name="Google Shape;138;p5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52"/>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52"/>
          <p:cNvSpPr txBox="1">
            <a:spLocks noGrp="1"/>
          </p:cNvSpPr>
          <p:nvPr>
            <p:ph type="body" idx="4"/>
          </p:nvPr>
        </p:nvSpPr>
        <p:spPr>
          <a:xfrm>
            <a:off x="1660585" y="46201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52"/>
          <p:cNvSpPr txBox="1">
            <a:spLocks noGrp="1"/>
          </p:cNvSpPr>
          <p:nvPr>
            <p:ph type="body" idx="5"/>
          </p:nvPr>
        </p:nvSpPr>
        <p:spPr>
          <a:xfrm>
            <a:off x="571500" y="4617905"/>
            <a:ext cx="952500" cy="105568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52"/>
          <p:cNvSpPr txBox="1">
            <a:spLocks noGrp="1"/>
          </p:cNvSpPr>
          <p:nvPr>
            <p:ph type="body" idx="6"/>
          </p:nvPr>
        </p:nvSpPr>
        <p:spPr>
          <a:xfrm>
            <a:off x="571500" y="3089072"/>
            <a:ext cx="952500" cy="10556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52"/>
          <p:cNvSpPr txBox="1">
            <a:spLocks noGrp="1"/>
          </p:cNvSpPr>
          <p:nvPr>
            <p:ph type="body" idx="7"/>
          </p:nvPr>
        </p:nvSpPr>
        <p:spPr>
          <a:xfrm>
            <a:off x="571500" y="1527902"/>
            <a:ext cx="952500" cy="10556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44"/>
        <p:cNvGrpSpPr/>
        <p:nvPr/>
      </p:nvGrpSpPr>
      <p:grpSpPr>
        <a:xfrm>
          <a:off x="0" y="0"/>
          <a:ext cx="0" cy="0"/>
          <a:chOff x="0" y="0"/>
          <a:chExt cx="0" cy="0"/>
        </a:xfrm>
      </p:grpSpPr>
      <p:sp>
        <p:nvSpPr>
          <p:cNvPr id="145" name="Google Shape;145;p53"/>
          <p:cNvSpPr>
            <a:spLocks noGrp="1"/>
          </p:cNvSpPr>
          <p:nvPr>
            <p:ph type="pic" idx="2"/>
          </p:nvPr>
        </p:nvSpPr>
        <p:spPr>
          <a:xfrm>
            <a:off x="3641156" y="1806752"/>
            <a:ext cx="5166360" cy="3776472"/>
          </a:xfrm>
          <a:prstGeom prst="rect">
            <a:avLst/>
          </a:prstGeom>
          <a:noFill/>
          <a:ln>
            <a:noFill/>
          </a:ln>
        </p:spPr>
      </p:sp>
      <p:sp>
        <p:nvSpPr>
          <p:cNvPr id="146" name="Google Shape;146;p5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7" name="Google Shape;147;p5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48" name="Google Shape;148;p53"/>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9" name="Google Shape;149;p5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0" name="Google Shape;150;p5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1" name="Google Shape;151;p5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2" name="Google Shape;152;p5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3" name="Google Shape;153;p5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54" name="Google Shape;154;p5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55" name="Google Shape;155;p5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56" name="Google Shape;156;p53"/>
          <p:cNvSpPr txBox="1">
            <a:spLocks noGrp="1"/>
          </p:cNvSpPr>
          <p:nvPr>
            <p:ph type="body" idx="1"/>
          </p:nvPr>
        </p:nvSpPr>
        <p:spPr>
          <a:xfrm>
            <a:off x="262766" y="3473260"/>
            <a:ext cx="3978692" cy="4937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53"/>
          <p:cNvSpPr txBox="1">
            <a:spLocks noGrp="1"/>
          </p:cNvSpPr>
          <p:nvPr>
            <p:ph type="body" idx="3"/>
          </p:nvPr>
        </p:nvSpPr>
        <p:spPr>
          <a:xfrm>
            <a:off x="7620999" y="3473260"/>
            <a:ext cx="3978692" cy="49371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8"/>
        <p:cNvGrpSpPr/>
        <p:nvPr/>
      </p:nvGrpSpPr>
      <p:grpSpPr>
        <a:xfrm>
          <a:off x="0" y="0"/>
          <a:ext cx="0" cy="0"/>
          <a:chOff x="0" y="0"/>
          <a:chExt cx="0" cy="0"/>
        </a:xfrm>
      </p:grpSpPr>
      <p:sp>
        <p:nvSpPr>
          <p:cNvPr id="159" name="Google Shape;159;p5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5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5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5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5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5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5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5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5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8" name="Google Shape;168;p5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69" name="Google Shape;169;p5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70" name="Google Shape;170;p5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71" name="Google Shape;171;p5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72" name="Google Shape;172;p5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73" name="Google Shape;173;p5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74" name="Google Shape;174;p5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75" name="Google Shape;175;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76" name="Google Shape;176;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7"/>
        <p:cNvGrpSpPr/>
        <p:nvPr/>
      </p:nvGrpSpPr>
      <p:grpSpPr>
        <a:xfrm>
          <a:off x="0" y="0"/>
          <a:ext cx="0" cy="0"/>
          <a:chOff x="0" y="0"/>
          <a:chExt cx="0" cy="0"/>
        </a:xfrm>
      </p:grpSpPr>
      <p:sp>
        <p:nvSpPr>
          <p:cNvPr id="178" name="Google Shape;178;p55"/>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Google Shape;179;p55"/>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55"/>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55"/>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55"/>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55"/>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55"/>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Google Shape;185;p55"/>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5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87" name="Google Shape;187;p5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88" name="Google Shape;188;p5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9" name="Google Shape;189;p5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0" name="Google Shape;190;p5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1" name="Google Shape;191;p5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2" name="Google Shape;192;p5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93" name="Google Shape;193;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94" name="Google Shape;194;p5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95" name="Google Shape;195;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196"/>
        <p:cNvGrpSpPr/>
        <p:nvPr/>
      </p:nvGrpSpPr>
      <p:grpSpPr>
        <a:xfrm>
          <a:off x="0" y="0"/>
          <a:ext cx="0" cy="0"/>
          <a:chOff x="0" y="0"/>
          <a:chExt cx="0" cy="0"/>
        </a:xfrm>
      </p:grpSpPr>
      <p:sp>
        <p:nvSpPr>
          <p:cNvPr id="197" name="Google Shape;197;p56"/>
          <p:cNvSpPr>
            <a:spLocks noGrp="1"/>
          </p:cNvSpPr>
          <p:nvPr>
            <p:ph type="pic" idx="2"/>
          </p:nvPr>
        </p:nvSpPr>
        <p:spPr>
          <a:xfrm>
            <a:off x="2932176" y="1489108"/>
            <a:ext cx="6327648" cy="4425696"/>
          </a:xfrm>
          <a:prstGeom prst="rect">
            <a:avLst/>
          </a:prstGeom>
          <a:noFill/>
          <a:ln w="19050" cap="flat" cmpd="sng">
            <a:solidFill>
              <a:srgbClr val="666666"/>
            </a:solidFill>
            <a:prstDash val="solid"/>
            <a:round/>
            <a:headEnd type="none" w="sm" len="sm"/>
            <a:tailEnd type="none" w="sm" len="sm"/>
          </a:ln>
        </p:spPr>
      </p:sp>
      <p:sp>
        <p:nvSpPr>
          <p:cNvPr id="198" name="Google Shape;198;p5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9" name="Google Shape;199;p5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00" name="Google Shape;200;p5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1" name="Google Shape;201;p5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2" name="Google Shape;202;p5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3" name="Google Shape;203;p5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4" name="Google Shape;204;p5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5" name="Google Shape;205;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6" name="Google Shape;206;p5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07" name="Google Shape;207;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8"/>
        <p:cNvGrpSpPr/>
        <p:nvPr/>
      </p:nvGrpSpPr>
      <p:grpSpPr>
        <a:xfrm>
          <a:off x="0" y="0"/>
          <a:ext cx="0" cy="0"/>
          <a:chOff x="0" y="0"/>
          <a:chExt cx="0" cy="0"/>
        </a:xfrm>
      </p:grpSpPr>
      <p:pic>
        <p:nvPicPr>
          <p:cNvPr id="209" name="Google Shape;209;p5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10" name="Google Shape;210;p5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1" name="Google Shape;211;p5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2" name="Google Shape;212;p5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5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4" name="Google Shape;214;p5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15" name="Google Shape;215;p5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6" name="Google Shape;216;p5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17" name="Google Shape;217;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18" name="Google Shape;218;p5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9" name="Google Shape;219;p57"/>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57"/>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2 content boxes">
  <p:cSld name="3_Title, 2 content boxes">
    <p:spTree>
      <p:nvGrpSpPr>
        <p:cNvPr id="1" name="Shape 221"/>
        <p:cNvGrpSpPr/>
        <p:nvPr/>
      </p:nvGrpSpPr>
      <p:grpSpPr>
        <a:xfrm>
          <a:off x="0" y="0"/>
          <a:ext cx="0" cy="0"/>
          <a:chOff x="0" y="0"/>
          <a:chExt cx="0" cy="0"/>
        </a:xfrm>
      </p:grpSpPr>
      <p:pic>
        <p:nvPicPr>
          <p:cNvPr id="222" name="Google Shape;222;p5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23" name="Google Shape;223;p5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4" name="Google Shape;224;p5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25" name="Google Shape;225;p5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26" name="Google Shape;226;p5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27" name="Google Shape;227;p5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28" name="Google Shape;228;p5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9" name="Google Shape;229;p5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30" name="Google Shape;230;p5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31" name="Google Shape;231;p5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58"/>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58"/>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234"/>
        <p:cNvGrpSpPr/>
        <p:nvPr/>
      </p:nvGrpSpPr>
      <p:grpSpPr>
        <a:xfrm>
          <a:off x="0" y="0"/>
          <a:ext cx="0" cy="0"/>
          <a:chOff x="0" y="0"/>
          <a:chExt cx="0" cy="0"/>
        </a:xfrm>
      </p:grpSpPr>
      <p:pic>
        <p:nvPicPr>
          <p:cNvPr id="235" name="Google Shape;235;p5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36" name="Google Shape;236;p5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5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8" name="Google Shape;238;p5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5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1" name="Google Shape;241;p5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42" name="Google Shape;242;p5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43" name="Google Shape;243;p5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44" name="Google Shape;244;p5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5" name="Google Shape;245;p59"/>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59"/>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Google Shape;247;p59"/>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 name="Google Shape;248;p59"/>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p59"/>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0" name="Google Shape;250;p59"/>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 name="Google Shape;251;p59"/>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252"/>
        <p:cNvGrpSpPr/>
        <p:nvPr/>
      </p:nvGrpSpPr>
      <p:grpSpPr>
        <a:xfrm>
          <a:off x="0" y="0"/>
          <a:ext cx="0" cy="0"/>
          <a:chOff x="0" y="0"/>
          <a:chExt cx="0" cy="0"/>
        </a:xfrm>
      </p:grpSpPr>
      <p:pic>
        <p:nvPicPr>
          <p:cNvPr id="253" name="Google Shape;253;p6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54" name="Google Shape;254;p6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55" name="Google Shape;255;p6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56" name="Google Shape;256;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57" name="Google Shape;257;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8" name="Google Shape;258;p6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59" name="Google Shape;259;p6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0" name="Google Shape;260;p6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sp>
        <p:nvSpPr>
          <p:cNvPr id="261" name="Google Shape;261;p6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2" name="Google Shape;262;p60"/>
          <p:cNvSpPr/>
          <p:nvPr/>
        </p:nvSpPr>
        <p:spPr>
          <a:xfrm flipH="1">
            <a:off x="7073364" y="3783598"/>
            <a:ext cx="3970526" cy="2112822"/>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3" name="Google Shape;263;p60"/>
          <p:cNvSpPr/>
          <p:nvPr/>
        </p:nvSpPr>
        <p:spPr>
          <a:xfrm>
            <a:off x="1224534" y="4321133"/>
            <a:ext cx="5353325" cy="1651407"/>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4" name="Google Shape;264;p60"/>
          <p:cNvSpPr/>
          <p:nvPr/>
        </p:nvSpPr>
        <p:spPr>
          <a:xfrm rot="10800000" flipH="1">
            <a:off x="537973" y="2489152"/>
            <a:ext cx="3571818" cy="1651407"/>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5" name="Google Shape;265;p60"/>
          <p:cNvSpPr/>
          <p:nvPr/>
        </p:nvSpPr>
        <p:spPr>
          <a:xfrm rot="10800000" flipH="1">
            <a:off x="8170224" y="2062956"/>
            <a:ext cx="3571818" cy="1535696"/>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6" name="Google Shape;266;p60"/>
          <p:cNvSpPr/>
          <p:nvPr/>
        </p:nvSpPr>
        <p:spPr>
          <a:xfrm>
            <a:off x="4310091" y="1501557"/>
            <a:ext cx="3571818" cy="2072964"/>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7" name="Google Shape;267;p60"/>
          <p:cNvSpPr txBox="1"/>
          <p:nvPr/>
        </p:nvSpPr>
        <p:spPr>
          <a:xfrm>
            <a:off x="299493" y="1478182"/>
            <a:ext cx="35051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6FB6"/>
                </a:solidFill>
                <a:latin typeface="Calibri"/>
                <a:ea typeface="Calibri"/>
                <a:cs typeface="Calibri"/>
                <a:sym typeface="Calibri"/>
              </a:rPr>
              <a:t>#askyourchild</a:t>
            </a:r>
            <a:endParaRPr sz="3200" b="0" i="0" u="none" strike="noStrike" cap="none">
              <a:solidFill>
                <a:srgbClr val="000000"/>
              </a:solidFill>
              <a:latin typeface="Calibri"/>
              <a:ea typeface="Calibri"/>
              <a:cs typeface="Calibri"/>
              <a:sym typeface="Calibri"/>
            </a:endParaRPr>
          </a:p>
        </p:txBody>
      </p:sp>
      <p:sp>
        <p:nvSpPr>
          <p:cNvPr id="268" name="Google Shape;268;p60"/>
          <p:cNvSpPr txBox="1">
            <a:spLocks noGrp="1"/>
          </p:cNvSpPr>
          <p:nvPr>
            <p:ph type="body" idx="1"/>
          </p:nvPr>
        </p:nvSpPr>
        <p:spPr>
          <a:xfrm>
            <a:off x="1371600" y="4414453"/>
            <a:ext cx="5269832" cy="146225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p60"/>
          <p:cNvSpPr txBox="1">
            <a:spLocks noGrp="1"/>
          </p:cNvSpPr>
          <p:nvPr>
            <p:ph type="body" idx="2"/>
          </p:nvPr>
        </p:nvSpPr>
        <p:spPr>
          <a:xfrm>
            <a:off x="516599" y="2489153"/>
            <a:ext cx="3654348" cy="15580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0" name="Google Shape;270;p60"/>
          <p:cNvSpPr txBox="1">
            <a:spLocks noGrp="1"/>
          </p:cNvSpPr>
          <p:nvPr>
            <p:ph type="body" idx="3"/>
          </p:nvPr>
        </p:nvSpPr>
        <p:spPr>
          <a:xfrm>
            <a:off x="4372023" y="1550592"/>
            <a:ext cx="3552777" cy="195460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 name="Google Shape;271;p60"/>
          <p:cNvSpPr txBox="1">
            <a:spLocks noGrp="1"/>
          </p:cNvSpPr>
          <p:nvPr>
            <p:ph type="body" idx="4"/>
          </p:nvPr>
        </p:nvSpPr>
        <p:spPr>
          <a:xfrm>
            <a:off x="7211666" y="3836010"/>
            <a:ext cx="3878774" cy="20059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 name="Google Shape;272;p60"/>
          <p:cNvSpPr txBox="1">
            <a:spLocks noGrp="1"/>
          </p:cNvSpPr>
          <p:nvPr>
            <p:ph type="body" idx="5"/>
          </p:nvPr>
        </p:nvSpPr>
        <p:spPr>
          <a:xfrm>
            <a:off x="8170223" y="2062956"/>
            <a:ext cx="3620724" cy="153569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3" name="Google Shape;273;p60"/>
          <p:cNvPicPr preferRelativeResize="0"/>
          <p:nvPr/>
        </p:nvPicPr>
        <p:blipFill rotWithShape="1">
          <a:blip r:embed="rId5">
            <a:alphaModFix/>
          </a:blip>
          <a:srcRect/>
          <a:stretch/>
        </p:blipFill>
        <p:spPr>
          <a:xfrm>
            <a:off x="4458273" y="6324412"/>
            <a:ext cx="529889" cy="49795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74"/>
        <p:cNvGrpSpPr/>
        <p:nvPr/>
      </p:nvGrpSpPr>
      <p:grpSpPr>
        <a:xfrm>
          <a:off x="0" y="0"/>
          <a:ext cx="0" cy="0"/>
          <a:chOff x="0" y="0"/>
          <a:chExt cx="0" cy="0"/>
        </a:xfrm>
      </p:grpSpPr>
      <p:pic>
        <p:nvPicPr>
          <p:cNvPr id="275" name="Google Shape;275;p6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76" name="Google Shape;276;p6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7" name="Google Shape;277;p6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8" name="Google Shape;278;p6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79" name="Google Shape;279;p6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280" name="Google Shape;280;p6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1" name="Google Shape;281;p6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82" name="Google Shape;282;p6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83" name="Google Shape;283;p6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84" name="Google Shape;284;p6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5" name="Google Shape;285;p6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6" name="Google Shape;286;p6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287"/>
        <p:cNvGrpSpPr/>
        <p:nvPr/>
      </p:nvGrpSpPr>
      <p:grpSpPr>
        <a:xfrm>
          <a:off x="0" y="0"/>
          <a:ext cx="0" cy="0"/>
          <a:chOff x="0" y="0"/>
          <a:chExt cx="0" cy="0"/>
        </a:xfrm>
      </p:grpSpPr>
      <p:sp>
        <p:nvSpPr>
          <p:cNvPr id="288" name="Google Shape;288;p62"/>
          <p:cNvSpPr txBox="1">
            <a:spLocks noGrp="1"/>
          </p:cNvSpPr>
          <p:nvPr>
            <p:ph type="title"/>
          </p:nvPr>
        </p:nvSpPr>
        <p:spPr>
          <a:xfrm>
            <a:off x="-7620" y="0"/>
            <a:ext cx="8638079" cy="12512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89" name="Google Shape;289;p6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6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291" name="Google Shape;291;p6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92" name="Google Shape;292;p6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293" name="Google Shape;293;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294" name="Google Shape;294;p6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295" name="Google Shape;295;p6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296" name="Google Shape;296;p6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62"/>
          <p:cNvSpPr>
            <a:spLocks noGrp="1"/>
          </p:cNvSpPr>
          <p:nvPr>
            <p:ph type="pic" idx="2"/>
          </p:nvPr>
        </p:nvSpPr>
        <p:spPr>
          <a:xfrm>
            <a:off x="9282749" y="1283634"/>
            <a:ext cx="2377440" cy="3172968"/>
          </a:xfrm>
          <a:prstGeom prst="rect">
            <a:avLst/>
          </a:prstGeom>
          <a:noFill/>
          <a:ln>
            <a:noFill/>
          </a:ln>
        </p:spPr>
      </p:sp>
      <p:sp>
        <p:nvSpPr>
          <p:cNvPr id="298" name="Google Shape;298;p62"/>
          <p:cNvSpPr txBox="1">
            <a:spLocks noGrp="1"/>
          </p:cNvSpPr>
          <p:nvPr>
            <p:ph type="body" idx="3"/>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Find Your Materials">
  <p:cSld name="1_Find Your Materials">
    <p:spTree>
      <p:nvGrpSpPr>
        <p:cNvPr id="1" name="Shape 306"/>
        <p:cNvGrpSpPr/>
        <p:nvPr/>
      </p:nvGrpSpPr>
      <p:grpSpPr>
        <a:xfrm>
          <a:off x="0" y="0"/>
          <a:ext cx="0" cy="0"/>
          <a:chOff x="0" y="0"/>
          <a:chExt cx="0" cy="0"/>
        </a:xfrm>
      </p:grpSpPr>
      <p:sp>
        <p:nvSpPr>
          <p:cNvPr id="307" name="Google Shape;307;p4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8" name="Google Shape;308;p41"/>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309" name="Google Shape;309;p41"/>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10" name="Google Shape;310;p4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11" name="Google Shape;311;p4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12" name="Google Shape;312;p4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313" name="Google Shape;313;p4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314" name="Google Shape;314;p4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315" name="Google Shape;315;p41"/>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41"/>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7" name="Google Shape;317;p41"/>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8" name="Google Shape;318;p41"/>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9" name="Google Shape;319;p41"/>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22" name="Google Shape;322;p4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3" name="Google Shape;323;p4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24" name="Google Shape;324;p4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25" name="Google Shape;325;p4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26" name="Google Shape;326;p4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27" name="Google Shape;327;p4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328" name="Google Shape;328;p4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329" name="Google Shape;329;p4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0" name="Google Shape;330;p42"/>
          <p:cNvSpPr>
            <a:spLocks noGrp="1"/>
          </p:cNvSpPr>
          <p:nvPr>
            <p:ph type="pic" idx="2"/>
          </p:nvPr>
        </p:nvSpPr>
        <p:spPr>
          <a:xfrm>
            <a:off x="9282749" y="1283634"/>
            <a:ext cx="2377440" cy="3172968"/>
          </a:xfrm>
          <a:prstGeom prst="rect">
            <a:avLst/>
          </a:prstGeom>
          <a:noFill/>
          <a:ln>
            <a:noFill/>
          </a:ln>
        </p:spPr>
      </p:sp>
      <p:sp>
        <p:nvSpPr>
          <p:cNvPr id="331" name="Google Shape;331;p42"/>
          <p:cNvSpPr txBox="1">
            <a:spLocks noGrp="1"/>
          </p:cNvSpPr>
          <p:nvPr>
            <p:ph type="body" idx="3"/>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Possibilities">
  <p:cSld name="2_Possibilities">
    <p:spTree>
      <p:nvGrpSpPr>
        <p:cNvPr id="1" name="Shape 332"/>
        <p:cNvGrpSpPr/>
        <p:nvPr/>
      </p:nvGrpSpPr>
      <p:grpSpPr>
        <a:xfrm>
          <a:off x="0" y="0"/>
          <a:ext cx="0" cy="0"/>
          <a:chOff x="0" y="0"/>
          <a:chExt cx="0" cy="0"/>
        </a:xfrm>
      </p:grpSpPr>
      <p:sp>
        <p:nvSpPr>
          <p:cNvPr id="333" name="Google Shape;333;p4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4" name="Google Shape;334;p4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5" name="Google Shape;335;p4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36" name="Google Shape;336;p4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37" name="Google Shape;337;p4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38" name="Google Shape;338;p4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39" name="Google Shape;339;p4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340" name="Google Shape;340;p4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341" name="Google Shape;341;p43"/>
          <p:cNvSpPr>
            <a:spLocks noGrp="1"/>
          </p:cNvSpPr>
          <p:nvPr>
            <p:ph type="pic" idx="2"/>
          </p:nvPr>
        </p:nvSpPr>
        <p:spPr>
          <a:xfrm>
            <a:off x="8916576" y="1661249"/>
            <a:ext cx="2990088" cy="2715768"/>
          </a:xfrm>
          <a:prstGeom prst="rect">
            <a:avLst/>
          </a:prstGeom>
          <a:noFill/>
          <a:ln>
            <a:noFill/>
          </a:ln>
        </p:spPr>
      </p:sp>
      <p:sp>
        <p:nvSpPr>
          <p:cNvPr id="342" name="Google Shape;342;p43"/>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1000"/>
              </a:spcBef>
              <a:spcAft>
                <a:spcPts val="0"/>
              </a:spcAft>
              <a:buClr>
                <a:srgbClr val="006FB6"/>
              </a:buClr>
              <a:buSzPts val="21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3" name="Google Shape;343;p43"/>
          <p:cNvSpPr txBox="1">
            <a:spLocks noGrp="1"/>
          </p:cNvSpPr>
          <p:nvPr>
            <p:ph type="body" idx="3"/>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4" name="Google Shape;344;p43"/>
          <p:cNvSpPr txBox="1">
            <a:spLocks noGrp="1"/>
          </p:cNvSpPr>
          <p:nvPr>
            <p:ph type="body" idx="4"/>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5" name="Google Shape;345;p43"/>
          <p:cNvSpPr txBox="1">
            <a:spLocks noGrp="1"/>
          </p:cNvSpPr>
          <p:nvPr>
            <p:ph type="body" idx="5"/>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6" name="Google Shape;346;p43"/>
          <p:cNvSpPr txBox="1">
            <a:spLocks noGrp="1"/>
          </p:cNvSpPr>
          <p:nvPr>
            <p:ph type="body" idx="6"/>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7" name="Google Shape;347;p43"/>
          <p:cNvSpPr txBox="1">
            <a:spLocks noGrp="1"/>
          </p:cNvSpPr>
          <p:nvPr>
            <p:ph type="body" idx="7"/>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43"/>
          <p:cNvSpPr txBox="1">
            <a:spLocks noGrp="1"/>
          </p:cNvSpPr>
          <p:nvPr>
            <p:ph type="body" idx="8"/>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Practice time">
  <p:cSld name="3_Practice time">
    <p:spTree>
      <p:nvGrpSpPr>
        <p:cNvPr id="1" name="Shape 349"/>
        <p:cNvGrpSpPr/>
        <p:nvPr/>
      </p:nvGrpSpPr>
      <p:grpSpPr>
        <a:xfrm>
          <a:off x="0" y="0"/>
          <a:ext cx="0" cy="0"/>
          <a:chOff x="0" y="0"/>
          <a:chExt cx="0" cy="0"/>
        </a:xfrm>
      </p:grpSpPr>
      <p:sp>
        <p:nvSpPr>
          <p:cNvPr id="350" name="Google Shape;350;p4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51" name="Google Shape;351;p44"/>
          <p:cNvCxnSpPr/>
          <p:nvPr/>
        </p:nvCxnSpPr>
        <p:spPr>
          <a:xfrm>
            <a:off x="371844" y="6565900"/>
            <a:ext cx="2082480" cy="0"/>
          </a:xfrm>
          <a:prstGeom prst="straightConnector1">
            <a:avLst/>
          </a:prstGeom>
          <a:noFill/>
          <a:ln w="25400" cap="flat" cmpd="sng">
            <a:solidFill>
              <a:srgbClr val="0771BA"/>
            </a:solidFill>
            <a:prstDash val="solid"/>
            <a:miter lim="800000"/>
            <a:headEnd type="none" w="sm" len="sm"/>
            <a:tailEnd type="none" w="sm" len="sm"/>
          </a:ln>
        </p:spPr>
      </p:cxnSp>
      <p:cxnSp>
        <p:nvCxnSpPr>
          <p:cNvPr id="352" name="Google Shape;352;p4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53" name="Google Shape;353;p4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54" name="Google Shape;354;p4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55" name="Google Shape;355;p44"/>
          <p:cNvPicPr preferRelativeResize="0"/>
          <p:nvPr/>
        </p:nvPicPr>
        <p:blipFill rotWithShape="1">
          <a:blip r:embed="rId3">
            <a:alphaModFix/>
          </a:blip>
          <a:srcRect/>
          <a:stretch/>
        </p:blipFill>
        <p:spPr>
          <a:xfrm>
            <a:off x="190275" y="6251086"/>
            <a:ext cx="309930" cy="493979"/>
          </a:xfrm>
          <a:prstGeom prst="rect">
            <a:avLst/>
          </a:prstGeom>
          <a:noFill/>
          <a:ln>
            <a:noFill/>
          </a:ln>
        </p:spPr>
      </p:pic>
      <p:pic>
        <p:nvPicPr>
          <p:cNvPr id="356" name="Google Shape;356;p4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357" name="Google Shape;357;p44"/>
          <p:cNvPicPr preferRelativeResize="0"/>
          <p:nvPr/>
        </p:nvPicPr>
        <p:blipFill rotWithShape="1">
          <a:blip r:embed="rId5">
            <a:alphaModFix/>
          </a:blip>
          <a:srcRect/>
          <a:stretch/>
        </p:blipFill>
        <p:spPr>
          <a:xfrm>
            <a:off x="5063574" y="6196177"/>
            <a:ext cx="687747" cy="615552"/>
          </a:xfrm>
          <a:prstGeom prst="rect">
            <a:avLst/>
          </a:prstGeom>
          <a:noFill/>
          <a:ln>
            <a:noFill/>
          </a:ln>
        </p:spPr>
      </p:pic>
      <p:sp>
        <p:nvSpPr>
          <p:cNvPr id="358" name="Google Shape;358;p44"/>
          <p:cNvSpPr txBox="1">
            <a:spLocks noGrp="1"/>
          </p:cNvSpPr>
          <p:nvPr>
            <p:ph type="body" idx="1"/>
          </p:nvPr>
        </p:nvSpPr>
        <p:spPr>
          <a:xfrm>
            <a:off x="500204" y="1587500"/>
            <a:ext cx="7520849" cy="30967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44"/>
          <p:cNvSpPr>
            <a:spLocks noGrp="1"/>
          </p:cNvSpPr>
          <p:nvPr>
            <p:ph type="pic" idx="2"/>
          </p:nvPr>
        </p:nvSpPr>
        <p:spPr>
          <a:xfrm>
            <a:off x="8726907" y="1661249"/>
            <a:ext cx="3383280" cy="2258568"/>
          </a:xfrm>
          <a:prstGeom prst="rect">
            <a:avLst/>
          </a:prstGeom>
          <a:noFill/>
          <a:ln>
            <a:noFill/>
          </a:ln>
        </p:spPr>
      </p:sp>
      <p:sp>
        <p:nvSpPr>
          <p:cNvPr id="360" name="Google Shape;360;p44"/>
          <p:cNvSpPr txBox="1">
            <a:spLocks noGrp="1"/>
          </p:cNvSpPr>
          <p:nvPr>
            <p:ph type="body" idx="3"/>
          </p:nvPr>
        </p:nvSpPr>
        <p:spPr>
          <a:xfrm>
            <a:off x="8807115" y="4120489"/>
            <a:ext cx="3303071" cy="134220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1000"/>
              </a:spcBef>
              <a:spcAft>
                <a:spcPts val="0"/>
              </a:spcAft>
              <a:buClr>
                <a:srgbClr val="006FB6"/>
              </a:buClr>
              <a:buSzPts val="21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44"/>
          <p:cNvSpPr txBox="1">
            <a:spLocks noGrp="1"/>
          </p:cNvSpPr>
          <p:nvPr>
            <p:ph type="body" idx="4"/>
          </p:nvPr>
        </p:nvSpPr>
        <p:spPr>
          <a:xfrm>
            <a:off x="1138990" y="5029871"/>
            <a:ext cx="6890086" cy="833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2" name="Google Shape;362;p44"/>
          <p:cNvPicPr preferRelativeResize="0"/>
          <p:nvPr/>
        </p:nvPicPr>
        <p:blipFill rotWithShape="1">
          <a:blip r:embed="rId6">
            <a:alphaModFix/>
          </a:blip>
          <a:srcRect/>
          <a:stretch/>
        </p:blipFill>
        <p:spPr>
          <a:xfrm>
            <a:off x="133746" y="5061187"/>
            <a:ext cx="982993" cy="11056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More reading tip">
  <p:cSld name="2_More reading tip">
    <p:spTree>
      <p:nvGrpSpPr>
        <p:cNvPr id="1" name="Shape 363"/>
        <p:cNvGrpSpPr/>
        <p:nvPr/>
      </p:nvGrpSpPr>
      <p:grpSpPr>
        <a:xfrm>
          <a:off x="0" y="0"/>
          <a:ext cx="0" cy="0"/>
          <a:chOff x="0" y="0"/>
          <a:chExt cx="0" cy="0"/>
        </a:xfrm>
      </p:grpSpPr>
      <p:sp>
        <p:nvSpPr>
          <p:cNvPr id="364" name="Google Shape;364;p4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45"/>
          <p:cNvSpPr txBox="1">
            <a:spLocks noGrp="1"/>
          </p:cNvSpPr>
          <p:nvPr>
            <p:ph type="body" idx="1"/>
          </p:nvPr>
        </p:nvSpPr>
        <p:spPr>
          <a:xfrm>
            <a:off x="1600223" y="2194151"/>
            <a:ext cx="5422392" cy="36210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6" name="Google Shape;366;p45"/>
          <p:cNvSpPr>
            <a:spLocks noGrp="1"/>
          </p:cNvSpPr>
          <p:nvPr>
            <p:ph type="pic" idx="2"/>
          </p:nvPr>
        </p:nvSpPr>
        <p:spPr>
          <a:xfrm>
            <a:off x="8953152" y="1444919"/>
            <a:ext cx="2916936" cy="2596896"/>
          </a:xfrm>
          <a:prstGeom prst="rect">
            <a:avLst/>
          </a:prstGeom>
          <a:noFill/>
          <a:ln>
            <a:noFill/>
          </a:ln>
        </p:spPr>
      </p:sp>
      <p:sp>
        <p:nvSpPr>
          <p:cNvPr id="367" name="Google Shape;367;p45"/>
          <p:cNvSpPr txBox="1">
            <a:spLocks noGrp="1"/>
          </p:cNvSpPr>
          <p:nvPr>
            <p:ph type="body" idx="3"/>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400050" algn="ctr" rtl="0">
              <a:lnSpc>
                <a:spcPct val="90000"/>
              </a:lnSpc>
              <a:spcBef>
                <a:spcPts val="1000"/>
              </a:spcBef>
              <a:spcAft>
                <a:spcPts val="0"/>
              </a:spcAft>
              <a:buClr>
                <a:srgbClr val="006FB6"/>
              </a:buClr>
              <a:buSzPts val="2700"/>
              <a:buFont typeface="Arial"/>
              <a:buChar char="•"/>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8" name="Google Shape;368;p45"/>
          <p:cNvSpPr txBox="1">
            <a:spLocks noGrp="1"/>
          </p:cNvSpPr>
          <p:nvPr>
            <p:ph type="body" idx="4"/>
          </p:nvPr>
        </p:nvSpPr>
        <p:spPr>
          <a:xfrm>
            <a:off x="371844" y="1393080"/>
            <a:ext cx="7717079" cy="6346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69" name="Google Shape;369;p4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0" name="Google Shape;370;p4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71" name="Google Shape;371;p4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72" name="Google Shape;372;p4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73" name="Google Shape;373;p4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74" name="Google Shape;374;p4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375" name="Google Shape;375;p45"/>
          <p:cNvPicPr preferRelativeResize="0"/>
          <p:nvPr/>
        </p:nvPicPr>
        <p:blipFill rotWithShape="1">
          <a:blip r:embed="rId5">
            <a:alphaModFix/>
          </a:blip>
          <a:srcRect/>
          <a:stretch/>
        </p:blipFill>
        <p:spPr>
          <a:xfrm>
            <a:off x="190275" y="6251086"/>
            <a:ext cx="309930" cy="49397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 Feedback">
  <p:cSld name="4 Feedback">
    <p:spTree>
      <p:nvGrpSpPr>
        <p:cNvPr id="1" name="Shape 376"/>
        <p:cNvGrpSpPr/>
        <p:nvPr/>
      </p:nvGrpSpPr>
      <p:grpSpPr>
        <a:xfrm>
          <a:off x="0" y="0"/>
          <a:ext cx="0" cy="0"/>
          <a:chOff x="0" y="0"/>
          <a:chExt cx="0" cy="0"/>
        </a:xfrm>
      </p:grpSpPr>
      <p:sp>
        <p:nvSpPr>
          <p:cNvPr id="377" name="Google Shape;377;p4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46"/>
          <p:cNvSpPr txBox="1">
            <a:spLocks noGrp="1"/>
          </p:cNvSpPr>
          <p:nvPr>
            <p:ph type="body" idx="1"/>
          </p:nvPr>
        </p:nvSpPr>
        <p:spPr>
          <a:xfrm>
            <a:off x="1600223" y="2194151"/>
            <a:ext cx="5422392" cy="36210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46"/>
          <p:cNvSpPr>
            <a:spLocks noGrp="1"/>
          </p:cNvSpPr>
          <p:nvPr>
            <p:ph type="pic" idx="2"/>
          </p:nvPr>
        </p:nvSpPr>
        <p:spPr>
          <a:xfrm>
            <a:off x="8953152" y="1444919"/>
            <a:ext cx="2916936" cy="2596896"/>
          </a:xfrm>
          <a:prstGeom prst="rect">
            <a:avLst/>
          </a:prstGeom>
          <a:noFill/>
          <a:ln>
            <a:noFill/>
          </a:ln>
        </p:spPr>
      </p:sp>
      <p:sp>
        <p:nvSpPr>
          <p:cNvPr id="380" name="Google Shape;380;p46"/>
          <p:cNvSpPr txBox="1">
            <a:spLocks noGrp="1"/>
          </p:cNvSpPr>
          <p:nvPr>
            <p:ph type="body" idx="3"/>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400050" algn="ctr" rtl="0">
              <a:lnSpc>
                <a:spcPct val="90000"/>
              </a:lnSpc>
              <a:spcBef>
                <a:spcPts val="1000"/>
              </a:spcBef>
              <a:spcAft>
                <a:spcPts val="0"/>
              </a:spcAft>
              <a:buClr>
                <a:srgbClr val="006FB6"/>
              </a:buClr>
              <a:buSzPts val="2700"/>
              <a:buFont typeface="Arial"/>
              <a:buChar char="•"/>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1" name="Google Shape;381;p46"/>
          <p:cNvSpPr txBox="1">
            <a:spLocks noGrp="1"/>
          </p:cNvSpPr>
          <p:nvPr>
            <p:ph type="body" idx="4"/>
          </p:nvPr>
        </p:nvSpPr>
        <p:spPr>
          <a:xfrm>
            <a:off x="371844" y="1393080"/>
            <a:ext cx="7717079" cy="6346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228600" algn="l" rtl="0">
              <a:lnSpc>
                <a:spcPct val="90000"/>
              </a:lnSpc>
              <a:spcBef>
                <a:spcPts val="5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82" name="Google Shape;382;p4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3" name="Google Shape;383;p4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4" name="Google Shape;384;p4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385" name="Google Shape;385;p4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386" name="Google Shape;386;p4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87" name="Google Shape;387;p4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388" name="Google Shape;388;p46"/>
          <p:cNvPicPr preferRelativeResize="0"/>
          <p:nvPr/>
        </p:nvPicPr>
        <p:blipFill rotWithShape="1">
          <a:blip r:embed="rId5">
            <a:alphaModFix/>
          </a:blip>
          <a:srcRect/>
          <a:stretch/>
        </p:blipFill>
        <p:spPr>
          <a:xfrm>
            <a:off x="7784915" y="6196177"/>
            <a:ext cx="491968" cy="53617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389"/>
        <p:cNvGrpSpPr/>
        <p:nvPr/>
      </p:nvGrpSpPr>
      <p:grpSpPr>
        <a:xfrm>
          <a:off x="0" y="0"/>
          <a:ext cx="0" cy="0"/>
          <a:chOff x="0" y="0"/>
          <a:chExt cx="0" cy="0"/>
        </a:xfrm>
      </p:grpSpPr>
      <p:sp>
        <p:nvSpPr>
          <p:cNvPr id="390" name="Google Shape;390;p4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47"/>
          <p:cNvSpPr>
            <a:spLocks noGrp="1"/>
          </p:cNvSpPr>
          <p:nvPr>
            <p:ph type="pic" idx="2"/>
          </p:nvPr>
        </p:nvSpPr>
        <p:spPr>
          <a:xfrm>
            <a:off x="9093038" y="1058781"/>
            <a:ext cx="2715768" cy="2715768"/>
          </a:xfrm>
          <a:prstGeom prst="rect">
            <a:avLst/>
          </a:prstGeom>
          <a:noFill/>
          <a:ln>
            <a:noFill/>
          </a:ln>
        </p:spPr>
      </p:sp>
      <p:sp>
        <p:nvSpPr>
          <p:cNvPr id="392" name="Google Shape;392;p47"/>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3" name="Google Shape;393;p47"/>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4" name="Google Shape;394;p47"/>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p47"/>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6" name="Google Shape;396;p47"/>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7" name="Google Shape;397;p47"/>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47"/>
          <p:cNvSpPr>
            <a:spLocks noGrp="1"/>
          </p:cNvSpPr>
          <p:nvPr>
            <p:ph type="pic" idx="8"/>
          </p:nvPr>
        </p:nvSpPr>
        <p:spPr>
          <a:xfrm>
            <a:off x="8788240" y="3300664"/>
            <a:ext cx="3346704" cy="3154680"/>
          </a:xfrm>
          <a:prstGeom prst="rect">
            <a:avLst/>
          </a:prstGeom>
          <a:noFill/>
          <a:ln>
            <a:noFill/>
          </a:ln>
        </p:spPr>
      </p:sp>
      <p:cxnSp>
        <p:nvCxnSpPr>
          <p:cNvPr id="399" name="Google Shape;399;p4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00" name="Google Shape;400;p4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01" name="Google Shape;401;p4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402" name="Google Shape;402;p4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403" name="Google Shape;403;p4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04" name="Google Shape;404;p4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405" name="Google Shape;405;p47"/>
          <p:cNvPicPr preferRelativeResize="0"/>
          <p:nvPr/>
        </p:nvPicPr>
        <p:blipFill rotWithShape="1">
          <a:blip r:embed="rId5">
            <a:alphaModFix/>
          </a:blip>
          <a:srcRect/>
          <a:stretch/>
        </p:blipFill>
        <p:spPr>
          <a:xfrm>
            <a:off x="7784915" y="6196177"/>
            <a:ext cx="491968" cy="53617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Springboard Connect">
  <p:cSld name="4_Springboard Connect">
    <p:spTree>
      <p:nvGrpSpPr>
        <p:cNvPr id="1" name="Shape 406"/>
        <p:cNvGrpSpPr/>
        <p:nvPr/>
      </p:nvGrpSpPr>
      <p:grpSpPr>
        <a:xfrm>
          <a:off x="0" y="0"/>
          <a:ext cx="0" cy="0"/>
          <a:chOff x="0" y="0"/>
          <a:chExt cx="0" cy="0"/>
        </a:xfrm>
      </p:grpSpPr>
      <p:sp>
        <p:nvSpPr>
          <p:cNvPr id="407" name="Google Shape;407;p4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8" name="Google Shape;408;p48"/>
          <p:cNvSpPr>
            <a:spLocks noGrp="1"/>
          </p:cNvSpPr>
          <p:nvPr>
            <p:ph type="pic" idx="2"/>
          </p:nvPr>
        </p:nvSpPr>
        <p:spPr>
          <a:xfrm>
            <a:off x="9510134" y="1431036"/>
            <a:ext cx="1965960" cy="3995928"/>
          </a:xfrm>
          <a:prstGeom prst="rect">
            <a:avLst/>
          </a:prstGeom>
          <a:noFill/>
          <a:ln>
            <a:noFill/>
          </a:ln>
        </p:spPr>
      </p:sp>
      <p:cxnSp>
        <p:nvCxnSpPr>
          <p:cNvPr id="409" name="Google Shape;409;p4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0" name="Google Shape;410;p4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1" name="Google Shape;411;p4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412" name="Google Shape;412;p4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413" name="Google Shape;413;p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14" name="Google Shape;414;p4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415" name="Google Shape;415;p4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416" name="Google Shape;416;p48"/>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7" name="Google Shape;417;p48"/>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8" name="Google Shape;418;p48"/>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9" name="Google Shape;419;p48"/>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0" name="Google Shape;420;p48"/>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1" name="Google Shape;421;p48"/>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48"/>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3" name="Google Shape;423;p48"/>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Social Media">
  <p:cSld name="4_Social Media">
    <p:spTree>
      <p:nvGrpSpPr>
        <p:cNvPr id="1" name="Shape 424"/>
        <p:cNvGrpSpPr/>
        <p:nvPr/>
      </p:nvGrpSpPr>
      <p:grpSpPr>
        <a:xfrm>
          <a:off x="0" y="0"/>
          <a:ext cx="0" cy="0"/>
          <a:chOff x="0" y="0"/>
          <a:chExt cx="0" cy="0"/>
        </a:xfrm>
      </p:grpSpPr>
      <p:sp>
        <p:nvSpPr>
          <p:cNvPr id="425" name="Google Shape;425;p49"/>
          <p:cNvSpPr>
            <a:spLocks noGrp="1"/>
          </p:cNvSpPr>
          <p:nvPr>
            <p:ph type="pic" idx="2"/>
          </p:nvPr>
        </p:nvSpPr>
        <p:spPr>
          <a:xfrm>
            <a:off x="9810967" y="1562916"/>
            <a:ext cx="1152144" cy="1143000"/>
          </a:xfrm>
          <a:prstGeom prst="rect">
            <a:avLst/>
          </a:prstGeom>
          <a:noFill/>
          <a:ln>
            <a:noFill/>
          </a:ln>
        </p:spPr>
      </p:sp>
      <p:sp>
        <p:nvSpPr>
          <p:cNvPr id="426" name="Google Shape;426;p49"/>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7" name="Google Shape;427;p49"/>
          <p:cNvSpPr>
            <a:spLocks noGrp="1"/>
          </p:cNvSpPr>
          <p:nvPr>
            <p:ph type="pic" idx="3"/>
          </p:nvPr>
        </p:nvSpPr>
        <p:spPr>
          <a:xfrm>
            <a:off x="9757009" y="3260706"/>
            <a:ext cx="1216152" cy="987552"/>
          </a:xfrm>
          <a:prstGeom prst="rect">
            <a:avLst/>
          </a:prstGeom>
          <a:noFill/>
          <a:ln>
            <a:noFill/>
          </a:ln>
        </p:spPr>
      </p:sp>
      <p:sp>
        <p:nvSpPr>
          <p:cNvPr id="428" name="Google Shape;428;p49"/>
          <p:cNvSpPr>
            <a:spLocks noGrp="1"/>
          </p:cNvSpPr>
          <p:nvPr>
            <p:ph type="pic" idx="4"/>
          </p:nvPr>
        </p:nvSpPr>
        <p:spPr>
          <a:xfrm>
            <a:off x="9810967" y="4777725"/>
            <a:ext cx="1143000" cy="1143000"/>
          </a:xfrm>
          <a:prstGeom prst="rect">
            <a:avLst/>
          </a:prstGeom>
          <a:noFill/>
          <a:ln>
            <a:noFill/>
          </a:ln>
        </p:spPr>
      </p:sp>
      <p:cxnSp>
        <p:nvCxnSpPr>
          <p:cNvPr id="429" name="Google Shape;429;p49"/>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0" name="Google Shape;430;p4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1" name="Google Shape;431;p49"/>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432" name="Google Shape;432;p4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433" name="Google Shape;433;p4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34" name="Google Shape;434;p49"/>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435" name="Google Shape;435;p4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436" name="Google Shape;436;p4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37"/>
        <p:cNvGrpSpPr/>
        <p:nvPr/>
      </p:nvGrpSpPr>
      <p:grpSpPr>
        <a:xfrm>
          <a:off x="0" y="0"/>
          <a:ext cx="0" cy="0"/>
          <a:chOff x="0" y="0"/>
          <a:chExt cx="0" cy="0"/>
        </a:xfrm>
      </p:grpSpPr>
      <p:sp>
        <p:nvSpPr>
          <p:cNvPr id="438" name="Google Shape;438;p5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p50"/>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0" name="Google Shape;440;p50"/>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1" name="Google Shape;441;p50"/>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2" name="Google Shape;442;p50"/>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o progress bar">
  <p:cSld name="No progress bar">
    <p:spTree>
      <p:nvGrpSpPr>
        <p:cNvPr id="1" name="Shape 87"/>
        <p:cNvGrpSpPr/>
        <p:nvPr/>
      </p:nvGrpSpPr>
      <p:grpSpPr>
        <a:xfrm>
          <a:off x="0" y="0"/>
          <a:ext cx="0" cy="0"/>
          <a:chOff x="0" y="0"/>
          <a:chExt cx="0" cy="0"/>
        </a:xfrm>
      </p:grpSpPr>
      <p:sp>
        <p:nvSpPr>
          <p:cNvPr id="88" name="Google Shape;88;p36"/>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89" name="Google Shape;89;p36"/>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36"/>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6"/>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3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36"/>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6"/>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36"/>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36"/>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36"/>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36550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No progress bar--two columns">
  <p:cSld name="1_No progress bar--two columns">
    <p:spTree>
      <p:nvGrpSpPr>
        <p:cNvPr id="1" name="Shape 98"/>
        <p:cNvGrpSpPr/>
        <p:nvPr/>
      </p:nvGrpSpPr>
      <p:grpSpPr>
        <a:xfrm>
          <a:off x="0" y="0"/>
          <a:ext cx="0" cy="0"/>
          <a:chOff x="0" y="0"/>
          <a:chExt cx="0" cy="0"/>
        </a:xfrm>
      </p:grpSpPr>
      <p:sp>
        <p:nvSpPr>
          <p:cNvPr id="99" name="Google Shape;99;p37"/>
          <p:cNvSpPr txBox="1">
            <a:spLocks noGrp="1"/>
          </p:cNvSpPr>
          <p:nvPr>
            <p:ph type="body" idx="1"/>
          </p:nvPr>
        </p:nvSpPr>
        <p:spPr>
          <a:xfrm>
            <a:off x="375794" y="1699592"/>
            <a:ext cx="5720206" cy="4527587"/>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3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37"/>
          <p:cNvSpPr txBox="1">
            <a:spLocks noGrp="1"/>
          </p:cNvSpPr>
          <p:nvPr>
            <p:ph type="body" idx="2"/>
          </p:nvPr>
        </p:nvSpPr>
        <p:spPr>
          <a:xfrm>
            <a:off x="6096000" y="1699592"/>
            <a:ext cx="5720206" cy="4527586"/>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42260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GTitle. Leveled Text, Pic">
  <p:cSld name="Blank PGTitle. Leveled Text, Pic">
    <p:spTree>
      <p:nvGrpSpPr>
        <p:cNvPr id="1" name="Shape 102"/>
        <p:cNvGrpSpPr/>
        <p:nvPr/>
      </p:nvGrpSpPr>
      <p:grpSpPr>
        <a:xfrm>
          <a:off x="0" y="0"/>
          <a:ext cx="0" cy="0"/>
          <a:chOff x="0" y="0"/>
          <a:chExt cx="0" cy="0"/>
        </a:xfrm>
      </p:grpSpPr>
      <p:sp>
        <p:nvSpPr>
          <p:cNvPr id="103" name="Google Shape;103;p40"/>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04" name="Google Shape;104;p40"/>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4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20243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106"/>
        <p:cNvGrpSpPr/>
        <p:nvPr/>
      </p:nvGrpSpPr>
      <p:grpSpPr>
        <a:xfrm>
          <a:off x="0" y="0"/>
          <a:ext cx="0" cy="0"/>
          <a:chOff x="0" y="0"/>
          <a:chExt cx="0" cy="0"/>
        </a:xfrm>
      </p:grpSpPr>
      <p:sp>
        <p:nvSpPr>
          <p:cNvPr id="107" name="Google Shape;107;p51"/>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08" name="Google Shape;108;p51"/>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51"/>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51"/>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5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2" name="Google Shape;112;p51"/>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3" name="Google Shape;113;p5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14" name="Google Shape;114;p5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5" name="Google Shape;115;p5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6" name="Google Shape;116;p5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 name="Google Shape;117;p5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 name="Google Shape;118;p5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9" name="Google Shape;119;p5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0" name="Google Shape;120;p5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1" name="Google Shape;121;p5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2" name="Google Shape;122;p51"/>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51"/>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51"/>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51"/>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6079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Welcome 3 Points, Pic">
  <p:cSld name="1_Welcome 3 Points, Pic">
    <p:spTree>
      <p:nvGrpSpPr>
        <p:cNvPr id="1" name="Shape 126"/>
        <p:cNvGrpSpPr/>
        <p:nvPr/>
      </p:nvGrpSpPr>
      <p:grpSpPr>
        <a:xfrm>
          <a:off x="0" y="0"/>
          <a:ext cx="0" cy="0"/>
          <a:chOff x="0" y="0"/>
          <a:chExt cx="0" cy="0"/>
        </a:xfrm>
      </p:grpSpPr>
      <p:sp>
        <p:nvSpPr>
          <p:cNvPr id="127" name="Google Shape;127;p5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8" name="Google Shape;128;p52"/>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29" name="Google Shape;129;p52"/>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0" name="Google Shape;130;p52"/>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1" name="Google Shape;131;p5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2" name="Google Shape;132;p52"/>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3" name="Google Shape;133;p5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34" name="Google Shape;134;p5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5" name="Google Shape;135;p5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6" name="Google Shape;136;p5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7" name="Google Shape;137;p52"/>
          <p:cNvSpPr>
            <a:spLocks noGrp="1"/>
          </p:cNvSpPr>
          <p:nvPr>
            <p:ph type="pic" idx="2"/>
          </p:nvPr>
        </p:nvSpPr>
        <p:spPr>
          <a:xfrm>
            <a:off x="5305232" y="1500915"/>
            <a:ext cx="6578600" cy="4438800"/>
          </a:xfrm>
          <a:prstGeom prst="rect">
            <a:avLst/>
          </a:prstGeom>
          <a:noFill/>
          <a:ln w="19050" cap="flat" cmpd="sng">
            <a:solidFill>
              <a:srgbClr val="666666"/>
            </a:solidFill>
            <a:prstDash val="solid"/>
            <a:round/>
            <a:headEnd type="none" w="sm" len="sm"/>
            <a:tailEnd type="none" w="sm" len="sm"/>
          </a:ln>
        </p:spPr>
      </p:sp>
      <p:sp>
        <p:nvSpPr>
          <p:cNvPr id="138" name="Google Shape;138;p52"/>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 name="Google Shape;139;p52"/>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52"/>
          <p:cNvSpPr txBox="1">
            <a:spLocks noGrp="1"/>
          </p:cNvSpPr>
          <p:nvPr>
            <p:ph type="body" idx="4"/>
          </p:nvPr>
        </p:nvSpPr>
        <p:spPr>
          <a:xfrm>
            <a:off x="1660585" y="46201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p52"/>
          <p:cNvSpPr txBox="1">
            <a:spLocks noGrp="1"/>
          </p:cNvSpPr>
          <p:nvPr>
            <p:ph type="body" idx="5"/>
          </p:nvPr>
        </p:nvSpPr>
        <p:spPr>
          <a:xfrm>
            <a:off x="571500" y="4617905"/>
            <a:ext cx="952500" cy="105568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52"/>
          <p:cNvSpPr txBox="1">
            <a:spLocks noGrp="1"/>
          </p:cNvSpPr>
          <p:nvPr>
            <p:ph type="body" idx="6"/>
          </p:nvPr>
        </p:nvSpPr>
        <p:spPr>
          <a:xfrm>
            <a:off x="571500" y="3089072"/>
            <a:ext cx="952500" cy="10556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52"/>
          <p:cNvSpPr txBox="1">
            <a:spLocks noGrp="1"/>
          </p:cNvSpPr>
          <p:nvPr>
            <p:ph type="body" idx="7"/>
          </p:nvPr>
        </p:nvSpPr>
        <p:spPr>
          <a:xfrm>
            <a:off x="571500" y="1527902"/>
            <a:ext cx="952500" cy="10556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8304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44"/>
        <p:cNvGrpSpPr/>
        <p:nvPr/>
      </p:nvGrpSpPr>
      <p:grpSpPr>
        <a:xfrm>
          <a:off x="0" y="0"/>
          <a:ext cx="0" cy="0"/>
          <a:chOff x="0" y="0"/>
          <a:chExt cx="0" cy="0"/>
        </a:xfrm>
      </p:grpSpPr>
      <p:sp>
        <p:nvSpPr>
          <p:cNvPr id="145" name="Google Shape;145;p53"/>
          <p:cNvSpPr>
            <a:spLocks noGrp="1"/>
          </p:cNvSpPr>
          <p:nvPr>
            <p:ph type="pic" idx="2"/>
          </p:nvPr>
        </p:nvSpPr>
        <p:spPr>
          <a:xfrm>
            <a:off x="3641156" y="1806752"/>
            <a:ext cx="5166360" cy="3776472"/>
          </a:xfrm>
          <a:prstGeom prst="rect">
            <a:avLst/>
          </a:prstGeom>
          <a:noFill/>
          <a:ln>
            <a:noFill/>
          </a:ln>
        </p:spPr>
      </p:sp>
      <p:sp>
        <p:nvSpPr>
          <p:cNvPr id="146" name="Google Shape;146;p5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7" name="Google Shape;147;p5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48" name="Google Shape;148;p53"/>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9" name="Google Shape;149;p5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0" name="Google Shape;150;p5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1" name="Google Shape;151;p5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2" name="Google Shape;152;p5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3" name="Google Shape;153;p5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54" name="Google Shape;154;p5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55" name="Google Shape;155;p5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56" name="Google Shape;156;p53"/>
          <p:cNvSpPr txBox="1">
            <a:spLocks noGrp="1"/>
          </p:cNvSpPr>
          <p:nvPr>
            <p:ph type="body" idx="1"/>
          </p:nvPr>
        </p:nvSpPr>
        <p:spPr>
          <a:xfrm>
            <a:off x="262766" y="3473260"/>
            <a:ext cx="3978692" cy="4937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53"/>
          <p:cNvSpPr txBox="1">
            <a:spLocks noGrp="1"/>
          </p:cNvSpPr>
          <p:nvPr>
            <p:ph type="body" idx="3"/>
          </p:nvPr>
        </p:nvSpPr>
        <p:spPr>
          <a:xfrm>
            <a:off x="7620999" y="3473260"/>
            <a:ext cx="3978692" cy="49371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75235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8"/>
        <p:cNvGrpSpPr/>
        <p:nvPr/>
      </p:nvGrpSpPr>
      <p:grpSpPr>
        <a:xfrm>
          <a:off x="0" y="0"/>
          <a:ext cx="0" cy="0"/>
          <a:chOff x="0" y="0"/>
          <a:chExt cx="0" cy="0"/>
        </a:xfrm>
      </p:grpSpPr>
      <p:sp>
        <p:nvSpPr>
          <p:cNvPr id="159" name="Google Shape;159;p5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5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5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5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Google Shape;163;p5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5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 name="Google Shape;165;p5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5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5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8" name="Google Shape;168;p5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69" name="Google Shape;169;p5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70" name="Google Shape;170;p5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71" name="Google Shape;171;p5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72" name="Google Shape;172;p5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73" name="Google Shape;173;p5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74" name="Google Shape;174;p5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75" name="Google Shape;175;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76" name="Google Shape;176;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extLst>
      <p:ext uri="{BB962C8B-B14F-4D97-AF65-F5344CB8AC3E}">
        <p14:creationId xmlns:p14="http://schemas.microsoft.com/office/powerpoint/2010/main" val="1997780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7"/>
        <p:cNvGrpSpPr/>
        <p:nvPr/>
      </p:nvGrpSpPr>
      <p:grpSpPr>
        <a:xfrm>
          <a:off x="0" y="0"/>
          <a:ext cx="0" cy="0"/>
          <a:chOff x="0" y="0"/>
          <a:chExt cx="0" cy="0"/>
        </a:xfrm>
      </p:grpSpPr>
      <p:sp>
        <p:nvSpPr>
          <p:cNvPr id="178" name="Google Shape;178;p55"/>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Google Shape;179;p55"/>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55"/>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55"/>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 name="Google Shape;182;p55"/>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55"/>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55"/>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 name="Google Shape;185;p55"/>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55"/>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87" name="Google Shape;187;p5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88" name="Google Shape;188;p5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9" name="Google Shape;189;p5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90" name="Google Shape;190;p5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1" name="Google Shape;191;p5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92" name="Google Shape;192;p5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93" name="Google Shape;193;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94" name="Google Shape;194;p5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95" name="Google Shape;195;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extLst>
      <p:ext uri="{BB962C8B-B14F-4D97-AF65-F5344CB8AC3E}">
        <p14:creationId xmlns:p14="http://schemas.microsoft.com/office/powerpoint/2010/main" val="53062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196"/>
        <p:cNvGrpSpPr/>
        <p:nvPr/>
      </p:nvGrpSpPr>
      <p:grpSpPr>
        <a:xfrm>
          <a:off x="0" y="0"/>
          <a:ext cx="0" cy="0"/>
          <a:chOff x="0" y="0"/>
          <a:chExt cx="0" cy="0"/>
        </a:xfrm>
      </p:grpSpPr>
      <p:sp>
        <p:nvSpPr>
          <p:cNvPr id="197" name="Google Shape;197;p56"/>
          <p:cNvSpPr>
            <a:spLocks noGrp="1"/>
          </p:cNvSpPr>
          <p:nvPr>
            <p:ph type="pic" idx="2"/>
          </p:nvPr>
        </p:nvSpPr>
        <p:spPr>
          <a:xfrm>
            <a:off x="2932176" y="1489108"/>
            <a:ext cx="6327648" cy="4425696"/>
          </a:xfrm>
          <a:prstGeom prst="rect">
            <a:avLst/>
          </a:prstGeom>
          <a:noFill/>
          <a:ln w="19050" cap="flat" cmpd="sng">
            <a:solidFill>
              <a:srgbClr val="666666"/>
            </a:solidFill>
            <a:prstDash val="solid"/>
            <a:round/>
            <a:headEnd type="none" w="sm" len="sm"/>
            <a:tailEnd type="none" w="sm" len="sm"/>
          </a:ln>
        </p:spPr>
      </p:sp>
      <p:sp>
        <p:nvSpPr>
          <p:cNvPr id="198" name="Google Shape;198;p5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9" name="Google Shape;199;p5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00" name="Google Shape;200;p5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1" name="Google Shape;201;p5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2" name="Google Shape;202;p5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03" name="Google Shape;203;p5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04" name="Google Shape;204;p5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05" name="Google Shape;205;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6" name="Google Shape;206;p5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07" name="Google Shape;207;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extLst>
      <p:ext uri="{BB962C8B-B14F-4D97-AF65-F5344CB8AC3E}">
        <p14:creationId xmlns:p14="http://schemas.microsoft.com/office/powerpoint/2010/main" val="3333791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8"/>
        <p:cNvGrpSpPr/>
        <p:nvPr/>
      </p:nvGrpSpPr>
      <p:grpSpPr>
        <a:xfrm>
          <a:off x="0" y="0"/>
          <a:ext cx="0" cy="0"/>
          <a:chOff x="0" y="0"/>
          <a:chExt cx="0" cy="0"/>
        </a:xfrm>
      </p:grpSpPr>
      <p:pic>
        <p:nvPicPr>
          <p:cNvPr id="209" name="Google Shape;209;p5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10" name="Google Shape;210;p5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1" name="Google Shape;211;p5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2" name="Google Shape;212;p5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5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4" name="Google Shape;214;p5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15" name="Google Shape;215;p5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6" name="Google Shape;216;p5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17" name="Google Shape;217;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18" name="Google Shape;218;p5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9" name="Google Shape;219;p57"/>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57"/>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27633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2 content boxes">
  <p:cSld name="3_Title, 2 content boxes">
    <p:spTree>
      <p:nvGrpSpPr>
        <p:cNvPr id="1" name="Shape 221"/>
        <p:cNvGrpSpPr/>
        <p:nvPr/>
      </p:nvGrpSpPr>
      <p:grpSpPr>
        <a:xfrm>
          <a:off x="0" y="0"/>
          <a:ext cx="0" cy="0"/>
          <a:chOff x="0" y="0"/>
          <a:chExt cx="0" cy="0"/>
        </a:xfrm>
      </p:grpSpPr>
      <p:pic>
        <p:nvPicPr>
          <p:cNvPr id="222" name="Google Shape;222;p5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23" name="Google Shape;223;p5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4" name="Google Shape;224;p5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25" name="Google Shape;225;p5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26" name="Google Shape;226;p5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27" name="Google Shape;227;p5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28" name="Google Shape;228;p5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29" name="Google Shape;229;p5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30" name="Google Shape;230;p5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31" name="Google Shape;231;p5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p58"/>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58"/>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21293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234"/>
        <p:cNvGrpSpPr/>
        <p:nvPr/>
      </p:nvGrpSpPr>
      <p:grpSpPr>
        <a:xfrm>
          <a:off x="0" y="0"/>
          <a:ext cx="0" cy="0"/>
          <a:chOff x="0" y="0"/>
          <a:chExt cx="0" cy="0"/>
        </a:xfrm>
      </p:grpSpPr>
      <p:pic>
        <p:nvPicPr>
          <p:cNvPr id="235" name="Google Shape;235;p5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36" name="Google Shape;236;p5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59"/>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38" name="Google Shape;238;p5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5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1" name="Google Shape;241;p59"/>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42" name="Google Shape;242;p5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43" name="Google Shape;243;p5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44" name="Google Shape;244;p5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5" name="Google Shape;245;p59"/>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6" name="Google Shape;246;p59"/>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7" name="Google Shape;247;p59"/>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 name="Google Shape;248;p59"/>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Google Shape;249;p59"/>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0" name="Google Shape;250;p59"/>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1" name="Google Shape;251;p59"/>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04552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252"/>
        <p:cNvGrpSpPr/>
        <p:nvPr/>
      </p:nvGrpSpPr>
      <p:grpSpPr>
        <a:xfrm>
          <a:off x="0" y="0"/>
          <a:ext cx="0" cy="0"/>
          <a:chOff x="0" y="0"/>
          <a:chExt cx="0" cy="0"/>
        </a:xfrm>
      </p:grpSpPr>
      <p:pic>
        <p:nvPicPr>
          <p:cNvPr id="253" name="Google Shape;253;p6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54" name="Google Shape;254;p6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55" name="Google Shape;255;p6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56" name="Google Shape;256;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57" name="Google Shape;257;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58" name="Google Shape;258;p6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59" name="Google Shape;259;p6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0" name="Google Shape;260;p6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sp>
        <p:nvSpPr>
          <p:cNvPr id="261" name="Google Shape;261;p6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2" name="Google Shape;262;p60"/>
          <p:cNvSpPr/>
          <p:nvPr/>
        </p:nvSpPr>
        <p:spPr>
          <a:xfrm flipH="1">
            <a:off x="7073364" y="3783598"/>
            <a:ext cx="3970526" cy="2112822"/>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3" name="Google Shape;263;p60"/>
          <p:cNvSpPr/>
          <p:nvPr/>
        </p:nvSpPr>
        <p:spPr>
          <a:xfrm>
            <a:off x="1224534" y="4321133"/>
            <a:ext cx="5353325" cy="1651407"/>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4" name="Google Shape;264;p60"/>
          <p:cNvSpPr/>
          <p:nvPr/>
        </p:nvSpPr>
        <p:spPr>
          <a:xfrm rot="10800000" flipH="1">
            <a:off x="537973" y="2489152"/>
            <a:ext cx="3571818" cy="1651407"/>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5" name="Google Shape;265;p60"/>
          <p:cNvSpPr/>
          <p:nvPr/>
        </p:nvSpPr>
        <p:spPr>
          <a:xfrm rot="10800000" flipH="1">
            <a:off x="8170224" y="2062956"/>
            <a:ext cx="3571818" cy="1535696"/>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6" name="Google Shape;266;p60"/>
          <p:cNvSpPr/>
          <p:nvPr/>
        </p:nvSpPr>
        <p:spPr>
          <a:xfrm>
            <a:off x="4310091" y="1501557"/>
            <a:ext cx="3571818" cy="2072964"/>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7" name="Google Shape;267;p60"/>
          <p:cNvSpPr txBox="1"/>
          <p:nvPr/>
        </p:nvSpPr>
        <p:spPr>
          <a:xfrm>
            <a:off x="299493" y="1478182"/>
            <a:ext cx="35051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6FB6"/>
                </a:solidFill>
                <a:latin typeface="Calibri"/>
                <a:ea typeface="Calibri"/>
                <a:cs typeface="Calibri"/>
                <a:sym typeface="Calibri"/>
              </a:rPr>
              <a:t>#askyourchild</a:t>
            </a:r>
            <a:endParaRPr sz="3200" b="0" i="0" u="none" strike="noStrike" cap="none">
              <a:solidFill>
                <a:srgbClr val="000000"/>
              </a:solidFill>
              <a:latin typeface="Calibri"/>
              <a:ea typeface="Calibri"/>
              <a:cs typeface="Calibri"/>
              <a:sym typeface="Calibri"/>
            </a:endParaRPr>
          </a:p>
        </p:txBody>
      </p:sp>
      <p:sp>
        <p:nvSpPr>
          <p:cNvPr id="268" name="Google Shape;268;p60"/>
          <p:cNvSpPr txBox="1">
            <a:spLocks noGrp="1"/>
          </p:cNvSpPr>
          <p:nvPr>
            <p:ph type="body" idx="1"/>
          </p:nvPr>
        </p:nvSpPr>
        <p:spPr>
          <a:xfrm>
            <a:off x="1371600" y="4414453"/>
            <a:ext cx="5269832" cy="146225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9" name="Google Shape;269;p60"/>
          <p:cNvSpPr txBox="1">
            <a:spLocks noGrp="1"/>
          </p:cNvSpPr>
          <p:nvPr>
            <p:ph type="body" idx="2"/>
          </p:nvPr>
        </p:nvSpPr>
        <p:spPr>
          <a:xfrm>
            <a:off x="516599" y="2489153"/>
            <a:ext cx="3654348" cy="155808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0" name="Google Shape;270;p60"/>
          <p:cNvSpPr txBox="1">
            <a:spLocks noGrp="1"/>
          </p:cNvSpPr>
          <p:nvPr>
            <p:ph type="body" idx="3"/>
          </p:nvPr>
        </p:nvSpPr>
        <p:spPr>
          <a:xfrm>
            <a:off x="4372023" y="1550592"/>
            <a:ext cx="3552777" cy="1954608"/>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 name="Google Shape;271;p60"/>
          <p:cNvSpPr txBox="1">
            <a:spLocks noGrp="1"/>
          </p:cNvSpPr>
          <p:nvPr>
            <p:ph type="body" idx="4"/>
          </p:nvPr>
        </p:nvSpPr>
        <p:spPr>
          <a:xfrm>
            <a:off x="7211666" y="3836010"/>
            <a:ext cx="3878774" cy="200597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 name="Google Shape;272;p60"/>
          <p:cNvSpPr txBox="1">
            <a:spLocks noGrp="1"/>
          </p:cNvSpPr>
          <p:nvPr>
            <p:ph type="body" idx="5"/>
          </p:nvPr>
        </p:nvSpPr>
        <p:spPr>
          <a:xfrm>
            <a:off x="8170223" y="2062956"/>
            <a:ext cx="3620724" cy="1535695"/>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3" name="Google Shape;273;p60"/>
          <p:cNvPicPr preferRelativeResize="0"/>
          <p:nvPr/>
        </p:nvPicPr>
        <p:blipFill rotWithShape="1">
          <a:blip r:embed="rId5">
            <a:alphaModFix/>
          </a:blip>
          <a:srcRect/>
          <a:stretch/>
        </p:blipFill>
        <p:spPr>
          <a:xfrm>
            <a:off x="4458273" y="6324412"/>
            <a:ext cx="529889" cy="497951"/>
          </a:xfrm>
          <a:prstGeom prst="rect">
            <a:avLst/>
          </a:prstGeom>
          <a:noFill/>
          <a:ln>
            <a:noFill/>
          </a:ln>
        </p:spPr>
      </p:pic>
    </p:spTree>
    <p:extLst>
      <p:ext uri="{BB962C8B-B14F-4D97-AF65-F5344CB8AC3E}">
        <p14:creationId xmlns:p14="http://schemas.microsoft.com/office/powerpoint/2010/main" val="2386995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74"/>
        <p:cNvGrpSpPr/>
        <p:nvPr/>
      </p:nvGrpSpPr>
      <p:grpSpPr>
        <a:xfrm>
          <a:off x="0" y="0"/>
          <a:ext cx="0" cy="0"/>
          <a:chOff x="0" y="0"/>
          <a:chExt cx="0" cy="0"/>
        </a:xfrm>
      </p:grpSpPr>
      <p:pic>
        <p:nvPicPr>
          <p:cNvPr id="275" name="Google Shape;275;p6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76" name="Google Shape;276;p6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7" name="Google Shape;277;p6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8" name="Google Shape;278;p6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79" name="Google Shape;279;p6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280" name="Google Shape;280;p6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1" name="Google Shape;281;p6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82" name="Google Shape;282;p6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83" name="Google Shape;283;p6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84" name="Google Shape;284;p6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5" name="Google Shape;285;p6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6" name="Google Shape;286;p6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77308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287"/>
        <p:cNvGrpSpPr/>
        <p:nvPr/>
      </p:nvGrpSpPr>
      <p:grpSpPr>
        <a:xfrm>
          <a:off x="0" y="0"/>
          <a:ext cx="0" cy="0"/>
          <a:chOff x="0" y="0"/>
          <a:chExt cx="0" cy="0"/>
        </a:xfrm>
      </p:grpSpPr>
      <p:sp>
        <p:nvSpPr>
          <p:cNvPr id="288" name="Google Shape;288;p62"/>
          <p:cNvSpPr txBox="1">
            <a:spLocks noGrp="1"/>
          </p:cNvSpPr>
          <p:nvPr>
            <p:ph type="title"/>
          </p:nvPr>
        </p:nvSpPr>
        <p:spPr>
          <a:xfrm>
            <a:off x="-7620" y="0"/>
            <a:ext cx="8638079" cy="12512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89" name="Google Shape;289;p6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6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291" name="Google Shape;291;p6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92" name="Google Shape;292;p6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293" name="Google Shape;293;p6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294" name="Google Shape;294;p6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295" name="Google Shape;295;p6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296" name="Google Shape;296;p6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62"/>
          <p:cNvSpPr>
            <a:spLocks noGrp="1"/>
          </p:cNvSpPr>
          <p:nvPr>
            <p:ph type="pic" idx="2"/>
          </p:nvPr>
        </p:nvSpPr>
        <p:spPr>
          <a:xfrm>
            <a:off x="9282749" y="1283634"/>
            <a:ext cx="2377440" cy="3172968"/>
          </a:xfrm>
          <a:prstGeom prst="rect">
            <a:avLst/>
          </a:prstGeom>
          <a:noFill/>
          <a:ln>
            <a:noFill/>
          </a:ln>
        </p:spPr>
      </p:sp>
      <p:sp>
        <p:nvSpPr>
          <p:cNvPr id="298" name="Google Shape;298;p62"/>
          <p:cNvSpPr txBox="1">
            <a:spLocks noGrp="1"/>
          </p:cNvSpPr>
          <p:nvPr>
            <p:ph type="body" idx="3"/>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02567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9"/>
        <p:cNvGrpSpPr/>
        <p:nvPr/>
      </p:nvGrpSpPr>
      <p:grpSpPr>
        <a:xfrm>
          <a:off x="0" y="0"/>
          <a:ext cx="0" cy="0"/>
          <a:chOff x="0" y="0"/>
          <a:chExt cx="0" cy="0"/>
        </a:xfrm>
      </p:grpSpPr>
      <p:sp>
        <p:nvSpPr>
          <p:cNvPr id="300" name="Google Shape;300;g17e27b04af9_0_272"/>
          <p:cNvSpPr/>
          <p:nvPr/>
        </p:nvSpPr>
        <p:spPr>
          <a:xfrm>
            <a:off x="0" y="0"/>
            <a:ext cx="12192000" cy="1291200"/>
          </a:xfrm>
          <a:prstGeom prst="rect">
            <a:avLst/>
          </a:prstGeom>
          <a:solidFill>
            <a:srgbClr val="D7E8AF"/>
          </a:solidFill>
          <a:ln w="12700" cap="flat" cmpd="sng">
            <a:solidFill>
              <a:srgbClr val="D7E8A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301" name="Google Shape;301;g17e27b04af9_0_272"/>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302" name="Google Shape;302;g17e27b04af9_0_272"/>
          <p:cNvPicPr preferRelativeResize="0"/>
          <p:nvPr/>
        </p:nvPicPr>
        <p:blipFill rotWithShape="1">
          <a:blip r:embed="rId2">
            <a:alphaModFix/>
          </a:blip>
          <a:srcRect/>
          <a:stretch/>
        </p:blipFill>
        <p:spPr>
          <a:xfrm>
            <a:off x="9220261" y="193699"/>
            <a:ext cx="2816352" cy="856741"/>
          </a:xfrm>
          <a:prstGeom prst="rect">
            <a:avLst/>
          </a:prstGeom>
          <a:noFill/>
          <a:ln>
            <a:noFill/>
          </a:ln>
        </p:spPr>
      </p:pic>
    </p:spTree>
    <p:extLst>
      <p:ext uri="{BB962C8B-B14F-4D97-AF65-F5344CB8AC3E}">
        <p14:creationId xmlns:p14="http://schemas.microsoft.com/office/powerpoint/2010/main" val="28048643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8"/>
        <p:cNvGrpSpPr/>
        <p:nvPr/>
      </p:nvGrpSpPr>
      <p:grpSpPr>
        <a:xfrm>
          <a:off x="0" y="0"/>
          <a:ext cx="0" cy="0"/>
          <a:chOff x="0" y="0"/>
          <a:chExt cx="0" cy="0"/>
        </a:xfrm>
      </p:grpSpPr>
      <p:sp>
        <p:nvSpPr>
          <p:cNvPr id="309" name="Google Shape;309;p3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029003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Find Your Materials">
  <p:cSld name="1_Find Your Materials">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2" name="Google Shape;312;p41"/>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313" name="Google Shape;313;p41"/>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14" name="Google Shape;314;p4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4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16" name="Google Shape;316;p41"/>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317" name="Google Shape;317;p41"/>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318" name="Google Shape;318;p41"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319" name="Google Shape;319;p41"/>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0" name="Google Shape;320;p41"/>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1" name="Google Shape;321;p41"/>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2" name="Google Shape;322;p41"/>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3" name="Google Shape;323;p41"/>
          <p:cNvSpPr>
            <a:spLocks noGrp="1"/>
          </p:cNvSpPr>
          <p:nvPr>
            <p:ph type="pic" idx="5"/>
          </p:nvPr>
        </p:nvSpPr>
        <p:spPr>
          <a:xfrm>
            <a:off x="8989159" y="4407656"/>
            <a:ext cx="2926080" cy="1947672"/>
          </a:xfrm>
          <a:prstGeom prst="rect">
            <a:avLst/>
          </a:prstGeom>
          <a:noFill/>
          <a:ln>
            <a:noFill/>
          </a:ln>
        </p:spPr>
      </p:sp>
    </p:spTree>
    <p:extLst>
      <p:ext uri="{BB962C8B-B14F-4D97-AF65-F5344CB8AC3E}">
        <p14:creationId xmlns:p14="http://schemas.microsoft.com/office/powerpoint/2010/main" val="3193936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324"/>
        <p:cNvGrpSpPr/>
        <p:nvPr/>
      </p:nvGrpSpPr>
      <p:grpSpPr>
        <a:xfrm>
          <a:off x="0" y="0"/>
          <a:ext cx="0" cy="0"/>
          <a:chOff x="0" y="0"/>
          <a:chExt cx="0" cy="0"/>
        </a:xfrm>
      </p:grpSpPr>
      <p:sp>
        <p:nvSpPr>
          <p:cNvPr id="325" name="Google Shape;325;p4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26" name="Google Shape;326;p42"/>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7" name="Google Shape;327;p42"/>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28" name="Google Shape;328;p42"/>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29" name="Google Shape;329;p4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30" name="Google Shape;330;p4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31" name="Google Shape;331;p4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332" name="Google Shape;332;p42"/>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333" name="Google Shape;333;p42"/>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4" name="Google Shape;334;p42"/>
          <p:cNvSpPr>
            <a:spLocks noGrp="1"/>
          </p:cNvSpPr>
          <p:nvPr>
            <p:ph type="pic" idx="2"/>
          </p:nvPr>
        </p:nvSpPr>
        <p:spPr>
          <a:xfrm>
            <a:off x="9282749" y="1283634"/>
            <a:ext cx="2377440" cy="3172968"/>
          </a:xfrm>
          <a:prstGeom prst="rect">
            <a:avLst/>
          </a:prstGeom>
          <a:noFill/>
          <a:ln>
            <a:noFill/>
          </a:ln>
        </p:spPr>
      </p:sp>
      <p:sp>
        <p:nvSpPr>
          <p:cNvPr id="335" name="Google Shape;335;p42"/>
          <p:cNvSpPr txBox="1">
            <a:spLocks noGrp="1"/>
          </p:cNvSpPr>
          <p:nvPr>
            <p:ph type="body" idx="3"/>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41625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Possibilities">
  <p:cSld name="2_Possibilities">
    <p:spTree>
      <p:nvGrpSpPr>
        <p:cNvPr id="1" name="Shape 336"/>
        <p:cNvGrpSpPr/>
        <p:nvPr/>
      </p:nvGrpSpPr>
      <p:grpSpPr>
        <a:xfrm>
          <a:off x="0" y="0"/>
          <a:ext cx="0" cy="0"/>
          <a:chOff x="0" y="0"/>
          <a:chExt cx="0" cy="0"/>
        </a:xfrm>
      </p:grpSpPr>
      <p:sp>
        <p:nvSpPr>
          <p:cNvPr id="337" name="Google Shape;337;p4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8" name="Google Shape;338;p43"/>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39" name="Google Shape;339;p43"/>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40" name="Google Shape;340;p43"/>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41" name="Google Shape;341;p4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42" name="Google Shape;342;p4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43" name="Google Shape;343;p4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344" name="Google Shape;344;p43"/>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345" name="Google Shape;345;p43"/>
          <p:cNvSpPr>
            <a:spLocks noGrp="1"/>
          </p:cNvSpPr>
          <p:nvPr>
            <p:ph type="pic" idx="2"/>
          </p:nvPr>
        </p:nvSpPr>
        <p:spPr>
          <a:xfrm>
            <a:off x="8916576" y="1661249"/>
            <a:ext cx="2990088" cy="2715768"/>
          </a:xfrm>
          <a:prstGeom prst="rect">
            <a:avLst/>
          </a:prstGeom>
          <a:noFill/>
          <a:ln>
            <a:noFill/>
          </a:ln>
        </p:spPr>
      </p:sp>
      <p:sp>
        <p:nvSpPr>
          <p:cNvPr id="346" name="Google Shape;346;p43"/>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1000"/>
              </a:spcBef>
              <a:spcAft>
                <a:spcPts val="0"/>
              </a:spcAft>
              <a:buClr>
                <a:srgbClr val="006FB6"/>
              </a:buClr>
              <a:buSzPts val="21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7" name="Google Shape;347;p43"/>
          <p:cNvSpPr txBox="1">
            <a:spLocks noGrp="1"/>
          </p:cNvSpPr>
          <p:nvPr>
            <p:ph type="body" idx="3"/>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8" name="Google Shape;348;p43"/>
          <p:cNvSpPr txBox="1">
            <a:spLocks noGrp="1"/>
          </p:cNvSpPr>
          <p:nvPr>
            <p:ph type="body" idx="4"/>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9" name="Google Shape;349;p43"/>
          <p:cNvSpPr txBox="1">
            <a:spLocks noGrp="1"/>
          </p:cNvSpPr>
          <p:nvPr>
            <p:ph type="body" idx="5"/>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0" name="Google Shape;350;p43"/>
          <p:cNvSpPr txBox="1">
            <a:spLocks noGrp="1"/>
          </p:cNvSpPr>
          <p:nvPr>
            <p:ph type="body" idx="6"/>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1" name="Google Shape;351;p43"/>
          <p:cNvSpPr txBox="1">
            <a:spLocks noGrp="1"/>
          </p:cNvSpPr>
          <p:nvPr>
            <p:ph type="body" idx="7"/>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2" name="Google Shape;352;p43"/>
          <p:cNvSpPr txBox="1">
            <a:spLocks noGrp="1"/>
          </p:cNvSpPr>
          <p:nvPr>
            <p:ph type="body" idx="8"/>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139374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Practice time">
  <p:cSld name="3_Practice time">
    <p:spTree>
      <p:nvGrpSpPr>
        <p:cNvPr id="1" name="Shape 353"/>
        <p:cNvGrpSpPr/>
        <p:nvPr/>
      </p:nvGrpSpPr>
      <p:grpSpPr>
        <a:xfrm>
          <a:off x="0" y="0"/>
          <a:ext cx="0" cy="0"/>
          <a:chOff x="0" y="0"/>
          <a:chExt cx="0" cy="0"/>
        </a:xfrm>
      </p:grpSpPr>
      <p:sp>
        <p:nvSpPr>
          <p:cNvPr id="354" name="Google Shape;354;p44"/>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55" name="Google Shape;355;p44"/>
          <p:cNvCxnSpPr/>
          <p:nvPr/>
        </p:nvCxnSpPr>
        <p:spPr>
          <a:xfrm>
            <a:off x="371844" y="6565900"/>
            <a:ext cx="2082480" cy="0"/>
          </a:xfrm>
          <a:prstGeom prst="straightConnector1">
            <a:avLst/>
          </a:prstGeom>
          <a:noFill/>
          <a:ln w="25400" cap="flat" cmpd="sng">
            <a:solidFill>
              <a:srgbClr val="0771BA"/>
            </a:solidFill>
            <a:prstDash val="solid"/>
            <a:miter lim="800000"/>
            <a:headEnd type="none" w="sm" len="sm"/>
            <a:tailEnd type="none" w="sm" len="sm"/>
          </a:ln>
        </p:spPr>
      </p:cxnSp>
      <p:cxnSp>
        <p:nvCxnSpPr>
          <p:cNvPr id="356" name="Google Shape;356;p4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57" name="Google Shape;357;p4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58" name="Google Shape;358;p4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59" name="Google Shape;359;p44"/>
          <p:cNvPicPr preferRelativeResize="0"/>
          <p:nvPr/>
        </p:nvPicPr>
        <p:blipFill rotWithShape="1">
          <a:blip r:embed="rId3">
            <a:alphaModFix/>
          </a:blip>
          <a:srcRect/>
          <a:stretch/>
        </p:blipFill>
        <p:spPr>
          <a:xfrm>
            <a:off x="190275" y="6251086"/>
            <a:ext cx="309930" cy="493979"/>
          </a:xfrm>
          <a:prstGeom prst="rect">
            <a:avLst/>
          </a:prstGeom>
          <a:noFill/>
          <a:ln>
            <a:noFill/>
          </a:ln>
        </p:spPr>
      </p:pic>
      <p:pic>
        <p:nvPicPr>
          <p:cNvPr id="360" name="Google Shape;360;p44"/>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361" name="Google Shape;361;p44"/>
          <p:cNvPicPr preferRelativeResize="0"/>
          <p:nvPr/>
        </p:nvPicPr>
        <p:blipFill rotWithShape="1">
          <a:blip r:embed="rId5">
            <a:alphaModFix/>
          </a:blip>
          <a:srcRect/>
          <a:stretch/>
        </p:blipFill>
        <p:spPr>
          <a:xfrm>
            <a:off x="5063574" y="6196177"/>
            <a:ext cx="687747" cy="615552"/>
          </a:xfrm>
          <a:prstGeom prst="rect">
            <a:avLst/>
          </a:prstGeom>
          <a:noFill/>
          <a:ln>
            <a:noFill/>
          </a:ln>
        </p:spPr>
      </p:pic>
      <p:sp>
        <p:nvSpPr>
          <p:cNvPr id="362" name="Google Shape;362;p44"/>
          <p:cNvSpPr txBox="1">
            <a:spLocks noGrp="1"/>
          </p:cNvSpPr>
          <p:nvPr>
            <p:ph type="body" idx="1"/>
          </p:nvPr>
        </p:nvSpPr>
        <p:spPr>
          <a:xfrm>
            <a:off x="500204" y="1587500"/>
            <a:ext cx="7520849" cy="30967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44"/>
          <p:cNvSpPr>
            <a:spLocks noGrp="1"/>
          </p:cNvSpPr>
          <p:nvPr>
            <p:ph type="pic" idx="2"/>
          </p:nvPr>
        </p:nvSpPr>
        <p:spPr>
          <a:xfrm>
            <a:off x="8726907" y="1661249"/>
            <a:ext cx="3383280" cy="2258568"/>
          </a:xfrm>
          <a:prstGeom prst="rect">
            <a:avLst/>
          </a:prstGeom>
          <a:noFill/>
          <a:ln>
            <a:noFill/>
          </a:ln>
        </p:spPr>
      </p:sp>
      <p:sp>
        <p:nvSpPr>
          <p:cNvPr id="364" name="Google Shape;364;p44"/>
          <p:cNvSpPr txBox="1">
            <a:spLocks noGrp="1"/>
          </p:cNvSpPr>
          <p:nvPr>
            <p:ph type="body" idx="3"/>
          </p:nvPr>
        </p:nvSpPr>
        <p:spPr>
          <a:xfrm>
            <a:off x="8807115" y="4120489"/>
            <a:ext cx="3303071" cy="134220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1000"/>
              </a:spcBef>
              <a:spcAft>
                <a:spcPts val="0"/>
              </a:spcAft>
              <a:buClr>
                <a:srgbClr val="006FB6"/>
              </a:buClr>
              <a:buSzPts val="21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5" name="Google Shape;365;p44"/>
          <p:cNvSpPr txBox="1">
            <a:spLocks noGrp="1"/>
          </p:cNvSpPr>
          <p:nvPr>
            <p:ph type="body" idx="4"/>
          </p:nvPr>
        </p:nvSpPr>
        <p:spPr>
          <a:xfrm>
            <a:off x="1138990" y="5029871"/>
            <a:ext cx="6890086" cy="833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6" name="Google Shape;366;p44"/>
          <p:cNvPicPr preferRelativeResize="0"/>
          <p:nvPr/>
        </p:nvPicPr>
        <p:blipFill rotWithShape="1">
          <a:blip r:embed="rId6">
            <a:alphaModFix/>
          </a:blip>
          <a:srcRect/>
          <a:stretch/>
        </p:blipFill>
        <p:spPr>
          <a:xfrm>
            <a:off x="133746" y="5061187"/>
            <a:ext cx="982993" cy="1105646"/>
          </a:xfrm>
          <a:prstGeom prst="rect">
            <a:avLst/>
          </a:prstGeom>
          <a:noFill/>
          <a:ln>
            <a:noFill/>
          </a:ln>
        </p:spPr>
      </p:pic>
    </p:spTree>
    <p:extLst>
      <p:ext uri="{BB962C8B-B14F-4D97-AF65-F5344CB8AC3E}">
        <p14:creationId xmlns:p14="http://schemas.microsoft.com/office/powerpoint/2010/main" val="3404728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More reading tip">
  <p:cSld name="2_More reading tip">
    <p:spTree>
      <p:nvGrpSpPr>
        <p:cNvPr id="1" name="Shape 367"/>
        <p:cNvGrpSpPr/>
        <p:nvPr/>
      </p:nvGrpSpPr>
      <p:grpSpPr>
        <a:xfrm>
          <a:off x="0" y="0"/>
          <a:ext cx="0" cy="0"/>
          <a:chOff x="0" y="0"/>
          <a:chExt cx="0" cy="0"/>
        </a:xfrm>
      </p:grpSpPr>
      <p:sp>
        <p:nvSpPr>
          <p:cNvPr id="368" name="Google Shape;368;p4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45"/>
          <p:cNvSpPr txBox="1">
            <a:spLocks noGrp="1"/>
          </p:cNvSpPr>
          <p:nvPr>
            <p:ph type="body" idx="1"/>
          </p:nvPr>
        </p:nvSpPr>
        <p:spPr>
          <a:xfrm>
            <a:off x="1600223" y="2194151"/>
            <a:ext cx="5422392" cy="36210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0" name="Google Shape;370;p45"/>
          <p:cNvSpPr>
            <a:spLocks noGrp="1"/>
          </p:cNvSpPr>
          <p:nvPr>
            <p:ph type="pic" idx="2"/>
          </p:nvPr>
        </p:nvSpPr>
        <p:spPr>
          <a:xfrm>
            <a:off x="8953152" y="1444919"/>
            <a:ext cx="2916936" cy="2596896"/>
          </a:xfrm>
          <a:prstGeom prst="rect">
            <a:avLst/>
          </a:prstGeom>
          <a:noFill/>
          <a:ln>
            <a:noFill/>
          </a:ln>
        </p:spPr>
      </p:sp>
      <p:sp>
        <p:nvSpPr>
          <p:cNvPr id="371" name="Google Shape;371;p45"/>
          <p:cNvSpPr txBox="1">
            <a:spLocks noGrp="1"/>
          </p:cNvSpPr>
          <p:nvPr>
            <p:ph type="body" idx="3"/>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400050" algn="ctr" rtl="0">
              <a:lnSpc>
                <a:spcPct val="90000"/>
              </a:lnSpc>
              <a:spcBef>
                <a:spcPts val="1000"/>
              </a:spcBef>
              <a:spcAft>
                <a:spcPts val="0"/>
              </a:spcAft>
              <a:buClr>
                <a:srgbClr val="006FB6"/>
              </a:buClr>
              <a:buSzPts val="2700"/>
              <a:buFont typeface="Arial"/>
              <a:buChar char="•"/>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2" name="Google Shape;372;p45"/>
          <p:cNvSpPr txBox="1">
            <a:spLocks noGrp="1"/>
          </p:cNvSpPr>
          <p:nvPr>
            <p:ph type="body" idx="4"/>
          </p:nvPr>
        </p:nvSpPr>
        <p:spPr>
          <a:xfrm>
            <a:off x="371844" y="1393080"/>
            <a:ext cx="7717079" cy="6346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73" name="Google Shape;373;p4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4" name="Google Shape;374;p4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375" name="Google Shape;375;p4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76" name="Google Shape;376;p4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377" name="Google Shape;377;p4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78" name="Google Shape;378;p4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379" name="Google Shape;379;p45"/>
          <p:cNvPicPr preferRelativeResize="0"/>
          <p:nvPr/>
        </p:nvPicPr>
        <p:blipFill rotWithShape="1">
          <a:blip r:embed="rId5">
            <a:alphaModFix/>
          </a:blip>
          <a:srcRect/>
          <a:stretch/>
        </p:blipFill>
        <p:spPr>
          <a:xfrm>
            <a:off x="190275" y="6251086"/>
            <a:ext cx="309930" cy="493979"/>
          </a:xfrm>
          <a:prstGeom prst="rect">
            <a:avLst/>
          </a:prstGeom>
          <a:noFill/>
          <a:ln>
            <a:noFill/>
          </a:ln>
        </p:spPr>
      </p:pic>
    </p:spTree>
    <p:extLst>
      <p:ext uri="{BB962C8B-B14F-4D97-AF65-F5344CB8AC3E}">
        <p14:creationId xmlns:p14="http://schemas.microsoft.com/office/powerpoint/2010/main" val="14510147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 Feedback">
  <p:cSld name="4 Feedback">
    <p:spTree>
      <p:nvGrpSpPr>
        <p:cNvPr id="1" name="Shape 380"/>
        <p:cNvGrpSpPr/>
        <p:nvPr/>
      </p:nvGrpSpPr>
      <p:grpSpPr>
        <a:xfrm>
          <a:off x="0" y="0"/>
          <a:ext cx="0" cy="0"/>
          <a:chOff x="0" y="0"/>
          <a:chExt cx="0" cy="0"/>
        </a:xfrm>
      </p:grpSpPr>
      <p:sp>
        <p:nvSpPr>
          <p:cNvPr id="381" name="Google Shape;381;p4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2" name="Google Shape;382;p46"/>
          <p:cNvSpPr txBox="1">
            <a:spLocks noGrp="1"/>
          </p:cNvSpPr>
          <p:nvPr>
            <p:ph type="body" idx="1"/>
          </p:nvPr>
        </p:nvSpPr>
        <p:spPr>
          <a:xfrm>
            <a:off x="1600223" y="2194151"/>
            <a:ext cx="5422392" cy="36210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3" name="Google Shape;383;p46"/>
          <p:cNvSpPr>
            <a:spLocks noGrp="1"/>
          </p:cNvSpPr>
          <p:nvPr>
            <p:ph type="pic" idx="2"/>
          </p:nvPr>
        </p:nvSpPr>
        <p:spPr>
          <a:xfrm>
            <a:off x="8953152" y="1444919"/>
            <a:ext cx="2916936" cy="2596896"/>
          </a:xfrm>
          <a:prstGeom prst="rect">
            <a:avLst/>
          </a:prstGeom>
          <a:noFill/>
          <a:ln>
            <a:noFill/>
          </a:ln>
        </p:spPr>
      </p:sp>
      <p:sp>
        <p:nvSpPr>
          <p:cNvPr id="384" name="Google Shape;384;p46"/>
          <p:cNvSpPr txBox="1">
            <a:spLocks noGrp="1"/>
          </p:cNvSpPr>
          <p:nvPr>
            <p:ph type="body" idx="3"/>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400050" algn="ctr" rtl="0">
              <a:lnSpc>
                <a:spcPct val="90000"/>
              </a:lnSpc>
              <a:spcBef>
                <a:spcPts val="1000"/>
              </a:spcBef>
              <a:spcAft>
                <a:spcPts val="0"/>
              </a:spcAft>
              <a:buClr>
                <a:srgbClr val="006FB6"/>
              </a:buClr>
              <a:buSzPts val="2700"/>
              <a:buFont typeface="Arial"/>
              <a:buChar char="•"/>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5" name="Google Shape;385;p46"/>
          <p:cNvSpPr txBox="1">
            <a:spLocks noGrp="1"/>
          </p:cNvSpPr>
          <p:nvPr>
            <p:ph type="body" idx="4"/>
          </p:nvPr>
        </p:nvSpPr>
        <p:spPr>
          <a:xfrm>
            <a:off x="371844" y="1393080"/>
            <a:ext cx="7717079" cy="6346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228600" algn="l" rtl="0">
              <a:lnSpc>
                <a:spcPct val="90000"/>
              </a:lnSpc>
              <a:spcBef>
                <a:spcPts val="5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86" name="Google Shape;386;p46"/>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7" name="Google Shape;387;p46"/>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8" name="Google Shape;388;p46"/>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389" name="Google Shape;389;p4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390" name="Google Shape;390;p4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391" name="Google Shape;391;p46"/>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392" name="Google Shape;392;p46"/>
          <p:cNvPicPr preferRelativeResize="0"/>
          <p:nvPr/>
        </p:nvPicPr>
        <p:blipFill rotWithShape="1">
          <a:blip r:embed="rId5">
            <a:alphaModFix/>
          </a:blip>
          <a:srcRect/>
          <a:stretch/>
        </p:blipFill>
        <p:spPr>
          <a:xfrm>
            <a:off x="7784915" y="6196177"/>
            <a:ext cx="491968" cy="536174"/>
          </a:xfrm>
          <a:prstGeom prst="rect">
            <a:avLst/>
          </a:prstGeom>
          <a:noFill/>
          <a:ln>
            <a:noFill/>
          </a:ln>
        </p:spPr>
      </p:pic>
    </p:spTree>
    <p:extLst>
      <p:ext uri="{BB962C8B-B14F-4D97-AF65-F5344CB8AC3E}">
        <p14:creationId xmlns:p14="http://schemas.microsoft.com/office/powerpoint/2010/main" val="2656543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393"/>
        <p:cNvGrpSpPr/>
        <p:nvPr/>
      </p:nvGrpSpPr>
      <p:grpSpPr>
        <a:xfrm>
          <a:off x="0" y="0"/>
          <a:ext cx="0" cy="0"/>
          <a:chOff x="0" y="0"/>
          <a:chExt cx="0" cy="0"/>
        </a:xfrm>
      </p:grpSpPr>
      <p:sp>
        <p:nvSpPr>
          <p:cNvPr id="394" name="Google Shape;394;p4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47"/>
          <p:cNvSpPr>
            <a:spLocks noGrp="1"/>
          </p:cNvSpPr>
          <p:nvPr>
            <p:ph type="pic" idx="2"/>
          </p:nvPr>
        </p:nvSpPr>
        <p:spPr>
          <a:xfrm>
            <a:off x="9093038" y="1058781"/>
            <a:ext cx="2715768" cy="2715768"/>
          </a:xfrm>
          <a:prstGeom prst="rect">
            <a:avLst/>
          </a:prstGeom>
          <a:noFill/>
          <a:ln>
            <a:noFill/>
          </a:ln>
        </p:spPr>
      </p:sp>
      <p:sp>
        <p:nvSpPr>
          <p:cNvPr id="396" name="Google Shape;396;p47"/>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7" name="Google Shape;397;p47"/>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8" name="Google Shape;398;p47"/>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47"/>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0" name="Google Shape;400;p47"/>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47"/>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2" name="Google Shape;402;p47"/>
          <p:cNvSpPr>
            <a:spLocks noGrp="1"/>
          </p:cNvSpPr>
          <p:nvPr>
            <p:ph type="pic" idx="8"/>
          </p:nvPr>
        </p:nvSpPr>
        <p:spPr>
          <a:xfrm>
            <a:off x="8788240" y="3300664"/>
            <a:ext cx="3346704" cy="3154680"/>
          </a:xfrm>
          <a:prstGeom prst="rect">
            <a:avLst/>
          </a:prstGeom>
          <a:noFill/>
          <a:ln>
            <a:noFill/>
          </a:ln>
        </p:spPr>
      </p:sp>
      <p:cxnSp>
        <p:nvCxnSpPr>
          <p:cNvPr id="403" name="Google Shape;403;p47"/>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04" name="Google Shape;404;p47"/>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05" name="Google Shape;405;p47"/>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406" name="Google Shape;406;p4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407" name="Google Shape;407;p4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08" name="Google Shape;408;p47"/>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409" name="Google Shape;409;p47"/>
          <p:cNvPicPr preferRelativeResize="0"/>
          <p:nvPr/>
        </p:nvPicPr>
        <p:blipFill rotWithShape="1">
          <a:blip r:embed="rId5">
            <a:alphaModFix/>
          </a:blip>
          <a:srcRect/>
          <a:stretch/>
        </p:blipFill>
        <p:spPr>
          <a:xfrm>
            <a:off x="7784915" y="6196177"/>
            <a:ext cx="491968" cy="536174"/>
          </a:xfrm>
          <a:prstGeom prst="rect">
            <a:avLst/>
          </a:prstGeom>
          <a:noFill/>
          <a:ln>
            <a:noFill/>
          </a:ln>
        </p:spPr>
      </p:pic>
    </p:spTree>
    <p:extLst>
      <p:ext uri="{BB962C8B-B14F-4D97-AF65-F5344CB8AC3E}">
        <p14:creationId xmlns:p14="http://schemas.microsoft.com/office/powerpoint/2010/main" val="325287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_Springboard Connect">
  <p:cSld name="4_Springboard Connect">
    <p:spTree>
      <p:nvGrpSpPr>
        <p:cNvPr id="1" name="Shape 410"/>
        <p:cNvGrpSpPr/>
        <p:nvPr/>
      </p:nvGrpSpPr>
      <p:grpSpPr>
        <a:xfrm>
          <a:off x="0" y="0"/>
          <a:ext cx="0" cy="0"/>
          <a:chOff x="0" y="0"/>
          <a:chExt cx="0" cy="0"/>
        </a:xfrm>
      </p:grpSpPr>
      <p:sp>
        <p:nvSpPr>
          <p:cNvPr id="411" name="Google Shape;411;p4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48"/>
          <p:cNvSpPr>
            <a:spLocks noGrp="1"/>
          </p:cNvSpPr>
          <p:nvPr>
            <p:ph type="pic" idx="2"/>
          </p:nvPr>
        </p:nvSpPr>
        <p:spPr>
          <a:xfrm>
            <a:off x="9510134" y="1431036"/>
            <a:ext cx="1965960" cy="3995928"/>
          </a:xfrm>
          <a:prstGeom prst="rect">
            <a:avLst/>
          </a:prstGeom>
          <a:noFill/>
          <a:ln>
            <a:noFill/>
          </a:ln>
        </p:spPr>
      </p:sp>
      <p:cxnSp>
        <p:nvCxnSpPr>
          <p:cNvPr id="413" name="Google Shape;413;p4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4" name="Google Shape;414;p4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5" name="Google Shape;415;p4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416" name="Google Shape;416;p4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417" name="Google Shape;417;p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18" name="Google Shape;418;p4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419" name="Google Shape;419;p4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420" name="Google Shape;420;p48"/>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1" name="Google Shape;421;p48"/>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48"/>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3" name="Google Shape;423;p48"/>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4" name="Google Shape;424;p48"/>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5" name="Google Shape;425;p48"/>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6" name="Google Shape;426;p48"/>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7" name="Google Shape;427;p48"/>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478398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Social Media">
  <p:cSld name="4_Social Media">
    <p:spTree>
      <p:nvGrpSpPr>
        <p:cNvPr id="1" name="Shape 428"/>
        <p:cNvGrpSpPr/>
        <p:nvPr/>
      </p:nvGrpSpPr>
      <p:grpSpPr>
        <a:xfrm>
          <a:off x="0" y="0"/>
          <a:ext cx="0" cy="0"/>
          <a:chOff x="0" y="0"/>
          <a:chExt cx="0" cy="0"/>
        </a:xfrm>
      </p:grpSpPr>
      <p:sp>
        <p:nvSpPr>
          <p:cNvPr id="429" name="Google Shape;429;p49"/>
          <p:cNvSpPr>
            <a:spLocks noGrp="1"/>
          </p:cNvSpPr>
          <p:nvPr>
            <p:ph type="pic" idx="2"/>
          </p:nvPr>
        </p:nvSpPr>
        <p:spPr>
          <a:xfrm>
            <a:off x="9810967" y="1562916"/>
            <a:ext cx="1152144" cy="1143000"/>
          </a:xfrm>
          <a:prstGeom prst="rect">
            <a:avLst/>
          </a:prstGeom>
          <a:noFill/>
          <a:ln>
            <a:noFill/>
          </a:ln>
        </p:spPr>
      </p:sp>
      <p:sp>
        <p:nvSpPr>
          <p:cNvPr id="430" name="Google Shape;430;p49"/>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1" name="Google Shape;431;p49"/>
          <p:cNvSpPr>
            <a:spLocks noGrp="1"/>
          </p:cNvSpPr>
          <p:nvPr>
            <p:ph type="pic" idx="3"/>
          </p:nvPr>
        </p:nvSpPr>
        <p:spPr>
          <a:xfrm>
            <a:off x="9757009" y="3260706"/>
            <a:ext cx="1216152" cy="987552"/>
          </a:xfrm>
          <a:prstGeom prst="rect">
            <a:avLst/>
          </a:prstGeom>
          <a:noFill/>
          <a:ln>
            <a:noFill/>
          </a:ln>
        </p:spPr>
      </p:sp>
      <p:sp>
        <p:nvSpPr>
          <p:cNvPr id="432" name="Google Shape;432;p49"/>
          <p:cNvSpPr>
            <a:spLocks noGrp="1"/>
          </p:cNvSpPr>
          <p:nvPr>
            <p:ph type="pic" idx="4"/>
          </p:nvPr>
        </p:nvSpPr>
        <p:spPr>
          <a:xfrm>
            <a:off x="9810967" y="4777725"/>
            <a:ext cx="1143000" cy="1143000"/>
          </a:xfrm>
          <a:prstGeom prst="rect">
            <a:avLst/>
          </a:prstGeom>
          <a:noFill/>
          <a:ln>
            <a:noFill/>
          </a:ln>
        </p:spPr>
      </p:sp>
      <p:cxnSp>
        <p:nvCxnSpPr>
          <p:cNvPr id="433" name="Google Shape;433;p49"/>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4" name="Google Shape;434;p4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5" name="Google Shape;435;p49"/>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436" name="Google Shape;436;p4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437" name="Google Shape;437;p4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438" name="Google Shape;438;p49"/>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439" name="Google Shape;439;p4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440" name="Google Shape;440;p4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99761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41"/>
        <p:cNvGrpSpPr/>
        <p:nvPr/>
      </p:nvGrpSpPr>
      <p:grpSpPr>
        <a:xfrm>
          <a:off x="0" y="0"/>
          <a:ext cx="0" cy="0"/>
          <a:chOff x="0" y="0"/>
          <a:chExt cx="0" cy="0"/>
        </a:xfrm>
      </p:grpSpPr>
      <p:sp>
        <p:nvSpPr>
          <p:cNvPr id="442" name="Google Shape;442;p5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p50"/>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4" name="Google Shape;444;p50"/>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5" name="Google Shape;445;p50"/>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Google Shape;446;p50"/>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7757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3"/>
          <p:cNvSpPr>
            <a:spLocks noGrp="1"/>
          </p:cNvSpPr>
          <p:nvPr>
            <p:ph type="pic" idx="2"/>
          </p:nvPr>
        </p:nvSpPr>
        <p:spPr>
          <a:xfrm>
            <a:off x="5183188" y="987425"/>
            <a:ext cx="6172200" cy="4873625"/>
          </a:xfrm>
          <a:prstGeom prst="rect">
            <a:avLst/>
          </a:prstGeom>
          <a:noFill/>
          <a:ln>
            <a:noFill/>
          </a:ln>
        </p:spPr>
      </p:sp>
      <p:sp>
        <p:nvSpPr>
          <p:cNvPr id="66" name="Google Shape;66;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35"/>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4" name="Google Shape;84;p35"/>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5" name="Google Shape;85;p35"/>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6" name="Google Shape;86;p35"/>
          <p:cNvPicPr preferRelativeResize="0"/>
          <p:nvPr/>
        </p:nvPicPr>
        <p:blipFill rotWithShape="1">
          <a:blip r:embed="rId16">
            <a:alphaModFix/>
          </a:blip>
          <a:srcRect/>
          <a:stretch/>
        </p:blipFill>
        <p:spPr>
          <a:xfrm>
            <a:off x="20961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38"/>
          <p:cNvSpPr/>
          <p:nvPr/>
        </p:nvSpPr>
        <p:spPr>
          <a:xfrm>
            <a:off x="1"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301" name="Google Shape;301;p38"/>
          <p:cNvCxnSpPr/>
          <p:nvPr/>
        </p:nvCxnSpPr>
        <p:spPr>
          <a:xfrm>
            <a:off x="-8616"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302" name="Google Shape;302;p3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03" name="Google Shape;303;p38"/>
          <p:cNvPicPr preferRelativeResize="0"/>
          <p:nvPr/>
        </p:nvPicPr>
        <p:blipFill rotWithShape="1">
          <a:blip r:embed="rId13">
            <a:alphaModFix/>
          </a:blip>
          <a:srcRect/>
          <a:stretch/>
        </p:blipFill>
        <p:spPr>
          <a:xfrm>
            <a:off x="564947"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
        <p:nvSpPr>
          <p:cNvPr id="83" name="Google Shape;83;p35"/>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84" name="Google Shape;84;p35"/>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85" name="Google Shape;85;p35"/>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86" name="Google Shape;86;p35"/>
          <p:cNvPicPr preferRelativeResize="0"/>
          <p:nvPr/>
        </p:nvPicPr>
        <p:blipFill rotWithShape="1">
          <a:blip r:embed="rId18">
            <a:alphaModFix/>
          </a:blip>
          <a:srcRect/>
          <a:stretch/>
        </p:blipFill>
        <p:spPr>
          <a:xfrm>
            <a:off x="9220261" y="117499"/>
            <a:ext cx="2816352" cy="856741"/>
          </a:xfrm>
          <a:prstGeom prst="rect">
            <a:avLst/>
          </a:prstGeom>
          <a:noFill/>
          <a:ln>
            <a:noFill/>
          </a:ln>
        </p:spPr>
      </p:pic>
    </p:spTree>
    <p:extLst>
      <p:ext uri="{BB962C8B-B14F-4D97-AF65-F5344CB8AC3E}">
        <p14:creationId xmlns:p14="http://schemas.microsoft.com/office/powerpoint/2010/main" val="374627993"/>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38"/>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305" name="Google Shape;305;p38"/>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306" name="Google Shape;306;p3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07" name="Google Shape;307;p38"/>
          <p:cNvPicPr preferRelativeResize="0"/>
          <p:nvPr/>
        </p:nvPicPr>
        <p:blipFill rotWithShape="1">
          <a:blip r:embed="rId13">
            <a:alphaModFix/>
          </a:blip>
          <a:srcRect/>
          <a:stretch/>
        </p:blipFill>
        <p:spPr>
          <a:xfrm>
            <a:off x="9220261" y="169846"/>
            <a:ext cx="2816352" cy="856741"/>
          </a:xfrm>
          <a:prstGeom prst="rect">
            <a:avLst/>
          </a:prstGeom>
          <a:noFill/>
          <a:ln>
            <a:noFill/>
          </a:ln>
        </p:spPr>
      </p:pic>
    </p:spTree>
    <p:extLst>
      <p:ext uri="{BB962C8B-B14F-4D97-AF65-F5344CB8AC3E}">
        <p14:creationId xmlns:p14="http://schemas.microsoft.com/office/powerpoint/2010/main" val="620138329"/>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6"/>
          <p:cNvSpPr txBox="1">
            <a:spLocks noGrp="1"/>
          </p:cNvSpPr>
          <p:nvPr>
            <p:ph type="title"/>
          </p:nvPr>
        </p:nvSpPr>
        <p:spPr>
          <a:xfrm>
            <a:off x="3035655" y="5753101"/>
            <a:ext cx="9156345" cy="110489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400"/>
              <a:buNone/>
            </a:pPr>
            <a:r>
              <a:rPr lang="en-US" sz="5000" dirty="0">
                <a:latin typeface="Calibri"/>
                <a:ea typeface="Calibri"/>
                <a:cs typeface="Calibri"/>
                <a:sym typeface="Calibri"/>
              </a:rPr>
              <a:t>Welcome to Springboard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g1b397d6a822_0_33"/>
          <p:cNvPicPr preferRelativeResize="0">
            <a:picLocks noGrp="1"/>
          </p:cNvPicPr>
          <p:nvPr>
            <p:ph type="pic" idx="2"/>
          </p:nvPr>
        </p:nvPicPr>
        <p:blipFill rotWithShape="1">
          <a:blip r:embed="rId3">
            <a:alphaModFix/>
          </a:blip>
          <a:srcRect l="18913" t="19597" r="17319" b="20396"/>
          <a:stretch/>
        </p:blipFill>
        <p:spPr>
          <a:xfrm>
            <a:off x="3835975" y="1859475"/>
            <a:ext cx="4702889" cy="4088450"/>
          </a:xfrm>
          <a:prstGeom prst="rect">
            <a:avLst/>
          </a:prstGeom>
          <a:ln>
            <a:noFill/>
          </a:ln>
        </p:spPr>
      </p:pic>
      <p:sp>
        <p:nvSpPr>
          <p:cNvPr id="558" name="Google Shape;558;g1b397d6a822_0_33"/>
          <p:cNvSpPr txBox="1">
            <a:spLocks noGrp="1"/>
          </p:cNvSpPr>
          <p:nvPr>
            <p:ph type="ctrTitle"/>
          </p:nvPr>
        </p:nvSpPr>
        <p:spPr>
          <a:xfrm>
            <a:off x="0" y="0"/>
            <a:ext cx="12192000" cy="1193700"/>
          </a:xfrm>
          <a:prstGeom prst="rect">
            <a:avLst/>
          </a:prstGeom>
        </p:spPr>
        <p:txBody>
          <a:bodyPr spcFirstLastPara="1" wrap="square" lIns="274300" tIns="45700" rIns="91425" bIns="45700" anchor="ctr" anchorCtr="0">
            <a:noAutofit/>
          </a:bodyPr>
          <a:lstStyle/>
          <a:p>
            <a:pPr marL="0" lvl="0" indent="0" algn="l" rtl="0">
              <a:spcBef>
                <a:spcPts val="0"/>
              </a:spcBef>
              <a:spcAft>
                <a:spcPts val="0"/>
              </a:spcAft>
              <a:buNone/>
            </a:pPr>
            <a:r>
              <a:rPr lang="en-US"/>
              <a:t>Goal is based on reading target</a:t>
            </a:r>
            <a:endParaRPr/>
          </a:p>
        </p:txBody>
      </p:sp>
      <p:pic>
        <p:nvPicPr>
          <p:cNvPr id="559" name="Google Shape;559;g1b397d6a822_0_33"/>
          <p:cNvPicPr preferRelativeResize="0"/>
          <p:nvPr/>
        </p:nvPicPr>
        <p:blipFill>
          <a:blip r:embed="rId4">
            <a:alphaModFix/>
          </a:blip>
          <a:stretch>
            <a:fillRect/>
          </a:stretch>
        </p:blipFill>
        <p:spPr>
          <a:xfrm>
            <a:off x="8069950" y="3462663"/>
            <a:ext cx="866550" cy="882075"/>
          </a:xfrm>
          <a:prstGeom prst="rect">
            <a:avLst/>
          </a:prstGeom>
          <a:noFill/>
          <a:ln>
            <a:noFill/>
          </a:ln>
        </p:spPr>
      </p:pic>
      <p:sp>
        <p:nvSpPr>
          <p:cNvPr id="560" name="Google Shape;560;g1b397d6a822_0_33"/>
          <p:cNvSpPr txBox="1">
            <a:spLocks noGrp="1"/>
          </p:cNvSpPr>
          <p:nvPr>
            <p:ph type="body" idx="1"/>
          </p:nvPr>
        </p:nvSpPr>
        <p:spPr>
          <a:xfrm>
            <a:off x="1298875" y="1859475"/>
            <a:ext cx="3101400" cy="1061100"/>
          </a:xfrm>
          <a:prstGeom prst="rect">
            <a:avLst/>
          </a:prstGeom>
        </p:spPr>
        <p:txBody>
          <a:bodyPr spcFirstLastPara="1" wrap="square" lIns="91425" tIns="45700" rIns="91425" bIns="45700" anchor="t" anchorCtr="0">
            <a:normAutofit fontScale="92500" lnSpcReduction="10000"/>
          </a:bodyPr>
          <a:lstStyle/>
          <a:p>
            <a:pPr marL="1371600" lvl="0" indent="0" algn="l" rtl="0">
              <a:spcBef>
                <a:spcPts val="1000"/>
              </a:spcBef>
              <a:spcAft>
                <a:spcPts val="0"/>
              </a:spcAft>
              <a:buNone/>
            </a:pPr>
            <a:r>
              <a:rPr lang="en-US" b="1"/>
              <a:t>Reading reward!</a:t>
            </a:r>
            <a:endParaRPr b="1"/>
          </a:p>
        </p:txBody>
      </p:sp>
      <p:pic>
        <p:nvPicPr>
          <p:cNvPr id="561" name="Google Shape;561;g1b397d6a822_0_33"/>
          <p:cNvPicPr preferRelativeResize="0"/>
          <p:nvPr/>
        </p:nvPicPr>
        <p:blipFill>
          <a:blip r:embed="rId4">
            <a:alphaModFix/>
          </a:blip>
          <a:stretch>
            <a:fillRect/>
          </a:stretch>
        </p:blipFill>
        <p:spPr>
          <a:xfrm>
            <a:off x="154975" y="1490525"/>
            <a:ext cx="1559525" cy="1587450"/>
          </a:xfrm>
          <a:prstGeom prst="rect">
            <a:avLst/>
          </a:prstGeom>
          <a:noFill/>
          <a:ln>
            <a:noFill/>
          </a:ln>
        </p:spPr>
      </p:pic>
      <p:sp>
        <p:nvSpPr>
          <p:cNvPr id="562" name="Google Shape;562;g1b397d6a822_0_33"/>
          <p:cNvSpPr/>
          <p:nvPr/>
        </p:nvSpPr>
        <p:spPr>
          <a:xfrm>
            <a:off x="1887700" y="2173575"/>
            <a:ext cx="640800" cy="432900"/>
          </a:xfrm>
          <a:prstGeom prst="mathEqual">
            <a:avLst>
              <a:gd name="adj1" fmla="val 23520"/>
              <a:gd name="adj2" fmla="val 1176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g1b397d6a822_0_33"/>
          <p:cNvSpPr txBox="1"/>
          <p:nvPr/>
        </p:nvSpPr>
        <p:spPr>
          <a:xfrm>
            <a:off x="0" y="10"/>
            <a:ext cx="6839700" cy="2955300"/>
          </a:xfrm>
          <a:prstGeom prst="rect">
            <a:avLst/>
          </a:prstGeom>
          <a:solidFill>
            <a:schemeClr val="lt2"/>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000000"/>
                </a:solidFill>
                <a:effectLst/>
                <a:uLnTx/>
                <a:uFillTx/>
                <a:latin typeface="Arial"/>
                <a:cs typeface="Arial"/>
                <a:sym typeface="Arial"/>
              </a:rPr>
              <a:t>Choose between slides 8,9, or 10!</a:t>
            </a:r>
            <a:endParaRPr kumimoji="0" sz="4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23"/>
          <p:cNvSpPr txBox="1">
            <a:spLocks noGrp="1"/>
          </p:cNvSpPr>
          <p:nvPr>
            <p:ph type="title"/>
          </p:nvPr>
        </p:nvSpPr>
        <p:spPr>
          <a:xfrm>
            <a:off x="2" y="1"/>
            <a:ext cx="11836398" cy="1251284"/>
          </a:xfrm>
          <a:prstGeom prst="rect">
            <a:avLst/>
          </a:prstGeom>
          <a:noFill/>
          <a:ln>
            <a:noFill/>
          </a:ln>
        </p:spPr>
        <p:txBody>
          <a:bodyPr spcFirstLastPara="1" wrap="square" lIns="274300" tIns="45700" rIns="91425" bIns="45700" anchor="ctr" anchorCtr="0">
            <a:normAutofit/>
          </a:bodyPr>
          <a:lstStyle/>
          <a:p>
            <a:pPr algn="r" rtl="1">
              <a:buSzPts val="5000"/>
            </a:pPr>
            <a:r>
              <a:rPr lang="ar-SA" dirty="0" err="1"/>
              <a:t>آپ</a:t>
            </a:r>
            <a:r>
              <a:rPr lang="ar-SA" dirty="0"/>
              <a:t> </a:t>
            </a:r>
            <a:r>
              <a:rPr lang="ar-SA" dirty="0" err="1"/>
              <a:t>کس</a:t>
            </a:r>
            <a:r>
              <a:rPr lang="ar-SA" dirty="0"/>
              <a:t> </a:t>
            </a:r>
            <a:r>
              <a:rPr lang="ar-SA" dirty="0" err="1"/>
              <a:t>حصہ</a:t>
            </a:r>
            <a:r>
              <a:rPr lang="ar-SA" dirty="0"/>
              <a:t> </a:t>
            </a:r>
            <a:r>
              <a:rPr lang="ar-SA" dirty="0" err="1"/>
              <a:t>کے</a:t>
            </a:r>
            <a:r>
              <a:rPr lang="ar-SA" dirty="0"/>
              <a:t> </a:t>
            </a:r>
            <a:r>
              <a:rPr lang="ar-SA" dirty="0" err="1"/>
              <a:t>لئے</a:t>
            </a:r>
            <a:r>
              <a:rPr lang="ar-SA" dirty="0"/>
              <a:t> </a:t>
            </a:r>
            <a:r>
              <a:rPr lang="ar-SA" dirty="0" err="1"/>
              <a:t>پرجوش</a:t>
            </a:r>
            <a:r>
              <a:rPr lang="ar-SA" dirty="0"/>
              <a:t> </a:t>
            </a:r>
            <a:r>
              <a:rPr lang="ar-SA" dirty="0" err="1"/>
              <a:t>ہیں</a:t>
            </a:r>
            <a:r>
              <a:rPr lang="ar-SA" dirty="0"/>
              <a:t>؟</a:t>
            </a:r>
            <a:endParaRPr dirty="0"/>
          </a:p>
        </p:txBody>
      </p:sp>
      <p:sp>
        <p:nvSpPr>
          <p:cNvPr id="619" name="Google Shape;619;p23"/>
          <p:cNvSpPr txBox="1"/>
          <p:nvPr/>
        </p:nvSpPr>
        <p:spPr>
          <a:xfrm>
            <a:off x="481470" y="4074693"/>
            <a:ext cx="2497138" cy="2368897"/>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2800"/>
            </a:pPr>
            <a:r>
              <a:rPr lang="ar-SA" sz="2800" dirty="0" err="1">
                <a:solidFill>
                  <a:srgbClr val="006FB6"/>
                </a:solidFill>
                <a:latin typeface="Calibri"/>
                <a:ea typeface="Calibri"/>
                <a:cs typeface="Calibri"/>
              </a:rPr>
              <a:t>چیٹ</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باکس</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میں</a:t>
            </a:r>
            <a:r>
              <a:rPr lang="ar-SA" sz="2800" dirty="0">
                <a:solidFill>
                  <a:srgbClr val="006FB6"/>
                </a:solidFill>
                <a:latin typeface="Calibri"/>
                <a:ea typeface="Calibri"/>
                <a:cs typeface="Calibri"/>
              </a:rPr>
              <a:t> </a:t>
            </a:r>
            <a:r>
              <a:rPr lang="en-US" sz="2800" dirty="0">
                <a:solidFill>
                  <a:srgbClr val="006FB6"/>
                </a:solidFill>
                <a:latin typeface="Calibri"/>
                <a:ea typeface="Calibri"/>
                <a:cs typeface="Calibri"/>
              </a:rPr>
              <a:t>!</a:t>
            </a:r>
            <a:r>
              <a:rPr lang="ar-SA" sz="2800" dirty="0" err="1">
                <a:solidFill>
                  <a:srgbClr val="006FB6"/>
                </a:solidFill>
                <a:latin typeface="Calibri"/>
                <a:ea typeface="Calibri"/>
                <a:cs typeface="Calibri"/>
              </a:rPr>
              <a:t>نمبر</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لکھیں</a:t>
            </a:r>
            <a:endParaRPr sz="2800" dirty="0">
              <a:solidFill>
                <a:srgbClr val="006FB6"/>
              </a:solidFill>
              <a:latin typeface="Calibri"/>
              <a:ea typeface="Calibri"/>
              <a:cs typeface="Calibri"/>
            </a:endParaRPr>
          </a:p>
        </p:txBody>
      </p:sp>
      <p:pic>
        <p:nvPicPr>
          <p:cNvPr id="620" name="Google Shape;620;p23" descr="A close up of a sign&#10;&#10;Description automatically generated"/>
          <p:cNvPicPr preferRelativeResize="0"/>
          <p:nvPr/>
        </p:nvPicPr>
        <p:blipFill rotWithShape="1">
          <a:blip r:embed="rId3">
            <a:alphaModFix/>
          </a:blip>
          <a:srcRect/>
          <a:stretch/>
        </p:blipFill>
        <p:spPr>
          <a:xfrm>
            <a:off x="632880" y="1686148"/>
            <a:ext cx="2194317" cy="2194317"/>
          </a:xfrm>
          <a:prstGeom prst="rect">
            <a:avLst/>
          </a:prstGeom>
          <a:noFill/>
          <a:ln>
            <a:noFill/>
          </a:ln>
        </p:spPr>
      </p:pic>
      <p:pic>
        <p:nvPicPr>
          <p:cNvPr id="31" name="Picture 30">
            <a:extLst>
              <a:ext uri="{FF2B5EF4-FFF2-40B4-BE49-F238E27FC236}">
                <a16:creationId xmlns:a16="http://schemas.microsoft.com/office/drawing/2014/main" id="{A850AC17-2EB4-3C48-8ABD-8A677A9322D8}"/>
              </a:ext>
            </a:extLst>
          </p:cNvPr>
          <p:cNvPicPr>
            <a:picLocks noChangeAspect="1"/>
          </p:cNvPicPr>
          <p:nvPr/>
        </p:nvPicPr>
        <p:blipFill>
          <a:blip r:embed="rId4"/>
          <a:stretch>
            <a:fillRect/>
          </a:stretch>
        </p:blipFill>
        <p:spPr>
          <a:xfrm>
            <a:off x="3716290" y="1847850"/>
            <a:ext cx="9088554" cy="3399967"/>
          </a:xfrm>
          <a:prstGeom prst="rect">
            <a:avLst/>
          </a:prstGeom>
        </p:spPr>
      </p:pic>
      <p:sp>
        <p:nvSpPr>
          <p:cNvPr id="32" name="Google Shape;499;p19">
            <a:extLst>
              <a:ext uri="{FF2B5EF4-FFF2-40B4-BE49-F238E27FC236}">
                <a16:creationId xmlns:a16="http://schemas.microsoft.com/office/drawing/2014/main" id="{99BA6729-4123-FF45-9E9B-5A6C8D5448FB}"/>
              </a:ext>
            </a:extLst>
          </p:cNvPr>
          <p:cNvSpPr txBox="1"/>
          <p:nvPr/>
        </p:nvSpPr>
        <p:spPr>
          <a:xfrm>
            <a:off x="4213418" y="225811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1</a:t>
            </a:r>
            <a:endParaRPr lang="en-US" sz="1400" b="0" i="0" u="none" strike="noStrike" cap="none" dirty="0">
              <a:solidFill>
                <a:srgbClr val="000000"/>
              </a:solidFill>
              <a:latin typeface="Arial"/>
              <a:ea typeface="Arial"/>
              <a:cs typeface="Arial"/>
              <a:sym typeface="Arial"/>
            </a:endParaRPr>
          </a:p>
        </p:txBody>
      </p:sp>
      <p:sp>
        <p:nvSpPr>
          <p:cNvPr id="33" name="Google Shape;499;p19">
            <a:extLst>
              <a:ext uri="{FF2B5EF4-FFF2-40B4-BE49-F238E27FC236}">
                <a16:creationId xmlns:a16="http://schemas.microsoft.com/office/drawing/2014/main" id="{713E86BE-CC3D-7343-8C94-36A9043CBC03}"/>
              </a:ext>
            </a:extLst>
          </p:cNvPr>
          <p:cNvSpPr txBox="1"/>
          <p:nvPr/>
        </p:nvSpPr>
        <p:spPr>
          <a:xfrm>
            <a:off x="5089718" y="427741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2</a:t>
            </a:r>
            <a:endParaRPr lang="en-US" sz="1400" b="0" i="0" u="none" strike="noStrike" cap="none" dirty="0">
              <a:solidFill>
                <a:srgbClr val="000000"/>
              </a:solidFill>
              <a:latin typeface="Arial"/>
              <a:ea typeface="Arial"/>
              <a:cs typeface="Arial"/>
              <a:sym typeface="Arial"/>
            </a:endParaRPr>
          </a:p>
        </p:txBody>
      </p:sp>
      <p:sp>
        <p:nvSpPr>
          <p:cNvPr id="34" name="Google Shape;499;p19">
            <a:extLst>
              <a:ext uri="{FF2B5EF4-FFF2-40B4-BE49-F238E27FC236}">
                <a16:creationId xmlns:a16="http://schemas.microsoft.com/office/drawing/2014/main" id="{BDD76666-B8AD-E04C-A695-FA6C2F5E27DD}"/>
              </a:ext>
            </a:extLst>
          </p:cNvPr>
          <p:cNvSpPr txBox="1"/>
          <p:nvPr/>
        </p:nvSpPr>
        <p:spPr>
          <a:xfrm>
            <a:off x="5946968" y="225811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3</a:t>
            </a:r>
            <a:endParaRPr lang="en-US" sz="1400" b="0" i="0" u="none" strike="noStrike" cap="none" dirty="0">
              <a:solidFill>
                <a:srgbClr val="000000"/>
              </a:solidFill>
              <a:latin typeface="Arial"/>
              <a:ea typeface="Arial"/>
              <a:cs typeface="Arial"/>
              <a:sym typeface="Arial"/>
            </a:endParaRPr>
          </a:p>
        </p:txBody>
      </p:sp>
      <p:sp>
        <p:nvSpPr>
          <p:cNvPr id="35" name="Google Shape;499;p19">
            <a:extLst>
              <a:ext uri="{FF2B5EF4-FFF2-40B4-BE49-F238E27FC236}">
                <a16:creationId xmlns:a16="http://schemas.microsoft.com/office/drawing/2014/main" id="{7E322F05-1485-424D-A879-6C67F00C65A8}"/>
              </a:ext>
            </a:extLst>
          </p:cNvPr>
          <p:cNvSpPr txBox="1"/>
          <p:nvPr/>
        </p:nvSpPr>
        <p:spPr>
          <a:xfrm>
            <a:off x="8107365" y="439171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4</a:t>
            </a:r>
            <a:endParaRPr lang="en-US" sz="1400" b="0" i="0" u="none" strike="noStrike" cap="none" dirty="0">
              <a:solidFill>
                <a:srgbClr val="000000"/>
              </a:solidFill>
              <a:latin typeface="Arial"/>
              <a:ea typeface="Arial"/>
              <a:cs typeface="Arial"/>
              <a:sym typeface="Arial"/>
            </a:endParaRPr>
          </a:p>
        </p:txBody>
      </p:sp>
      <p:sp>
        <p:nvSpPr>
          <p:cNvPr id="36" name="Google Shape;499;p19">
            <a:extLst>
              <a:ext uri="{FF2B5EF4-FFF2-40B4-BE49-F238E27FC236}">
                <a16:creationId xmlns:a16="http://schemas.microsoft.com/office/drawing/2014/main" id="{7F027280-0A89-A74A-9B8C-17E3B7C4E545}"/>
              </a:ext>
            </a:extLst>
          </p:cNvPr>
          <p:cNvSpPr txBox="1"/>
          <p:nvPr/>
        </p:nvSpPr>
        <p:spPr>
          <a:xfrm>
            <a:off x="10309418" y="225811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5</a:t>
            </a:r>
            <a:endParaRPr lang="en-US" sz="1400" b="0" i="0" u="none" strike="noStrike" cap="none" dirty="0">
              <a:solidFill>
                <a:srgbClr val="000000"/>
              </a:solidFill>
              <a:latin typeface="Arial"/>
              <a:ea typeface="Arial"/>
              <a:cs typeface="Arial"/>
              <a:sym typeface="Arial"/>
            </a:endParaRPr>
          </a:p>
        </p:txBody>
      </p:sp>
      <p:sp>
        <p:nvSpPr>
          <p:cNvPr id="37" name="Google Shape;499;p19">
            <a:extLst>
              <a:ext uri="{FF2B5EF4-FFF2-40B4-BE49-F238E27FC236}">
                <a16:creationId xmlns:a16="http://schemas.microsoft.com/office/drawing/2014/main" id="{E3A5F0E9-7B14-C047-9DB3-5FB245ADD84B}"/>
              </a:ext>
            </a:extLst>
          </p:cNvPr>
          <p:cNvSpPr txBox="1"/>
          <p:nvPr/>
        </p:nvSpPr>
        <p:spPr>
          <a:xfrm>
            <a:off x="11144062" y="427741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6</a:t>
            </a:r>
            <a:endParaRPr lang="en-U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24"/>
          <p:cNvSpPr txBox="1">
            <a:spLocks noGrp="1"/>
          </p:cNvSpPr>
          <p:nvPr>
            <p:ph type="body" idx="1"/>
          </p:nvPr>
        </p:nvSpPr>
        <p:spPr>
          <a:xfrm>
            <a:off x="4055179" y="1687513"/>
            <a:ext cx="7884583" cy="447124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buNone/>
            </a:pPr>
            <a:r>
              <a:rPr lang="ar-SA" sz="3200" b="1" dirty="0" err="1"/>
              <a:t>ہمارا</a:t>
            </a:r>
            <a:r>
              <a:rPr lang="ar-SA" sz="3200" b="1" dirty="0"/>
              <a:t> </a:t>
            </a:r>
            <a:r>
              <a:rPr lang="ar-SA" sz="3200" b="1" dirty="0" err="1"/>
              <a:t>حیرت</a:t>
            </a:r>
            <a:r>
              <a:rPr lang="ar-SA" sz="3200" b="1" dirty="0"/>
              <a:t> </a:t>
            </a:r>
            <a:r>
              <a:rPr lang="ar-SA" sz="3200" b="1" dirty="0" err="1"/>
              <a:t>انگیز</a:t>
            </a:r>
            <a:r>
              <a:rPr lang="ar-SA" sz="3200" b="1" dirty="0"/>
              <a:t> </a:t>
            </a:r>
            <a:r>
              <a:rPr lang="ar-SA" sz="3200" b="1" dirty="0" err="1"/>
              <a:t>ذریعہ</a:t>
            </a:r>
            <a:r>
              <a:rPr lang="en-US" sz="3200" b="1" dirty="0"/>
              <a:t>:</a:t>
            </a:r>
            <a:endParaRPr sz="3200" b="1" dirty="0"/>
          </a:p>
          <a:p>
            <a:pPr marL="285750" indent="-285750" algn="r" rtl="1">
              <a:lnSpc>
                <a:spcPct val="100000"/>
              </a:lnSpc>
              <a:spcBef>
                <a:spcPts val="0"/>
              </a:spcBef>
            </a:pPr>
            <a:r>
              <a:rPr lang="ar-SA" sz="3200" dirty="0" err="1"/>
              <a:t>ویب</a:t>
            </a:r>
            <a:r>
              <a:rPr lang="ar-SA" sz="3200" dirty="0"/>
              <a:t> </a:t>
            </a:r>
            <a:r>
              <a:rPr lang="ar-SA" sz="3200" dirty="0" err="1"/>
              <a:t>پر</a:t>
            </a:r>
            <a:r>
              <a:rPr lang="ar-SA" sz="3200" dirty="0"/>
              <a:t> </a:t>
            </a:r>
            <a:r>
              <a:rPr lang="ar-SA" sz="3200" dirty="0" err="1"/>
              <a:t>مبنی</a:t>
            </a:r>
            <a:r>
              <a:rPr lang="ar-SA" sz="3200" dirty="0"/>
              <a:t>، </a:t>
            </a:r>
            <a:r>
              <a:rPr lang="ar-SA" sz="3200" dirty="0" err="1"/>
              <a:t>ٹیکسٹ</a:t>
            </a:r>
            <a:r>
              <a:rPr lang="ar-SA" sz="3200" dirty="0"/>
              <a:t> </a:t>
            </a:r>
            <a:r>
              <a:rPr lang="ar-SA" sz="3200" dirty="0" err="1"/>
              <a:t>بھیجنے</a:t>
            </a:r>
            <a:r>
              <a:rPr lang="ar-SA" sz="3200" dirty="0"/>
              <a:t> </a:t>
            </a:r>
            <a:r>
              <a:rPr lang="ar-SA" sz="3200" dirty="0" err="1"/>
              <a:t>والی</a:t>
            </a:r>
            <a:r>
              <a:rPr lang="ar-SA" sz="3200" dirty="0"/>
              <a:t> </a:t>
            </a:r>
            <a:r>
              <a:rPr lang="ar-SA" sz="3200" dirty="0" err="1"/>
              <a:t>ایپ</a:t>
            </a:r>
            <a:r>
              <a:rPr lang="ar-SA" sz="3200" dirty="0"/>
              <a:t> (</a:t>
            </a:r>
            <a:r>
              <a:rPr lang="ar-SA" sz="3200" dirty="0" err="1"/>
              <a:t>ڈاؤن</a:t>
            </a:r>
            <a:r>
              <a:rPr lang="ar-SA" sz="3200" dirty="0"/>
              <a:t> </a:t>
            </a:r>
            <a:r>
              <a:rPr lang="ar-SA" sz="3200" dirty="0" err="1"/>
              <a:t>لوڈ</a:t>
            </a:r>
            <a:r>
              <a:rPr lang="ar-SA" sz="3200" dirty="0"/>
              <a:t> </a:t>
            </a:r>
            <a:r>
              <a:rPr lang="ar-SA" sz="3200" dirty="0" err="1"/>
              <a:t>کی</a:t>
            </a:r>
            <a:r>
              <a:rPr lang="ar-SA" sz="3200" dirty="0"/>
              <a:t> </a:t>
            </a:r>
            <a:r>
              <a:rPr lang="ar-SA" sz="3200" dirty="0" err="1"/>
              <a:t>ضرورت</a:t>
            </a:r>
            <a:r>
              <a:rPr lang="ar-SA" sz="3200" dirty="0"/>
              <a:t> </a:t>
            </a:r>
            <a:r>
              <a:rPr lang="ar-SA" sz="3200" dirty="0" err="1"/>
              <a:t>نہیں</a:t>
            </a:r>
            <a:r>
              <a:rPr lang="ar-SA" sz="3200" dirty="0"/>
              <a:t>)</a:t>
            </a:r>
            <a:endParaRPr lang="en-US" sz="3200" dirty="0"/>
          </a:p>
          <a:p>
            <a:pPr marL="285750" indent="-285750" algn="r" rtl="1">
              <a:lnSpc>
                <a:spcPct val="100000"/>
              </a:lnSpc>
              <a:spcBef>
                <a:spcPts val="0"/>
              </a:spcBef>
            </a:pPr>
            <a:r>
              <a:rPr lang="ar-SA" sz="3200" dirty="0" err="1"/>
              <a:t>آپ</a:t>
            </a:r>
            <a:r>
              <a:rPr lang="ar-SA" sz="3200" dirty="0"/>
              <a:t> </a:t>
            </a:r>
            <a:r>
              <a:rPr lang="ar-SA" sz="3200" dirty="0" err="1"/>
              <a:t>کے</a:t>
            </a:r>
            <a:r>
              <a:rPr lang="ar-SA" sz="3200" dirty="0"/>
              <a:t> </a:t>
            </a:r>
            <a:r>
              <a:rPr lang="ar-SA" sz="3200" dirty="0" err="1"/>
              <a:t>بچے</a:t>
            </a:r>
            <a:r>
              <a:rPr lang="ar-SA" sz="3200" dirty="0"/>
              <a:t> </a:t>
            </a:r>
            <a:r>
              <a:rPr lang="ar-SA" sz="3200" dirty="0" err="1"/>
              <a:t>کو</a:t>
            </a:r>
            <a:r>
              <a:rPr lang="ar-SA" sz="3200" dirty="0"/>
              <a:t> </a:t>
            </a:r>
            <a:r>
              <a:rPr lang="ar-SA" sz="3200" dirty="0" err="1"/>
              <a:t>پڑھنے</a:t>
            </a:r>
            <a:r>
              <a:rPr lang="ar-SA" sz="3200" dirty="0"/>
              <a:t> </a:t>
            </a:r>
            <a:r>
              <a:rPr lang="ar-SA" sz="3200" dirty="0" err="1"/>
              <a:t>کی</a:t>
            </a:r>
            <a:r>
              <a:rPr lang="ar-SA" sz="3200" dirty="0"/>
              <a:t> </a:t>
            </a:r>
            <a:r>
              <a:rPr lang="ar-SA" sz="3200" dirty="0" err="1"/>
              <a:t>مہارت</a:t>
            </a:r>
            <a:r>
              <a:rPr lang="ar-SA" sz="3200" dirty="0"/>
              <a:t> </a:t>
            </a:r>
            <a:r>
              <a:rPr lang="ar-SA" sz="3200" dirty="0" err="1"/>
              <a:t>پر</a:t>
            </a:r>
            <a:r>
              <a:rPr lang="ar-SA" sz="3200" dirty="0"/>
              <a:t> </a:t>
            </a:r>
            <a:r>
              <a:rPr lang="ar-SA" sz="3200" dirty="0" err="1"/>
              <a:t>فوکس</a:t>
            </a:r>
            <a:r>
              <a:rPr lang="ar-SA" sz="3200" dirty="0"/>
              <a:t> </a:t>
            </a:r>
            <a:r>
              <a:rPr lang="ar-SA" sz="3200" dirty="0" err="1"/>
              <a:t>کرنے</a:t>
            </a:r>
            <a:r>
              <a:rPr lang="ar-SA" sz="3200" dirty="0"/>
              <a:t> </a:t>
            </a:r>
            <a:r>
              <a:rPr lang="ar-SA" sz="3200" dirty="0" err="1"/>
              <a:t>میں</a:t>
            </a:r>
            <a:r>
              <a:rPr lang="ar-SA" sz="3200" dirty="0"/>
              <a:t> </a:t>
            </a:r>
            <a:r>
              <a:rPr lang="ar-SA" sz="3200" dirty="0" err="1"/>
              <a:t>رہنمائی</a:t>
            </a:r>
            <a:r>
              <a:rPr lang="ar-SA" sz="3200" dirty="0"/>
              <a:t> </a:t>
            </a:r>
            <a:r>
              <a:rPr lang="ar-SA" sz="3200" dirty="0" err="1"/>
              <a:t>کرتا</a:t>
            </a:r>
            <a:r>
              <a:rPr lang="ar-SA" sz="3200" dirty="0"/>
              <a:t> </a:t>
            </a:r>
            <a:r>
              <a:rPr lang="ar-SA" sz="3200" dirty="0" err="1"/>
              <a:t>ہے</a:t>
            </a:r>
            <a:endParaRPr lang="en-US" sz="3200" dirty="0"/>
          </a:p>
          <a:p>
            <a:pPr marL="285750" indent="-285750" algn="r" rtl="1">
              <a:lnSpc>
                <a:spcPct val="100000"/>
              </a:lnSpc>
              <a:spcBef>
                <a:spcPts val="0"/>
              </a:spcBef>
            </a:pPr>
            <a:r>
              <a:rPr lang="ar-SA" sz="3200" dirty="0"/>
              <a:t>ان </a:t>
            </a:r>
            <a:r>
              <a:rPr lang="ar-SA" sz="3200" dirty="0" err="1"/>
              <a:t>حکمت</a:t>
            </a:r>
            <a:r>
              <a:rPr lang="ar-SA" sz="3200" dirty="0"/>
              <a:t> </a:t>
            </a:r>
            <a:r>
              <a:rPr lang="ar-SA" sz="3200" dirty="0" err="1"/>
              <a:t>عملیوں</a:t>
            </a:r>
            <a:r>
              <a:rPr lang="ar-SA" sz="3200" dirty="0"/>
              <a:t> </a:t>
            </a:r>
            <a:r>
              <a:rPr lang="ar-SA" sz="3200" dirty="0" err="1"/>
              <a:t>کی</a:t>
            </a:r>
            <a:r>
              <a:rPr lang="ar-SA" sz="3200" dirty="0"/>
              <a:t> </a:t>
            </a:r>
            <a:r>
              <a:rPr lang="ar-SA" sz="3200" dirty="0" err="1"/>
              <a:t>وضاحت</a:t>
            </a:r>
            <a:r>
              <a:rPr lang="ar-SA" sz="3200" dirty="0"/>
              <a:t> </a:t>
            </a:r>
            <a:r>
              <a:rPr lang="ar-SA" sz="3200" dirty="0" err="1"/>
              <a:t>کرتا</a:t>
            </a:r>
            <a:r>
              <a:rPr lang="ar-SA" sz="3200" dirty="0"/>
              <a:t> </a:t>
            </a:r>
            <a:r>
              <a:rPr lang="ar-SA" sz="3200" dirty="0" err="1"/>
              <a:t>ہے</a:t>
            </a:r>
            <a:endParaRPr lang="en-US" sz="3200" dirty="0"/>
          </a:p>
          <a:p>
            <a:pPr marL="285750" indent="-285750" algn="r" rtl="1">
              <a:lnSpc>
                <a:spcPct val="100000"/>
              </a:lnSpc>
              <a:spcBef>
                <a:spcPts val="0"/>
              </a:spcBef>
            </a:pPr>
            <a:r>
              <a:rPr lang="ar-SA" sz="3200" dirty="0"/>
              <a:t>جو </a:t>
            </a:r>
            <a:r>
              <a:rPr lang="ar-SA" sz="3200" dirty="0" err="1"/>
              <a:t>آپ</a:t>
            </a:r>
            <a:r>
              <a:rPr lang="ar-SA" sz="3200" dirty="0"/>
              <a:t> </a:t>
            </a:r>
            <a:r>
              <a:rPr lang="ar-SA" sz="3200" dirty="0" err="1"/>
              <a:t>اپنے</a:t>
            </a:r>
            <a:r>
              <a:rPr lang="ar-SA" sz="3200" dirty="0"/>
              <a:t> </a:t>
            </a:r>
            <a:r>
              <a:rPr lang="ar-SA" sz="3200" dirty="0" err="1"/>
              <a:t>بچے</a:t>
            </a:r>
            <a:r>
              <a:rPr lang="ar-SA" sz="3200" dirty="0"/>
              <a:t> </a:t>
            </a:r>
            <a:r>
              <a:rPr lang="ar-SA" sz="3200" dirty="0" err="1"/>
              <a:t>کو</a:t>
            </a:r>
            <a:r>
              <a:rPr lang="ar-SA" sz="3200" dirty="0"/>
              <a:t> </a:t>
            </a:r>
            <a:r>
              <a:rPr lang="ar-SA" sz="3200" dirty="0" err="1"/>
              <a:t>بہتر</a:t>
            </a:r>
            <a:r>
              <a:rPr lang="ar-SA" sz="3200" dirty="0"/>
              <a:t> </a:t>
            </a:r>
            <a:r>
              <a:rPr lang="ar-SA" sz="3200" dirty="0" err="1"/>
              <a:t>بنانے</a:t>
            </a:r>
            <a:r>
              <a:rPr lang="ar-SA" sz="3200" dirty="0"/>
              <a:t> </a:t>
            </a:r>
            <a:r>
              <a:rPr lang="ar-SA" sz="3200" dirty="0" err="1"/>
              <a:t>میں</a:t>
            </a:r>
            <a:r>
              <a:rPr lang="ar-SA" sz="3200" dirty="0"/>
              <a:t> مدد </a:t>
            </a:r>
            <a:r>
              <a:rPr lang="ar-SA" sz="3200" dirty="0" err="1"/>
              <a:t>کے</a:t>
            </a:r>
            <a:endParaRPr lang="en-US" sz="3200" dirty="0"/>
          </a:p>
          <a:p>
            <a:pPr marL="285750" indent="-285750" algn="r" rtl="1">
              <a:lnSpc>
                <a:spcPct val="100000"/>
              </a:lnSpc>
              <a:spcBef>
                <a:spcPts val="0"/>
              </a:spcBef>
            </a:pPr>
            <a:r>
              <a:rPr lang="ar-SA" sz="3200" dirty="0" err="1"/>
              <a:t>لیے</a:t>
            </a:r>
            <a:r>
              <a:rPr lang="ar-SA" sz="3200" dirty="0"/>
              <a:t> مل </a:t>
            </a:r>
            <a:r>
              <a:rPr lang="ar-SA" sz="3200" dirty="0" err="1"/>
              <a:t>کر</a:t>
            </a:r>
            <a:r>
              <a:rPr lang="ar-SA" sz="3200" dirty="0"/>
              <a:t> استعمال </a:t>
            </a:r>
            <a:r>
              <a:rPr lang="ar-SA" sz="3200" dirty="0" err="1"/>
              <a:t>کر</a:t>
            </a:r>
            <a:r>
              <a:rPr lang="ar-SA" sz="3200" dirty="0"/>
              <a:t> </a:t>
            </a:r>
            <a:r>
              <a:rPr lang="ar-SA" sz="3200" dirty="0" err="1"/>
              <a:t>سکتے</a:t>
            </a:r>
            <a:r>
              <a:rPr lang="ar-SA" sz="3200" dirty="0"/>
              <a:t> </a:t>
            </a:r>
            <a:r>
              <a:rPr lang="ar-SA" sz="3200" dirty="0" err="1"/>
              <a:t>ہیں</a:t>
            </a:r>
            <a:endParaRPr lang="en-US" sz="3200" dirty="0"/>
          </a:p>
          <a:p>
            <a:pPr marL="285750" indent="-285750" algn="r" rtl="1">
              <a:lnSpc>
                <a:spcPct val="100000"/>
              </a:lnSpc>
              <a:spcBef>
                <a:spcPts val="0"/>
              </a:spcBef>
            </a:pPr>
            <a:r>
              <a:rPr lang="ar-SA" sz="3200" dirty="0" err="1"/>
              <a:t>انعامات</a:t>
            </a:r>
            <a:r>
              <a:rPr lang="ar-SA" sz="3200" dirty="0"/>
              <a:t> </a:t>
            </a:r>
            <a:r>
              <a:rPr lang="ar-SA" sz="3200" dirty="0" err="1"/>
              <a:t>کی</a:t>
            </a:r>
            <a:r>
              <a:rPr lang="ar-SA" sz="3200" dirty="0"/>
              <a:t> طرف </a:t>
            </a:r>
            <a:r>
              <a:rPr lang="ar-SA" sz="3200" dirty="0" err="1"/>
              <a:t>آپ</a:t>
            </a:r>
            <a:r>
              <a:rPr lang="ar-SA" sz="3200" dirty="0"/>
              <a:t> </a:t>
            </a:r>
            <a:r>
              <a:rPr lang="ar-SA" sz="3200" dirty="0" err="1"/>
              <a:t>کی</a:t>
            </a:r>
            <a:r>
              <a:rPr lang="ar-SA" sz="3200" dirty="0"/>
              <a:t> </a:t>
            </a:r>
            <a:r>
              <a:rPr lang="ar-SA" sz="3200" dirty="0" err="1"/>
              <a:t>پیشرفت</a:t>
            </a:r>
            <a:r>
              <a:rPr lang="ar-SA" sz="3200" dirty="0"/>
              <a:t> </a:t>
            </a:r>
            <a:r>
              <a:rPr lang="ar-SA" sz="3200" dirty="0" err="1"/>
              <a:t>دکھاتا</a:t>
            </a:r>
            <a:r>
              <a:rPr lang="ar-SA" sz="3200" dirty="0"/>
              <a:t> </a:t>
            </a:r>
            <a:r>
              <a:rPr lang="ar-SA" sz="3200" dirty="0" err="1"/>
              <a:t>ہے</a:t>
            </a:r>
            <a:endParaRPr sz="3200" dirty="0"/>
          </a:p>
        </p:txBody>
      </p:sp>
      <p:sp>
        <p:nvSpPr>
          <p:cNvPr id="637" name="Google Shape;637;p2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274320" algn="r" rtl="1"/>
            <a:r>
              <a:rPr lang="ar-SA" dirty="0" err="1"/>
              <a:t>اسپرنگ</a:t>
            </a:r>
            <a:r>
              <a:rPr lang="ar-SA" dirty="0"/>
              <a:t> </a:t>
            </a:r>
            <a:r>
              <a:rPr lang="ar-SA" dirty="0" err="1"/>
              <a:t>بورڈ</a:t>
            </a:r>
            <a:r>
              <a:rPr lang="ar-SA" dirty="0"/>
              <a:t> </a:t>
            </a:r>
            <a:r>
              <a:rPr lang="ar-SA" dirty="0" err="1"/>
              <a:t>کنیکٹ</a:t>
            </a:r>
            <a:endParaRPr lang="en-US" dirty="0"/>
          </a:p>
        </p:txBody>
      </p:sp>
      <p:pic>
        <p:nvPicPr>
          <p:cNvPr id="638" name="Google Shape;638;p24"/>
          <p:cNvPicPr preferRelativeResize="0"/>
          <p:nvPr/>
        </p:nvPicPr>
        <p:blipFill rotWithShape="1">
          <a:blip r:embed="rId3">
            <a:alphaModFix/>
          </a:blip>
          <a:srcRect/>
          <a:stretch/>
        </p:blipFill>
        <p:spPr>
          <a:xfrm>
            <a:off x="139700" y="5644761"/>
            <a:ext cx="3915479" cy="641882"/>
          </a:xfrm>
          <a:prstGeom prst="rect">
            <a:avLst/>
          </a:prstGeom>
          <a:noFill/>
          <a:ln>
            <a:noFill/>
          </a:ln>
        </p:spPr>
      </p:pic>
      <p:grpSp>
        <p:nvGrpSpPr>
          <p:cNvPr id="639" name="Google Shape;639;p24"/>
          <p:cNvGrpSpPr/>
          <p:nvPr/>
        </p:nvGrpSpPr>
        <p:grpSpPr>
          <a:xfrm>
            <a:off x="565450" y="1494226"/>
            <a:ext cx="2610264" cy="4150535"/>
            <a:chOff x="8568567" y="1494226"/>
            <a:chExt cx="2610264" cy="4150535"/>
          </a:xfrm>
        </p:grpSpPr>
        <p:pic>
          <p:nvPicPr>
            <p:cNvPr id="640" name="Google Shape;640;p24"/>
            <p:cNvPicPr preferRelativeResize="0"/>
            <p:nvPr/>
          </p:nvPicPr>
          <p:blipFill rotWithShape="1">
            <a:blip r:embed="rId4">
              <a:alphaModFix/>
            </a:blip>
            <a:srcRect l="20615" t="11243" r="20613"/>
            <a:stretch/>
          </p:blipFill>
          <p:spPr>
            <a:xfrm>
              <a:off x="8568567" y="1494226"/>
              <a:ext cx="2610264" cy="4150535"/>
            </a:xfrm>
            <a:prstGeom prst="rect">
              <a:avLst/>
            </a:prstGeom>
            <a:noFill/>
            <a:ln>
              <a:noFill/>
            </a:ln>
          </p:spPr>
        </p:pic>
        <p:pic>
          <p:nvPicPr>
            <p:cNvPr id="641" name="Google Shape;641;p24" descr="Graphical user interface, text, application, chat or text message&#10;&#10;Description automatically generated"/>
            <p:cNvPicPr preferRelativeResize="0"/>
            <p:nvPr/>
          </p:nvPicPr>
          <p:blipFill rotWithShape="1">
            <a:blip r:embed="rId5">
              <a:alphaModFix/>
            </a:blip>
            <a:srcRect/>
            <a:stretch/>
          </p:blipFill>
          <p:spPr>
            <a:xfrm>
              <a:off x="9250066" y="2345961"/>
              <a:ext cx="1269344" cy="1800578"/>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2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Earn reading rewards </a:t>
            </a:r>
            <a:endParaRPr/>
          </a:p>
        </p:txBody>
      </p:sp>
      <p:sp>
        <p:nvSpPr>
          <p:cNvPr id="590" name="Google Shape;590;p26"/>
          <p:cNvSpPr txBox="1"/>
          <p:nvPr/>
        </p:nvSpPr>
        <p:spPr>
          <a:xfrm>
            <a:off x="6366148" y="2663113"/>
            <a:ext cx="5500200" cy="2856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r>
              <a:rPr kumimoji="0" lang="en-US" sz="3100" b="0" i="0" u="none" strike="noStrike" kern="0" cap="none" spc="0" normalizeH="0" baseline="0" noProof="0" dirty="0">
                <a:ln>
                  <a:noFill/>
                </a:ln>
                <a:solidFill>
                  <a:srgbClr val="006FB6"/>
                </a:solidFill>
                <a:effectLst/>
                <a:highlight>
                  <a:srgbClr val="FFFF00"/>
                </a:highlight>
                <a:uLnTx/>
                <a:uFillTx/>
                <a:latin typeface="Calibri"/>
                <a:ea typeface="Calibri"/>
                <a:cs typeface="Calibri"/>
                <a:sym typeface="Calibri"/>
              </a:rPr>
              <a:t>Insert incentives</a:t>
            </a:r>
            <a:endParaRPr kumimoji="0" sz="3100" b="1" i="0" u="none" strike="noStrike" kern="0" cap="none" spc="0" normalizeH="0" baseline="0" noProof="0" dirty="0">
              <a:ln>
                <a:noFill/>
              </a:ln>
              <a:solidFill>
                <a:srgbClr val="006FB6"/>
              </a:solidFill>
              <a:effectLst/>
              <a:uLnTx/>
              <a:uFillTx/>
              <a:latin typeface="Calibri"/>
              <a:ea typeface="Calibri"/>
              <a:cs typeface="Calibri"/>
              <a:sym typeface="Calibri"/>
            </a:endParaRPr>
          </a:p>
          <a:p>
            <a:pPr marL="45720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endParaRPr kumimoji="0" sz="3100" b="1" i="0" u="none" strike="noStrike" kern="0" cap="none" spc="0" normalizeH="0" baseline="0" noProof="0" dirty="0">
              <a:ln>
                <a:noFill/>
              </a:ln>
              <a:solidFill>
                <a:srgbClr val="006FB6"/>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r>
              <a:rPr kumimoji="0" lang="en-US" sz="3100" b="0" i="0" u="none" strike="noStrike" kern="0" cap="none" spc="0" normalizeH="0" baseline="0" noProof="0" dirty="0">
                <a:ln>
                  <a:noFill/>
                </a:ln>
                <a:solidFill>
                  <a:srgbClr val="006FB6"/>
                </a:solidFill>
                <a:effectLst/>
                <a:highlight>
                  <a:srgbClr val="FFFF00"/>
                </a:highlight>
                <a:uLnTx/>
                <a:uFillTx/>
                <a:latin typeface="Calibri"/>
                <a:ea typeface="Calibri"/>
                <a:cs typeface="Calibri"/>
                <a:sym typeface="Calibri"/>
              </a:rPr>
              <a:t>Insert incentives</a:t>
            </a:r>
            <a:endParaRPr kumimoji="0" sz="3100" b="1" i="0" u="none" strike="noStrike" kern="0" cap="none" spc="0" normalizeH="0" baseline="0" noProof="0" dirty="0">
              <a:ln>
                <a:noFill/>
              </a:ln>
              <a:solidFill>
                <a:srgbClr val="006FB6"/>
              </a:solidFill>
              <a:effectLst/>
              <a:highlight>
                <a:srgbClr val="FFFF00"/>
              </a:highlight>
              <a:uLnTx/>
              <a:uFillTx/>
              <a:latin typeface="Calibri"/>
              <a:ea typeface="Calibri"/>
              <a:cs typeface="Calibri"/>
              <a:sym typeface="Calibri"/>
            </a:endParaRPr>
          </a:p>
          <a:p>
            <a:pPr marL="45720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endParaRPr kumimoji="0" sz="3100" b="1" i="0" u="none" strike="noStrike" kern="0" cap="none" spc="0" normalizeH="0" baseline="0" noProof="0" dirty="0">
              <a:ln>
                <a:noFill/>
              </a:ln>
              <a:solidFill>
                <a:srgbClr val="006FB6"/>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r>
              <a:rPr kumimoji="0" lang="en-US" sz="3100" b="0" i="0" u="none" strike="noStrike" kern="0" cap="none" spc="0" normalizeH="0" baseline="0" noProof="0" dirty="0">
                <a:ln>
                  <a:noFill/>
                </a:ln>
                <a:solidFill>
                  <a:srgbClr val="006FB6"/>
                </a:solidFill>
                <a:effectLst/>
                <a:highlight>
                  <a:srgbClr val="FFFF00"/>
                </a:highlight>
                <a:uLnTx/>
                <a:uFillTx/>
                <a:latin typeface="Calibri"/>
                <a:ea typeface="Calibri"/>
                <a:cs typeface="Calibri"/>
                <a:sym typeface="Calibri"/>
              </a:rPr>
              <a:t>Insert incentives</a:t>
            </a:r>
            <a:endParaRPr kumimoji="0" sz="3100" b="0" i="0" u="none" strike="noStrike" kern="0" cap="none" spc="0" normalizeH="0" baseline="0" noProof="0" dirty="0">
              <a:ln>
                <a:noFill/>
              </a:ln>
              <a:solidFill>
                <a:srgbClr val="006FB6"/>
              </a:solidFill>
              <a:effectLst/>
              <a:uLnTx/>
              <a:uFillTx/>
              <a:latin typeface="Arial"/>
              <a:ea typeface="Arial"/>
              <a:cs typeface="Arial"/>
              <a:sym typeface="Arial"/>
            </a:endParaRPr>
          </a:p>
        </p:txBody>
      </p:sp>
      <p:pic>
        <p:nvPicPr>
          <p:cNvPr id="591" name="Google Shape;591;p26"/>
          <p:cNvPicPr preferRelativeResize="0"/>
          <p:nvPr/>
        </p:nvPicPr>
        <p:blipFill rotWithShape="1">
          <a:blip r:embed="rId3">
            <a:alphaModFix/>
          </a:blip>
          <a:srcRect l="5229" r="5220"/>
          <a:stretch/>
        </p:blipFill>
        <p:spPr>
          <a:xfrm>
            <a:off x="402662" y="1832547"/>
            <a:ext cx="5394325" cy="45180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2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274320" algn="r" rtl="1"/>
            <a:r>
              <a:rPr lang="ar-SA" dirty="0" err="1"/>
              <a:t>انعامات</a:t>
            </a:r>
            <a:r>
              <a:rPr lang="ar-SA" dirty="0"/>
              <a:t> </a:t>
            </a:r>
            <a:r>
              <a:rPr lang="ar-SA" dirty="0" err="1"/>
              <a:t>کمائیں</a:t>
            </a:r>
            <a:endParaRPr lang="en-US" dirty="0"/>
          </a:p>
        </p:txBody>
      </p:sp>
      <p:pic>
        <p:nvPicPr>
          <p:cNvPr id="2" name="Google Shape;591;p26">
            <a:extLst>
              <a:ext uri="{FF2B5EF4-FFF2-40B4-BE49-F238E27FC236}">
                <a16:creationId xmlns:a16="http://schemas.microsoft.com/office/drawing/2014/main" id="{FD5C73E3-65B9-C9D4-EB86-2B6521B99C35}"/>
              </a:ext>
            </a:extLst>
          </p:cNvPr>
          <p:cNvPicPr preferRelativeResize="0"/>
          <p:nvPr/>
        </p:nvPicPr>
        <p:blipFill rotWithShape="1">
          <a:blip r:embed="rId3">
            <a:alphaModFix/>
          </a:blip>
          <a:srcRect l="5229" r="5220"/>
          <a:stretch/>
        </p:blipFill>
        <p:spPr>
          <a:xfrm>
            <a:off x="402662" y="1832547"/>
            <a:ext cx="5394325" cy="4518024"/>
          </a:xfrm>
          <a:prstGeom prst="rect">
            <a:avLst/>
          </a:prstGeom>
          <a:noFill/>
          <a:ln>
            <a:noFill/>
          </a:ln>
        </p:spPr>
      </p:pic>
      <p:sp>
        <p:nvSpPr>
          <p:cNvPr id="3" name="Google Shape;590;p26">
            <a:extLst>
              <a:ext uri="{FF2B5EF4-FFF2-40B4-BE49-F238E27FC236}">
                <a16:creationId xmlns:a16="http://schemas.microsoft.com/office/drawing/2014/main" id="{A5FF5D1D-AB35-EE31-F1D2-4043142B3AAA}"/>
              </a:ext>
            </a:extLst>
          </p:cNvPr>
          <p:cNvSpPr txBox="1"/>
          <p:nvPr/>
        </p:nvSpPr>
        <p:spPr>
          <a:xfrm>
            <a:off x="6366148" y="2663113"/>
            <a:ext cx="5500200" cy="28569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r>
              <a:rPr kumimoji="0" lang="en-US" sz="3100" b="0" i="0" u="none" strike="noStrike" kern="0" cap="none" spc="0" normalizeH="0" baseline="0" noProof="0" dirty="0">
                <a:ln>
                  <a:noFill/>
                </a:ln>
                <a:solidFill>
                  <a:srgbClr val="006FB6"/>
                </a:solidFill>
                <a:effectLst/>
                <a:highlight>
                  <a:srgbClr val="FFFF00"/>
                </a:highlight>
                <a:uLnTx/>
                <a:uFillTx/>
                <a:latin typeface="Calibri"/>
                <a:ea typeface="Calibri"/>
                <a:cs typeface="Calibri"/>
                <a:sym typeface="Calibri"/>
              </a:rPr>
              <a:t>Insert incentives</a:t>
            </a:r>
            <a:endParaRPr kumimoji="0" sz="3100" b="1" i="0" u="none" strike="noStrike" kern="0" cap="none" spc="0" normalizeH="0" baseline="0" noProof="0" dirty="0">
              <a:ln>
                <a:noFill/>
              </a:ln>
              <a:solidFill>
                <a:srgbClr val="006FB6"/>
              </a:solidFill>
              <a:effectLst/>
              <a:uLnTx/>
              <a:uFillTx/>
              <a:latin typeface="Calibri"/>
              <a:ea typeface="Calibri"/>
              <a:cs typeface="Calibri"/>
              <a:sym typeface="Calibri"/>
            </a:endParaRPr>
          </a:p>
          <a:p>
            <a:pPr marL="45720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endParaRPr kumimoji="0" sz="3100" b="1" i="0" u="none" strike="noStrike" kern="0" cap="none" spc="0" normalizeH="0" baseline="0" noProof="0" dirty="0">
              <a:ln>
                <a:noFill/>
              </a:ln>
              <a:solidFill>
                <a:srgbClr val="006FB6"/>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r>
              <a:rPr kumimoji="0" lang="en-US" sz="3100" b="0" i="0" u="none" strike="noStrike" kern="0" cap="none" spc="0" normalizeH="0" baseline="0" noProof="0" dirty="0">
                <a:ln>
                  <a:noFill/>
                </a:ln>
                <a:solidFill>
                  <a:srgbClr val="006FB6"/>
                </a:solidFill>
                <a:effectLst/>
                <a:highlight>
                  <a:srgbClr val="FFFF00"/>
                </a:highlight>
                <a:uLnTx/>
                <a:uFillTx/>
                <a:latin typeface="Calibri"/>
                <a:ea typeface="Calibri"/>
                <a:cs typeface="Calibri"/>
                <a:sym typeface="Calibri"/>
              </a:rPr>
              <a:t>Insert incentives</a:t>
            </a:r>
            <a:endParaRPr kumimoji="0" sz="3100" b="1" i="0" u="none" strike="noStrike" kern="0" cap="none" spc="0" normalizeH="0" baseline="0" noProof="0" dirty="0">
              <a:ln>
                <a:noFill/>
              </a:ln>
              <a:solidFill>
                <a:srgbClr val="006FB6"/>
              </a:solidFill>
              <a:effectLst/>
              <a:highlight>
                <a:srgbClr val="FFFF00"/>
              </a:highlight>
              <a:uLnTx/>
              <a:uFillTx/>
              <a:latin typeface="Calibri"/>
              <a:ea typeface="Calibri"/>
              <a:cs typeface="Calibri"/>
              <a:sym typeface="Calibri"/>
            </a:endParaRPr>
          </a:p>
          <a:p>
            <a:pPr marL="45720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endParaRPr kumimoji="0" sz="3100" b="1" i="0" u="none" strike="noStrike" kern="0" cap="none" spc="0" normalizeH="0" baseline="0" noProof="0" dirty="0">
              <a:ln>
                <a:noFill/>
              </a:ln>
              <a:solidFill>
                <a:srgbClr val="006FB6"/>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3100"/>
              <a:buFont typeface="Arial"/>
              <a:buNone/>
              <a:tabLst/>
              <a:defRPr/>
            </a:pPr>
            <a:r>
              <a:rPr kumimoji="0" lang="en-US" sz="3100" b="0" i="0" u="none" strike="noStrike" kern="0" cap="none" spc="0" normalizeH="0" baseline="0" noProof="0" dirty="0">
                <a:ln>
                  <a:noFill/>
                </a:ln>
                <a:solidFill>
                  <a:srgbClr val="006FB6"/>
                </a:solidFill>
                <a:effectLst/>
                <a:highlight>
                  <a:srgbClr val="FFFF00"/>
                </a:highlight>
                <a:uLnTx/>
                <a:uFillTx/>
                <a:latin typeface="Calibri"/>
                <a:ea typeface="Calibri"/>
                <a:cs typeface="Calibri"/>
                <a:sym typeface="Calibri"/>
              </a:rPr>
              <a:t>Insert incentives</a:t>
            </a:r>
            <a:endParaRPr kumimoji="0" sz="3100" b="0" i="0" u="none" strike="noStrike" kern="0" cap="none" spc="0" normalizeH="0" baseline="0" noProof="0" dirty="0">
              <a:ln>
                <a:noFill/>
              </a:ln>
              <a:solidFill>
                <a:srgbClr val="006FB6"/>
              </a:solidFill>
              <a:effectLst/>
              <a:uLnTx/>
              <a:uFillTx/>
              <a:latin typeface="Arial"/>
              <a:ea typeface="Arial"/>
              <a:cs typeface="Arial"/>
              <a:sym typeface="Arial"/>
            </a:endParaRPr>
          </a:p>
        </p:txBody>
      </p:sp>
    </p:spTree>
    <p:extLst>
      <p:ext uri="{BB962C8B-B14F-4D97-AF65-F5344CB8AC3E}">
        <p14:creationId xmlns:p14="http://schemas.microsoft.com/office/powerpoint/2010/main" val="400852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3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274320" algn="r" rtl="1"/>
            <a:r>
              <a:rPr lang="ar-SA" dirty="0" err="1"/>
              <a:t>آپ</a:t>
            </a:r>
            <a:r>
              <a:rPr lang="ar-SA" dirty="0"/>
              <a:t> </a:t>
            </a:r>
            <a:r>
              <a:rPr lang="ar-SA" dirty="0" err="1"/>
              <a:t>کو</a:t>
            </a:r>
            <a:r>
              <a:rPr lang="ar-SA" dirty="0"/>
              <a:t> </a:t>
            </a:r>
            <a:r>
              <a:rPr lang="ar-SA" dirty="0" err="1"/>
              <a:t>کتابوں</a:t>
            </a:r>
            <a:r>
              <a:rPr lang="ar-SA" dirty="0"/>
              <a:t> </a:t>
            </a:r>
            <a:r>
              <a:rPr lang="ar-SA" dirty="0" err="1"/>
              <a:t>تک</a:t>
            </a:r>
            <a:r>
              <a:rPr lang="ar-SA" dirty="0"/>
              <a:t> </a:t>
            </a:r>
            <a:r>
              <a:rPr lang="ar-SA" dirty="0" err="1"/>
              <a:t>رسائی</a:t>
            </a:r>
            <a:r>
              <a:rPr lang="ar-SA" dirty="0"/>
              <a:t> </a:t>
            </a:r>
            <a:r>
              <a:rPr lang="ar-SA" dirty="0" err="1"/>
              <a:t>ہو</a:t>
            </a:r>
            <a:r>
              <a:rPr lang="ar-SA" dirty="0"/>
              <a:t> </a:t>
            </a:r>
            <a:r>
              <a:rPr lang="ar-SA" dirty="0" err="1"/>
              <a:t>گی</a:t>
            </a:r>
            <a:endParaRPr lang="en-US" dirty="0"/>
          </a:p>
        </p:txBody>
      </p:sp>
      <p:pic>
        <p:nvPicPr>
          <p:cNvPr id="950" name="Google Shape;950;p31"/>
          <p:cNvPicPr preferRelativeResize="0"/>
          <p:nvPr/>
        </p:nvPicPr>
        <p:blipFill rotWithShape="1">
          <a:blip r:embed="rId3">
            <a:alphaModFix/>
          </a:blip>
          <a:srcRect/>
          <a:stretch/>
        </p:blipFill>
        <p:spPr>
          <a:xfrm>
            <a:off x="5350329" y="1713593"/>
            <a:ext cx="6553200" cy="4736592"/>
          </a:xfrm>
          <a:prstGeom prst="rect">
            <a:avLst/>
          </a:prstGeom>
          <a:noFill/>
          <a:ln w="9525" cap="flat" cmpd="sng">
            <a:solidFill>
              <a:srgbClr val="666666"/>
            </a:solidFill>
            <a:prstDash val="solid"/>
            <a:round/>
            <a:headEnd type="none" w="sm" len="sm"/>
            <a:tailEnd type="none" w="sm" len="sm"/>
          </a:ln>
        </p:spPr>
      </p:pic>
      <p:pic>
        <p:nvPicPr>
          <p:cNvPr id="951" name="Google Shape;951;p31"/>
          <p:cNvPicPr preferRelativeResize="0"/>
          <p:nvPr/>
        </p:nvPicPr>
        <p:blipFill rotWithShape="1">
          <a:blip r:embed="rId4">
            <a:alphaModFix/>
          </a:blip>
          <a:srcRect/>
          <a:stretch/>
        </p:blipFill>
        <p:spPr>
          <a:xfrm>
            <a:off x="719093" y="4315564"/>
            <a:ext cx="4901235" cy="2346065"/>
          </a:xfrm>
          <a:prstGeom prst="rect">
            <a:avLst/>
          </a:prstGeom>
          <a:noFill/>
          <a:ln w="9525" cap="flat" cmpd="sng">
            <a:solidFill>
              <a:srgbClr val="666666"/>
            </a:solidFill>
            <a:prstDash val="solid"/>
            <a:round/>
            <a:headEnd type="none" w="sm" len="sm"/>
            <a:tailEnd type="none" w="sm" len="sm"/>
          </a:ln>
        </p:spPr>
      </p:pic>
      <p:cxnSp>
        <p:nvCxnSpPr>
          <p:cNvPr id="952" name="Google Shape;952;p31"/>
          <p:cNvCxnSpPr/>
          <p:nvPr/>
        </p:nvCxnSpPr>
        <p:spPr>
          <a:xfrm>
            <a:off x="3776697" y="2054688"/>
            <a:ext cx="953146" cy="0"/>
          </a:xfrm>
          <a:prstGeom prst="straightConnector1">
            <a:avLst/>
          </a:prstGeom>
          <a:noFill/>
          <a:ln w="92075" cap="flat" cmpd="sng">
            <a:solidFill>
              <a:srgbClr val="EB692E"/>
            </a:solidFill>
            <a:prstDash val="solid"/>
            <a:miter lim="800000"/>
            <a:headEnd type="none" w="sm" len="sm"/>
            <a:tailEnd type="triangle" w="med" len="med"/>
          </a:ln>
        </p:spPr>
      </p:cxnSp>
      <p:sp>
        <p:nvSpPr>
          <p:cNvPr id="953" name="Google Shape;953;p31"/>
          <p:cNvSpPr txBox="1"/>
          <p:nvPr/>
        </p:nvSpPr>
        <p:spPr>
          <a:xfrm>
            <a:off x="93133" y="2664908"/>
            <a:ext cx="4030134" cy="1077178"/>
          </a:xfrm>
          <a:prstGeom prst="rect">
            <a:avLst/>
          </a:prstGeom>
          <a:noFill/>
          <a:ln>
            <a:noFill/>
          </a:ln>
        </p:spPr>
        <p:txBody>
          <a:bodyPr spcFirstLastPara="1" wrap="square" lIns="91425" tIns="45700" rIns="91425" bIns="45700" anchor="t" anchorCtr="0">
            <a:spAutoFit/>
          </a:bodyPr>
          <a:lstStyle/>
          <a:p>
            <a:pPr algn="r" rtl="1">
              <a:buSzPts val="3200"/>
            </a:pPr>
            <a:r>
              <a:rPr lang="ar-SA" sz="3200" dirty="0" err="1">
                <a:solidFill>
                  <a:srgbClr val="006FB6"/>
                </a:solidFill>
                <a:latin typeface="Calibri"/>
                <a:ea typeface="Calibri"/>
                <a:cs typeface="Calibri"/>
              </a:rPr>
              <a:t>آپ</a:t>
            </a:r>
            <a:r>
              <a:rPr lang="ar-SA" sz="3200" dirty="0">
                <a:solidFill>
                  <a:srgbClr val="006FB6"/>
                </a:solidFill>
                <a:latin typeface="Calibri"/>
                <a:ea typeface="Calibri"/>
                <a:cs typeface="Calibri"/>
              </a:rPr>
              <a:t> </a:t>
            </a:r>
            <a:r>
              <a:rPr lang="ar-SA" sz="3200" dirty="0" err="1">
                <a:solidFill>
                  <a:srgbClr val="006FB6"/>
                </a:solidFill>
                <a:latin typeface="Calibri"/>
                <a:ea typeface="Calibri"/>
                <a:cs typeface="Calibri"/>
              </a:rPr>
              <a:t>کے</a:t>
            </a:r>
            <a:r>
              <a:rPr lang="ar-SA" sz="3200" dirty="0">
                <a:solidFill>
                  <a:srgbClr val="006FB6"/>
                </a:solidFill>
                <a:latin typeface="Calibri"/>
                <a:ea typeface="Calibri"/>
                <a:cs typeface="Calibri"/>
              </a:rPr>
              <a:t> </a:t>
            </a:r>
            <a:r>
              <a:rPr lang="ar-SA" sz="3200" dirty="0" err="1">
                <a:solidFill>
                  <a:srgbClr val="006FB6"/>
                </a:solidFill>
                <a:latin typeface="Calibri"/>
                <a:ea typeface="Calibri"/>
                <a:cs typeface="Calibri"/>
              </a:rPr>
              <a:t>بچے</a:t>
            </a:r>
            <a:r>
              <a:rPr lang="ar-SA" sz="3200" dirty="0">
                <a:solidFill>
                  <a:srgbClr val="006FB6"/>
                </a:solidFill>
                <a:latin typeface="Calibri"/>
                <a:ea typeface="Calibri"/>
                <a:cs typeface="Calibri"/>
              </a:rPr>
              <a:t> </a:t>
            </a:r>
            <a:r>
              <a:rPr lang="ar-SA" sz="3200" dirty="0" err="1">
                <a:solidFill>
                  <a:srgbClr val="006FB6"/>
                </a:solidFill>
                <a:latin typeface="Calibri"/>
                <a:ea typeface="Calibri"/>
                <a:cs typeface="Calibri"/>
              </a:rPr>
              <a:t>کا</a:t>
            </a:r>
            <a:r>
              <a:rPr lang="ar-SA" sz="3200" dirty="0">
                <a:solidFill>
                  <a:srgbClr val="006FB6"/>
                </a:solidFill>
                <a:latin typeface="Calibri"/>
                <a:ea typeface="Calibri"/>
                <a:cs typeface="Calibri"/>
              </a:rPr>
              <a:t> </a:t>
            </a:r>
            <a:r>
              <a:rPr lang="ar-SA" sz="3200" dirty="0" err="1">
                <a:solidFill>
                  <a:srgbClr val="006FB6"/>
                </a:solidFill>
                <a:latin typeface="Calibri"/>
                <a:ea typeface="Calibri"/>
                <a:cs typeface="Calibri"/>
              </a:rPr>
              <a:t>ٹیچر</a:t>
            </a:r>
            <a:r>
              <a:rPr lang="ar-SA" sz="3200" dirty="0">
                <a:solidFill>
                  <a:srgbClr val="006FB6"/>
                </a:solidFill>
                <a:latin typeface="Calibri"/>
                <a:ea typeface="Calibri"/>
                <a:cs typeface="Calibri"/>
              </a:rPr>
              <a:t> </a:t>
            </a:r>
            <a:r>
              <a:rPr lang="ar-SA" sz="3200" dirty="0" err="1">
                <a:solidFill>
                  <a:srgbClr val="006FB6"/>
                </a:solidFill>
                <a:latin typeface="Calibri"/>
                <a:ea typeface="Calibri"/>
                <a:cs typeface="Calibri"/>
              </a:rPr>
              <a:t>آپ</a:t>
            </a:r>
            <a:r>
              <a:rPr lang="ar-SA" sz="3200" dirty="0">
                <a:solidFill>
                  <a:srgbClr val="006FB6"/>
                </a:solidFill>
                <a:latin typeface="Calibri"/>
                <a:ea typeface="Calibri"/>
                <a:cs typeface="Calibri"/>
              </a:rPr>
              <a:t> </a:t>
            </a:r>
            <a:r>
              <a:rPr lang="ar-SA" sz="3200" dirty="0" err="1">
                <a:solidFill>
                  <a:srgbClr val="006FB6"/>
                </a:solidFill>
                <a:latin typeface="Calibri"/>
                <a:ea typeface="Calibri"/>
                <a:cs typeface="Calibri"/>
              </a:rPr>
              <a:t>کو</a:t>
            </a:r>
            <a:r>
              <a:rPr lang="ar-SA" sz="3200" dirty="0">
                <a:solidFill>
                  <a:srgbClr val="006FB6"/>
                </a:solidFill>
                <a:latin typeface="Calibri"/>
                <a:ea typeface="Calibri"/>
                <a:cs typeface="Calibri"/>
              </a:rPr>
              <a:t> </a:t>
            </a:r>
            <a:r>
              <a:rPr lang="ar-SA" sz="3200" dirty="0" err="1">
                <a:solidFill>
                  <a:srgbClr val="006FB6"/>
                </a:solidFill>
                <a:latin typeface="Calibri"/>
                <a:ea typeface="Calibri"/>
                <a:cs typeface="Calibri"/>
              </a:rPr>
              <a:t>لاگ</a:t>
            </a:r>
            <a:r>
              <a:rPr lang="ar-SA" sz="3200" dirty="0">
                <a:solidFill>
                  <a:srgbClr val="006FB6"/>
                </a:solidFill>
                <a:latin typeface="Calibri"/>
                <a:ea typeface="Calibri"/>
                <a:cs typeface="Calibri"/>
              </a:rPr>
              <a:t> ان </a:t>
            </a:r>
            <a:r>
              <a:rPr lang="ar-SA" sz="3200" dirty="0" err="1">
                <a:solidFill>
                  <a:srgbClr val="006FB6"/>
                </a:solidFill>
                <a:latin typeface="Calibri"/>
                <a:ea typeface="Calibri"/>
                <a:cs typeface="Calibri"/>
              </a:rPr>
              <a:t>کی</a:t>
            </a:r>
            <a:r>
              <a:rPr lang="ar-SA" sz="3200" dirty="0">
                <a:solidFill>
                  <a:srgbClr val="006FB6"/>
                </a:solidFill>
                <a:latin typeface="Calibri"/>
                <a:ea typeface="Calibri"/>
                <a:cs typeface="Calibri"/>
              </a:rPr>
              <a:t> معلومات </a:t>
            </a:r>
            <a:r>
              <a:rPr lang="ar-SA" sz="3200" dirty="0" err="1">
                <a:solidFill>
                  <a:srgbClr val="006FB6"/>
                </a:solidFill>
                <a:latin typeface="Calibri"/>
                <a:ea typeface="Calibri"/>
                <a:cs typeface="Calibri"/>
              </a:rPr>
              <a:t>بھیجے</a:t>
            </a:r>
            <a:r>
              <a:rPr lang="ar-SA" sz="3200" dirty="0">
                <a:solidFill>
                  <a:srgbClr val="006FB6"/>
                </a:solidFill>
                <a:latin typeface="Calibri"/>
                <a:ea typeface="Calibri"/>
                <a:cs typeface="Calibri"/>
              </a:rPr>
              <a:t> </a:t>
            </a:r>
            <a:r>
              <a:rPr lang="ar-SA" sz="3200" dirty="0" err="1">
                <a:solidFill>
                  <a:srgbClr val="006FB6"/>
                </a:solidFill>
                <a:latin typeface="Calibri"/>
                <a:ea typeface="Calibri"/>
                <a:cs typeface="Calibri"/>
              </a:rPr>
              <a:t>گا</a:t>
            </a:r>
            <a:endParaRPr sz="3200" dirty="0">
              <a:solidFill>
                <a:srgbClr val="006FB6"/>
              </a:solidFill>
              <a:latin typeface="Calibri"/>
              <a:ea typeface="Calibri"/>
              <a:cs typeface="Calibri"/>
              <a:sym typeface="Calibri"/>
            </a:endParaRPr>
          </a:p>
        </p:txBody>
      </p:sp>
      <p:cxnSp>
        <p:nvCxnSpPr>
          <p:cNvPr id="954" name="Google Shape;954;p31"/>
          <p:cNvCxnSpPr/>
          <p:nvPr/>
        </p:nvCxnSpPr>
        <p:spPr>
          <a:xfrm>
            <a:off x="2601993" y="3910696"/>
            <a:ext cx="807976" cy="809736"/>
          </a:xfrm>
          <a:prstGeom prst="straightConnector1">
            <a:avLst/>
          </a:prstGeom>
          <a:noFill/>
          <a:ln w="92075" cap="flat" cmpd="sng">
            <a:solidFill>
              <a:srgbClr val="EB692E"/>
            </a:solidFill>
            <a:prstDash val="solid"/>
            <a:miter lim="800000"/>
            <a:headEnd type="none" w="sm" len="sm"/>
            <a:tailEnd type="triangle" w="med" len="med"/>
          </a:ln>
        </p:spPr>
      </p:cxnSp>
      <p:pic>
        <p:nvPicPr>
          <p:cNvPr id="955" name="Google Shape;955;p31"/>
          <p:cNvPicPr preferRelativeResize="0"/>
          <p:nvPr/>
        </p:nvPicPr>
        <p:blipFill rotWithShape="1">
          <a:blip r:embed="rId4">
            <a:alphaModFix/>
          </a:blip>
          <a:srcRect l="77415" r="3109" b="80908"/>
          <a:stretch/>
        </p:blipFill>
        <p:spPr>
          <a:xfrm>
            <a:off x="1332233" y="1449787"/>
            <a:ext cx="2471902" cy="1159924"/>
          </a:xfrm>
          <a:prstGeom prst="rect">
            <a:avLst/>
          </a:prstGeom>
          <a:noFill/>
          <a:ln>
            <a:noFill/>
          </a:ln>
        </p:spPr>
      </p:pic>
      <p:pic>
        <p:nvPicPr>
          <p:cNvPr id="956" name="Google Shape;956;p31" descr="A picture containing food&#10;&#10;Description automatically generated"/>
          <p:cNvPicPr preferRelativeResize="0"/>
          <p:nvPr/>
        </p:nvPicPr>
        <p:blipFill rotWithShape="1">
          <a:blip r:embed="rId5">
            <a:alphaModFix/>
          </a:blip>
          <a:srcRect/>
          <a:stretch/>
        </p:blipFill>
        <p:spPr>
          <a:xfrm>
            <a:off x="252563" y="1449787"/>
            <a:ext cx="1066800" cy="1104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g17e27b04af9_0_16"/>
          <p:cNvSpPr txBox="1"/>
          <p:nvPr/>
        </p:nvSpPr>
        <p:spPr>
          <a:xfrm>
            <a:off x="207903" y="353530"/>
            <a:ext cx="8618400" cy="6141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4000"/>
              <a:buFont typeface="Arial"/>
              <a:buNone/>
              <a:tabLst/>
              <a:defRPr/>
            </a:pPr>
            <a:endParaRPr kumimoji="0" sz="5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11" name="Google Shape;611;g17e27b04af9_0_16"/>
          <p:cNvSpPr/>
          <p:nvPr/>
        </p:nvSpPr>
        <p:spPr>
          <a:xfrm>
            <a:off x="393075" y="1973025"/>
            <a:ext cx="5817600" cy="2308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1000"/>
              </a:spcBef>
              <a:spcAft>
                <a:spcPts val="0"/>
              </a:spcAft>
              <a:buClr>
                <a:srgbClr val="006FB6"/>
              </a:buClr>
              <a:buSzPts val="3600"/>
              <a:buFont typeface="Arial"/>
              <a:buNone/>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Fill in dates</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100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Family Workshop dates</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Start and end time</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start and end date </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learning bonus celebration</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days off </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Any other important dates</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endParaRPr kumimoji="0" sz="3600" b="0" i="0" u="none" strike="noStrike" kern="0" cap="none" spc="0" normalizeH="0" baseline="0" noProof="0">
              <a:ln>
                <a:noFill/>
              </a:ln>
              <a:solidFill>
                <a:srgbClr val="0070B6"/>
              </a:solidFill>
              <a:effectLst/>
              <a:uLnTx/>
              <a:uFillTx/>
              <a:latin typeface="Calibri"/>
              <a:ea typeface="Calibri"/>
              <a:cs typeface="Calibri"/>
              <a:sym typeface="Calibri"/>
            </a:endParaRPr>
          </a:p>
        </p:txBody>
      </p:sp>
      <p:pic>
        <p:nvPicPr>
          <p:cNvPr id="612" name="Google Shape;612;g17e27b04af9_0_16"/>
          <p:cNvPicPr preferRelativeResize="0"/>
          <p:nvPr/>
        </p:nvPicPr>
        <p:blipFill rotWithShape="1">
          <a:blip r:embed="rId3">
            <a:alphaModFix/>
          </a:blip>
          <a:srcRect/>
          <a:stretch/>
        </p:blipFill>
        <p:spPr>
          <a:xfrm>
            <a:off x="7321253" y="1578950"/>
            <a:ext cx="4709875" cy="4709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g17e27b04af9_0_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endParaRPr dirty="0"/>
          </a:p>
        </p:txBody>
      </p:sp>
      <p:sp>
        <p:nvSpPr>
          <p:cNvPr id="619" name="Google Shape;619;g17e27b04af9_0_8"/>
          <p:cNvSpPr txBo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
                <a:srgbClr val="006FB6"/>
              </a:buClr>
              <a:buSzPts val="2800"/>
              <a:buFont typeface="Arial"/>
              <a:buNone/>
              <a:tabLst/>
              <a:defRPr/>
            </a:pPr>
            <a:r>
              <a:rPr kumimoji="0" lang="en-US" sz="2800" b="0" i="0" u="none" strike="noStrike" kern="0" cap="none" spc="0" normalizeH="0" baseline="0" noProof="0">
                <a:ln>
                  <a:noFill/>
                </a:ln>
                <a:solidFill>
                  <a:srgbClr val="006FB6"/>
                </a:solidFill>
                <a:effectLst/>
                <a:uLnTx/>
                <a:uFillTx/>
                <a:latin typeface="Calibri"/>
                <a:ea typeface="Calibri"/>
                <a:cs typeface="Calibri"/>
                <a:sym typeface="Calibri"/>
              </a:rPr>
              <a:t>Write a question in the chat box!</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20" name="Google Shape;620;g17e27b04af9_0_8" descr="A close up of a sign&#10;&#10;Description automatically generated"/>
          <p:cNvPicPr preferRelativeResize="0"/>
          <p:nvPr/>
        </p:nvPicPr>
        <p:blipFill rotWithShape="1">
          <a:blip r:embed="rId3">
            <a:alphaModFix/>
          </a:blip>
          <a:srcRect/>
          <a:stretch/>
        </p:blipFill>
        <p:spPr>
          <a:xfrm>
            <a:off x="9314461" y="1686148"/>
            <a:ext cx="2194317" cy="2194317"/>
          </a:xfrm>
          <a:prstGeom prst="rect">
            <a:avLst/>
          </a:prstGeom>
          <a:noFill/>
          <a:ln>
            <a:noFill/>
          </a:ln>
        </p:spPr>
      </p:pic>
      <p:sp>
        <p:nvSpPr>
          <p:cNvPr id="621" name="Google Shape;621;g17e27b04af9_0_8"/>
          <p:cNvSpPr txBox="1"/>
          <p:nvPr/>
        </p:nvSpPr>
        <p:spPr>
          <a:xfrm>
            <a:off x="258234" y="1687513"/>
            <a:ext cx="7884600" cy="3764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1000"/>
              </a:spcBef>
              <a:spcAft>
                <a:spcPts val="0"/>
              </a:spcAft>
              <a:buClr>
                <a:srgbClr val="006FB6"/>
              </a:buClr>
              <a:buSzPts val="3600"/>
              <a:buFont typeface="Arial"/>
              <a:buNone/>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Fill in information</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100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drop off/pick up</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sick or leave early </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alternate pick up person</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any additional paperwork from families</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a:p>
            <a:pPr marL="457200" marR="0" lvl="0" indent="-457200" algn="l" defTabSz="914400" rtl="0" eaLnBrk="1" fontAlgn="auto" latinLnBrk="0" hangingPunct="1">
              <a:lnSpc>
                <a:spcPct val="90000"/>
              </a:lnSpc>
              <a:spcBef>
                <a:spcPts val="0"/>
              </a:spcBef>
              <a:spcAft>
                <a:spcPts val="0"/>
              </a:spcAft>
              <a:buClr>
                <a:srgbClr val="006FB6"/>
              </a:buClr>
              <a:buSzPts val="3600"/>
              <a:buFont typeface="Calibri"/>
              <a:buChar char="-"/>
              <a:tabLst/>
              <a:defRPr/>
            </a:pPr>
            <a:r>
              <a:rPr kumimoji="0" lang="en-US"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rPr>
              <a:t>any additional info to give to families</a:t>
            </a:r>
            <a:endParaRPr kumimoji="0" sz="3600" b="0" i="0" u="none" strike="noStrike" kern="0" cap="none" spc="0" normalizeH="0" baseline="0" noProof="0">
              <a:ln>
                <a:noFill/>
              </a:ln>
              <a:solidFill>
                <a:srgbClr val="006FB6"/>
              </a:solidFill>
              <a:effectLst/>
              <a:highlight>
                <a:srgbClr val="FFFF00"/>
              </a:highlight>
              <a:uLnTx/>
              <a:uFillTx/>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33"/>
          <p:cNvSpPr txBox="1">
            <a:spLocks noGrp="1"/>
          </p:cNvSpPr>
          <p:nvPr>
            <p:ph type="title"/>
          </p:nvPr>
        </p:nvSpPr>
        <p:spPr>
          <a:xfrm>
            <a:off x="1" y="1"/>
            <a:ext cx="12191999" cy="1251284"/>
          </a:xfrm>
          <a:prstGeom prst="rect">
            <a:avLst/>
          </a:prstGeom>
          <a:noFill/>
          <a:ln>
            <a:noFill/>
          </a:ln>
        </p:spPr>
        <p:txBody>
          <a:bodyPr spcFirstLastPara="1" wrap="square" lIns="274300" tIns="45700" rIns="91425" bIns="45700" anchor="ctr" anchorCtr="0">
            <a:normAutofit/>
          </a:bodyPr>
          <a:lstStyle/>
          <a:p>
            <a:pPr marL="274320" algn="r" rtl="1">
              <a:buClr>
                <a:srgbClr val="006FB6"/>
              </a:buClr>
              <a:buSzPts val="5000"/>
            </a:pPr>
            <a:r>
              <a:rPr lang="ar-SA" dirty="0" err="1">
                <a:solidFill>
                  <a:srgbClr val="006FB6"/>
                </a:solidFill>
              </a:rPr>
              <a:t>سوالات</a:t>
            </a:r>
            <a:r>
              <a:rPr lang="ar-SA" dirty="0">
                <a:solidFill>
                  <a:srgbClr val="006FB6"/>
                </a:solidFill>
              </a:rPr>
              <a:t>؟</a:t>
            </a:r>
            <a:endParaRPr dirty="0">
              <a:solidFill>
                <a:srgbClr val="006FB6"/>
              </a:solidFill>
            </a:endParaRPr>
          </a:p>
        </p:txBody>
      </p:sp>
      <p:sp>
        <p:nvSpPr>
          <p:cNvPr id="992" name="Google Shape;992;p33"/>
          <p:cNvSpPr txBox="1"/>
          <p:nvPr/>
        </p:nvSpPr>
        <p:spPr>
          <a:xfrm>
            <a:off x="501651" y="4074693"/>
            <a:ext cx="2497138" cy="2368897"/>
          </a:xfrm>
          <a:prstGeom prst="rect">
            <a:avLst/>
          </a:prstGeom>
          <a:noFill/>
          <a:ln>
            <a:noFill/>
          </a:ln>
        </p:spPr>
        <p:txBody>
          <a:bodyPr spcFirstLastPara="1" wrap="square" lIns="91425" tIns="45700" rIns="91425" bIns="45700" anchor="t" anchorCtr="0">
            <a:noAutofit/>
          </a:bodyPr>
          <a:lstStyle/>
          <a:p>
            <a:pPr algn="ctr" rtl="1">
              <a:lnSpc>
                <a:spcPct val="90000"/>
              </a:lnSpc>
              <a:buClr>
                <a:srgbClr val="006FB6"/>
              </a:buClr>
              <a:buSzPts val="2800"/>
            </a:pPr>
            <a:r>
              <a:rPr lang="ar-SA" sz="2800" dirty="0" err="1">
                <a:solidFill>
                  <a:srgbClr val="006FB6"/>
                </a:solidFill>
                <a:latin typeface="Calibri"/>
                <a:ea typeface="Calibri"/>
                <a:cs typeface="Calibri"/>
              </a:rPr>
              <a:t>چیٹ</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باکس</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میں</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ایک</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سوال</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لکھیں</a:t>
            </a:r>
            <a:r>
              <a:rPr lang="en-US" sz="2800" dirty="0">
                <a:solidFill>
                  <a:srgbClr val="006FB6"/>
                </a:solidFill>
                <a:latin typeface="Calibri"/>
                <a:ea typeface="Calibri"/>
                <a:cs typeface="Calibri"/>
              </a:rPr>
              <a:t>!</a:t>
            </a:r>
          </a:p>
        </p:txBody>
      </p:sp>
      <p:pic>
        <p:nvPicPr>
          <p:cNvPr id="993" name="Google Shape;993;p33" descr="A close up of a sign&#10;&#10;Description automatically generated"/>
          <p:cNvPicPr preferRelativeResize="0"/>
          <p:nvPr/>
        </p:nvPicPr>
        <p:blipFill rotWithShape="1">
          <a:blip r:embed="rId3">
            <a:alphaModFix/>
          </a:blip>
          <a:srcRect/>
          <a:stretch/>
        </p:blipFill>
        <p:spPr>
          <a:xfrm>
            <a:off x="653061" y="1686148"/>
            <a:ext cx="2194317" cy="2194317"/>
          </a:xfrm>
          <a:prstGeom prst="rect">
            <a:avLst/>
          </a:prstGeom>
          <a:noFill/>
          <a:ln>
            <a:noFill/>
          </a:ln>
        </p:spPr>
      </p:pic>
      <p:sp>
        <p:nvSpPr>
          <p:cNvPr id="994" name="Google Shape;994;p33"/>
          <p:cNvSpPr txBox="1"/>
          <p:nvPr/>
        </p:nvSpPr>
        <p:spPr>
          <a:xfrm>
            <a:off x="4207934" y="1687513"/>
            <a:ext cx="7636934" cy="3763962"/>
          </a:xfrm>
          <a:prstGeom prst="rect">
            <a:avLst/>
          </a:prstGeom>
          <a:noFill/>
          <a:ln>
            <a:noFill/>
          </a:ln>
        </p:spPr>
        <p:txBody>
          <a:bodyPr spcFirstLastPara="1" wrap="square" lIns="91425" tIns="45700" rIns="91425" bIns="45700" anchor="t" anchorCtr="0">
            <a:noAutofit/>
          </a:bodyPr>
          <a:lstStyle/>
          <a:p>
            <a:pPr algn="r" rtl="1">
              <a:buClr>
                <a:srgbClr val="006FB6"/>
              </a:buClr>
              <a:buSzPts val="3600"/>
            </a:pPr>
            <a:r>
              <a:rPr lang="ar-SA" sz="3600" dirty="0" err="1">
                <a:solidFill>
                  <a:srgbClr val="006FB6"/>
                </a:solidFill>
                <a:latin typeface="Calibri"/>
                <a:ea typeface="Calibri"/>
                <a:cs typeface="Calibri"/>
              </a:rPr>
              <a:t>شکریہ</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آنے</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کے</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لیے</a:t>
            </a:r>
            <a:r>
              <a:rPr lang="en-US" sz="3600" dirty="0">
                <a:solidFill>
                  <a:srgbClr val="006FB6"/>
                </a:solidFill>
                <a:latin typeface="Calibri"/>
                <a:ea typeface="Calibri"/>
                <a:cs typeface="Calibri"/>
              </a:rPr>
              <a:t>!</a:t>
            </a:r>
            <a:endParaRPr sz="3600" dirty="0">
              <a:solidFill>
                <a:srgbClr val="006FB6"/>
              </a:solidFill>
              <a:latin typeface="Calibri"/>
              <a:ea typeface="Calibri"/>
              <a:cs typeface="Calibri"/>
            </a:endParaRPr>
          </a:p>
          <a:p>
            <a:pPr marL="0" marR="0" lvl="0" indent="0" algn="r" rtl="1">
              <a:spcBef>
                <a:spcPts val="1000"/>
              </a:spcBef>
              <a:spcAft>
                <a:spcPts val="0"/>
              </a:spcAft>
              <a:buClr>
                <a:schemeClr val="dk1"/>
              </a:buClr>
              <a:buSzPts val="3600"/>
              <a:buFont typeface="Arial"/>
              <a:buNone/>
            </a:pPr>
            <a:endParaRPr sz="3600" b="0" i="0" u="none" strike="noStrike" cap="none" dirty="0">
              <a:solidFill>
                <a:srgbClr val="006FB6"/>
              </a:solidFill>
              <a:latin typeface="Calibri"/>
              <a:ea typeface="Calibri"/>
              <a:cs typeface="Calibri"/>
              <a:sym typeface="Calibri"/>
            </a:endParaRPr>
          </a:p>
          <a:p>
            <a:pPr algn="r" rtl="1">
              <a:buClr>
                <a:srgbClr val="006FB6"/>
              </a:buClr>
              <a:buSzPts val="3600"/>
            </a:pPr>
            <a:r>
              <a:rPr lang="ar-SA" sz="3600" dirty="0" err="1">
                <a:solidFill>
                  <a:srgbClr val="006FB6"/>
                </a:solidFill>
                <a:latin typeface="Calibri"/>
                <a:ea typeface="Calibri"/>
                <a:cs typeface="Calibri"/>
              </a:rPr>
              <a:t>اگر</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آپ</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چاہیں</a:t>
            </a:r>
            <a:r>
              <a:rPr lang="ar-SA" sz="3600" dirty="0">
                <a:solidFill>
                  <a:srgbClr val="006FB6"/>
                </a:solidFill>
                <a:latin typeface="Calibri"/>
                <a:ea typeface="Calibri"/>
                <a:cs typeface="Calibri"/>
              </a:rPr>
              <a:t> تو </a:t>
            </a:r>
            <a:r>
              <a:rPr lang="ar-SA" sz="3600" dirty="0" err="1">
                <a:solidFill>
                  <a:srgbClr val="006FB6"/>
                </a:solidFill>
                <a:latin typeface="Calibri"/>
                <a:ea typeface="Calibri"/>
                <a:cs typeface="Calibri"/>
              </a:rPr>
              <a:t>رہ</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سکتے</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ہیں</a:t>
            </a:r>
            <a:r>
              <a:rPr lang="ar-SA" sz="3600" dirty="0">
                <a:solidFill>
                  <a:srgbClr val="006FB6"/>
                </a:solidFill>
                <a:latin typeface="Calibri"/>
                <a:ea typeface="Calibri"/>
                <a:cs typeface="Calibri"/>
              </a:rPr>
              <a:t> اور </a:t>
            </a:r>
            <a:r>
              <a:rPr lang="ar-SA" sz="3600" dirty="0" err="1">
                <a:solidFill>
                  <a:srgbClr val="006FB6"/>
                </a:solidFill>
                <a:latin typeface="Calibri"/>
                <a:ea typeface="Calibri"/>
                <a:cs typeface="Calibri"/>
              </a:rPr>
              <a:t>سوالات</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پوچھ</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سکتے</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ہیں</a:t>
            </a:r>
            <a:r>
              <a:rPr lang="ps-AF" sz="3600" dirty="0">
                <a:solidFill>
                  <a:srgbClr val="006FB6"/>
                </a:solidFill>
                <a:latin typeface="Calibri"/>
                <a:ea typeface="Calibri"/>
                <a:cs typeface="Calibri"/>
              </a:rPr>
              <a:t>.</a:t>
            </a:r>
            <a:endParaRPr sz="3600" dirty="0">
              <a:solidFill>
                <a:srgbClr val="006FB6"/>
              </a:solidFill>
              <a:latin typeface="Calibri"/>
              <a:ea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pic>
        <p:nvPicPr>
          <p:cNvPr id="975" name="Google Shape;975;p32" descr="A close up of a logo&#10;&#10;Description automatically generated"/>
          <p:cNvPicPr preferRelativeResize="0">
            <a:picLocks noGrp="1"/>
          </p:cNvPicPr>
          <p:nvPr>
            <p:ph type="pic" idx="2"/>
          </p:nvPr>
        </p:nvPicPr>
        <p:blipFill rotWithShape="1">
          <a:blip r:embed="rId3">
            <a:alphaModFix/>
          </a:blip>
          <a:srcRect t="4298" b="4298"/>
          <a:stretch/>
        </p:blipFill>
        <p:spPr>
          <a:xfrm>
            <a:off x="150285" y="1687513"/>
            <a:ext cx="3587749" cy="3763962"/>
          </a:xfrm>
          <a:prstGeom prst="rect">
            <a:avLst/>
          </a:prstGeom>
          <a:noFill/>
          <a:ln>
            <a:noFill/>
          </a:ln>
        </p:spPr>
      </p:pic>
      <p:sp>
        <p:nvSpPr>
          <p:cNvPr id="976" name="Google Shape;976;p32"/>
          <p:cNvSpPr txBox="1">
            <a:spLocks noGrp="1"/>
          </p:cNvSpPr>
          <p:nvPr>
            <p:ph type="body" idx="1"/>
          </p:nvPr>
        </p:nvSpPr>
        <p:spPr>
          <a:xfrm>
            <a:off x="3970867" y="1687513"/>
            <a:ext cx="8026400" cy="3763962"/>
          </a:xfrm>
          <a:prstGeom prst="rect">
            <a:avLst/>
          </a:prstGeom>
          <a:noFill/>
          <a:ln>
            <a:noFill/>
          </a:ln>
        </p:spPr>
        <p:txBody>
          <a:bodyPr spcFirstLastPara="1" wrap="square" lIns="91425" tIns="45700" rIns="91425" bIns="45700" anchor="t" anchorCtr="0">
            <a:normAutofit/>
          </a:bodyPr>
          <a:lstStyle/>
          <a:p>
            <a:pPr algn="r" rtl="1">
              <a:lnSpc>
                <a:spcPct val="100000"/>
              </a:lnSpc>
              <a:spcBef>
                <a:spcPts val="0"/>
              </a:spcBef>
            </a:pPr>
            <a:r>
              <a:rPr lang="ar-SA" dirty="0" err="1"/>
              <a:t>آپ</a:t>
            </a:r>
            <a:r>
              <a:rPr lang="ar-SA" dirty="0"/>
              <a:t> </a:t>
            </a:r>
            <a:r>
              <a:rPr lang="ar-SA" dirty="0" err="1"/>
              <a:t>کے</a:t>
            </a:r>
            <a:r>
              <a:rPr lang="ar-SA" dirty="0"/>
              <a:t> </a:t>
            </a:r>
            <a:r>
              <a:rPr lang="ar-SA" dirty="0" err="1"/>
              <a:t>بچے</a:t>
            </a:r>
            <a:r>
              <a:rPr lang="ar-SA" dirty="0"/>
              <a:t> </a:t>
            </a:r>
            <a:r>
              <a:rPr lang="ar-SA" dirty="0" err="1"/>
              <a:t>کا</a:t>
            </a:r>
            <a:r>
              <a:rPr lang="ar-SA" dirty="0"/>
              <a:t> استاد </a:t>
            </a:r>
            <a:r>
              <a:rPr lang="ar-SA" dirty="0" err="1"/>
              <a:t>آپ</a:t>
            </a:r>
            <a:r>
              <a:rPr lang="ar-SA" dirty="0"/>
              <a:t> </a:t>
            </a:r>
            <a:r>
              <a:rPr lang="ar-SA" dirty="0" err="1"/>
              <a:t>کو</a:t>
            </a:r>
            <a:r>
              <a:rPr lang="ar-SA" dirty="0"/>
              <a:t> اور </a:t>
            </a:r>
            <a:r>
              <a:rPr lang="ar-SA" dirty="0" err="1"/>
              <a:t>آپ</a:t>
            </a:r>
            <a:r>
              <a:rPr lang="ar-SA" dirty="0"/>
              <a:t> </a:t>
            </a:r>
            <a:r>
              <a:rPr lang="ar-SA" dirty="0" err="1"/>
              <a:t>کے</a:t>
            </a:r>
            <a:r>
              <a:rPr lang="ar-SA" dirty="0"/>
              <a:t> </a:t>
            </a:r>
            <a:r>
              <a:rPr lang="ar-SA" dirty="0" err="1"/>
              <a:t>بچے</a:t>
            </a:r>
            <a:r>
              <a:rPr lang="ar-SA" dirty="0"/>
              <a:t> </a:t>
            </a:r>
            <a:r>
              <a:rPr lang="ar-SA" dirty="0" err="1"/>
              <a:t>کو</a:t>
            </a:r>
            <a:r>
              <a:rPr lang="ar-SA" dirty="0"/>
              <a:t> </a:t>
            </a:r>
            <a:r>
              <a:rPr lang="ar-SA" dirty="0" err="1"/>
              <a:t>بہتر</a:t>
            </a:r>
            <a:r>
              <a:rPr lang="ar-SA" dirty="0"/>
              <a:t> </a:t>
            </a:r>
            <a:r>
              <a:rPr lang="ar-SA" dirty="0" err="1"/>
              <a:t>طریقے</a:t>
            </a:r>
            <a:r>
              <a:rPr lang="ar-SA" dirty="0"/>
              <a:t> </a:t>
            </a:r>
            <a:r>
              <a:rPr lang="ar-SA" dirty="0" err="1"/>
              <a:t>سے</a:t>
            </a:r>
            <a:r>
              <a:rPr lang="ar-SA" dirty="0"/>
              <a:t> </a:t>
            </a:r>
            <a:r>
              <a:rPr lang="ar-SA" dirty="0" err="1"/>
              <a:t>جاننے</a:t>
            </a:r>
            <a:r>
              <a:rPr lang="ar-SA" dirty="0"/>
              <a:t> </a:t>
            </a:r>
            <a:r>
              <a:rPr lang="ar-SA" dirty="0" err="1"/>
              <a:t>کے</a:t>
            </a:r>
            <a:r>
              <a:rPr lang="ar-SA" dirty="0"/>
              <a:t> </a:t>
            </a:r>
            <a:r>
              <a:rPr lang="ar-SA" dirty="0" err="1"/>
              <a:t>لیے</a:t>
            </a:r>
            <a:r>
              <a:rPr lang="ar-SA" dirty="0"/>
              <a:t> </a:t>
            </a:r>
            <a:r>
              <a:rPr lang="ar-SA" dirty="0" err="1"/>
              <a:t>ایک</a:t>
            </a:r>
            <a:r>
              <a:rPr lang="ar-SA" dirty="0"/>
              <a:t> مختصر </a:t>
            </a:r>
            <a:r>
              <a:rPr lang="ar-SA" dirty="0" err="1"/>
              <a:t>ملاقات</a:t>
            </a:r>
            <a:r>
              <a:rPr lang="ar-SA" dirty="0"/>
              <a:t> </a:t>
            </a:r>
            <a:r>
              <a:rPr lang="ar-SA" dirty="0" err="1"/>
              <a:t>طے</a:t>
            </a:r>
            <a:r>
              <a:rPr lang="ar-SA" dirty="0"/>
              <a:t> </a:t>
            </a:r>
            <a:r>
              <a:rPr lang="ar-SA" dirty="0" err="1"/>
              <a:t>کرنے</a:t>
            </a:r>
            <a:r>
              <a:rPr lang="ar-SA" dirty="0"/>
              <a:t> </a:t>
            </a:r>
            <a:r>
              <a:rPr lang="ar-SA" dirty="0" err="1"/>
              <a:t>کے</a:t>
            </a:r>
            <a:r>
              <a:rPr lang="ar-SA" dirty="0"/>
              <a:t> </a:t>
            </a:r>
            <a:r>
              <a:rPr lang="ar-SA" dirty="0" err="1"/>
              <a:t>لیے</a:t>
            </a:r>
            <a:r>
              <a:rPr lang="ar-SA" dirty="0"/>
              <a:t> </a:t>
            </a:r>
            <a:r>
              <a:rPr lang="ar-SA" dirty="0" err="1"/>
              <a:t>پہنچ</a:t>
            </a:r>
            <a:r>
              <a:rPr lang="ar-SA" dirty="0"/>
              <a:t> </a:t>
            </a:r>
            <a:r>
              <a:rPr lang="ar-SA" dirty="0" err="1"/>
              <a:t>جائے</a:t>
            </a:r>
            <a:r>
              <a:rPr lang="ar-SA" dirty="0"/>
              <a:t> </a:t>
            </a:r>
            <a:r>
              <a:rPr lang="ar-SA" dirty="0" err="1"/>
              <a:t>گا</a:t>
            </a:r>
            <a:r>
              <a:rPr lang="ar-SA" dirty="0"/>
              <a:t>۔</a:t>
            </a:r>
            <a:endParaRPr dirty="0"/>
          </a:p>
        </p:txBody>
      </p:sp>
      <p:sp>
        <p:nvSpPr>
          <p:cNvPr id="977" name="Google Shape;977;p3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274320" algn="r" rtl="1"/>
            <a:r>
              <a:rPr lang="ar-SA" dirty="0" err="1"/>
              <a:t>ٹیم</a:t>
            </a:r>
            <a:r>
              <a:rPr lang="ar-SA" dirty="0"/>
              <a:t> </a:t>
            </a:r>
            <a:r>
              <a:rPr lang="ar-SA" dirty="0" err="1"/>
              <a:t>ہڈل</a:t>
            </a:r>
            <a:r>
              <a:rPr lang="ar-SA" dirty="0"/>
              <a:t> </a:t>
            </a:r>
            <a:r>
              <a:rPr lang="ar-SA" dirty="0" err="1"/>
              <a:t>میں</a:t>
            </a:r>
            <a:r>
              <a:rPr lang="ar-SA" dirty="0"/>
              <a:t> </a:t>
            </a:r>
            <a:r>
              <a:rPr lang="ar-SA" dirty="0" err="1"/>
              <a:t>ملتے</a:t>
            </a:r>
            <a:r>
              <a:rPr lang="ar-SA" dirty="0"/>
              <a:t> </a:t>
            </a:r>
            <a:r>
              <a:rPr lang="ar-SA" dirty="0" err="1"/>
              <a:t>ہیں</a:t>
            </a:r>
            <a:r>
              <a:rPr lang="en-US"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274320" algn="r" rtl="1"/>
            <a:r>
              <a:rPr lang="ar-SA" dirty="0" err="1"/>
              <a:t>لرننگ</a:t>
            </a:r>
            <a:r>
              <a:rPr lang="ar-SA" dirty="0"/>
              <a:t> </a:t>
            </a:r>
            <a:r>
              <a:rPr lang="ar-SA" dirty="0" err="1"/>
              <a:t>ایکسلریٹر</a:t>
            </a:r>
            <a:r>
              <a:rPr lang="ar-SA" dirty="0"/>
              <a:t> </a:t>
            </a:r>
            <a:r>
              <a:rPr lang="ar-SA" dirty="0" err="1"/>
              <a:t>کیا</a:t>
            </a:r>
            <a:r>
              <a:rPr lang="ar-SA" dirty="0"/>
              <a:t> </a:t>
            </a:r>
            <a:r>
              <a:rPr lang="ar-SA" dirty="0" err="1"/>
              <a:t>ہے</a:t>
            </a:r>
            <a:r>
              <a:rPr lang="ar-SA" dirty="0"/>
              <a:t>؟</a:t>
            </a:r>
            <a:endParaRPr lang="en-US" dirty="0"/>
          </a:p>
        </p:txBody>
      </p:sp>
      <p:pic>
        <p:nvPicPr>
          <p:cNvPr id="455" name="Google Shape;455;p17" descr="Arrow Clockwise curve"/>
          <p:cNvPicPr preferRelativeResize="0"/>
          <p:nvPr/>
        </p:nvPicPr>
        <p:blipFill rotWithShape="1">
          <a:blip r:embed="rId3">
            <a:alphaModFix/>
          </a:blip>
          <a:srcRect/>
          <a:stretch/>
        </p:blipFill>
        <p:spPr>
          <a:xfrm rot="5400000">
            <a:off x="8830379" y="1508099"/>
            <a:ext cx="357753" cy="580942"/>
          </a:xfrm>
          <a:prstGeom prst="rect">
            <a:avLst/>
          </a:prstGeom>
          <a:noFill/>
          <a:ln>
            <a:noFill/>
          </a:ln>
        </p:spPr>
      </p:pic>
      <p:sp>
        <p:nvSpPr>
          <p:cNvPr id="456" name="Google Shape;456;p17"/>
          <p:cNvSpPr/>
          <p:nvPr/>
        </p:nvSpPr>
        <p:spPr>
          <a:xfrm>
            <a:off x="9554628" y="1466673"/>
            <a:ext cx="2427165" cy="3010734"/>
          </a:xfrm>
          <a:prstGeom prst="roundRect">
            <a:avLst>
              <a:gd name="adj" fmla="val 16667"/>
            </a:avLst>
          </a:prstGeom>
          <a:noFill/>
          <a:ln w="31750" cap="flat" cmpd="sng">
            <a:solidFill>
              <a:srgbClr val="EB692E"/>
            </a:solidFill>
            <a:prstDash val="solid"/>
            <a:miter lim="800000"/>
            <a:headEnd type="none" w="sm" len="sm"/>
            <a:tailEnd type="none" w="sm" len="sm"/>
          </a:ln>
        </p:spPr>
        <p:txBody>
          <a:bodyPr spcFirstLastPara="1" wrap="square" lIns="91425" tIns="45700" rIns="91425" bIns="45700" anchor="ctr" anchorCtr="0">
            <a:noAutofit/>
          </a:bodyPr>
          <a:lstStyle/>
          <a:p>
            <a:pPr algn="r" rtl="1">
              <a:buSzPts val="2500"/>
            </a:pPr>
            <a:r>
              <a:rPr lang="ar-SA" sz="2500" dirty="0" err="1">
                <a:solidFill>
                  <a:srgbClr val="006FB6"/>
                </a:solidFill>
                <a:latin typeface="Calibri"/>
                <a:ea typeface="Calibri"/>
                <a:cs typeface="Calibri"/>
              </a:rPr>
              <a:t>توجہ</a:t>
            </a:r>
            <a:r>
              <a:rPr lang="ar-SA" sz="2500" dirty="0">
                <a:solidFill>
                  <a:srgbClr val="006FB6"/>
                </a:solidFill>
                <a:latin typeface="Calibri"/>
                <a:ea typeface="Calibri"/>
                <a:cs typeface="Calibri"/>
              </a:rPr>
              <a:t> </a:t>
            </a:r>
            <a:r>
              <a:rPr lang="ar-SA" sz="2500" dirty="0" err="1">
                <a:solidFill>
                  <a:srgbClr val="006FB6"/>
                </a:solidFill>
                <a:latin typeface="Calibri"/>
                <a:ea typeface="Calibri"/>
                <a:cs typeface="Calibri"/>
              </a:rPr>
              <a:t>مرکوز</a:t>
            </a:r>
            <a:r>
              <a:rPr lang="ar-SA" sz="2500" dirty="0">
                <a:solidFill>
                  <a:srgbClr val="006FB6"/>
                </a:solidFill>
                <a:latin typeface="Calibri"/>
                <a:ea typeface="Calibri"/>
                <a:cs typeface="Calibri"/>
              </a:rPr>
              <a:t>، مختصر </a:t>
            </a:r>
            <a:r>
              <a:rPr lang="ar-SA" sz="2500" b="1" dirty="0" err="1">
                <a:solidFill>
                  <a:srgbClr val="006FB6"/>
                </a:solidFill>
                <a:latin typeface="Calibri"/>
                <a:ea typeface="Calibri"/>
                <a:cs typeface="Calibri"/>
              </a:rPr>
              <a:t>سیکھنے</a:t>
            </a:r>
            <a:r>
              <a:rPr lang="ar-SA" sz="2500" b="1" dirty="0">
                <a:solidFill>
                  <a:srgbClr val="006FB6"/>
                </a:solidFill>
                <a:latin typeface="Calibri"/>
                <a:ea typeface="Calibri"/>
                <a:cs typeface="Calibri"/>
              </a:rPr>
              <a:t> </a:t>
            </a:r>
            <a:r>
              <a:rPr lang="ar-SA" sz="2500" b="1" dirty="0" err="1">
                <a:solidFill>
                  <a:srgbClr val="006FB6"/>
                </a:solidFill>
                <a:latin typeface="Calibri"/>
                <a:ea typeface="Calibri"/>
                <a:cs typeface="Calibri"/>
              </a:rPr>
              <a:t>کی</a:t>
            </a:r>
            <a:r>
              <a:rPr lang="ar-SA" sz="2500" b="1" dirty="0">
                <a:solidFill>
                  <a:srgbClr val="006FB6"/>
                </a:solidFill>
                <a:latin typeface="Calibri"/>
                <a:ea typeface="Calibri"/>
                <a:cs typeface="Calibri"/>
              </a:rPr>
              <a:t> </a:t>
            </a:r>
            <a:r>
              <a:rPr lang="ar-SA" sz="2500" b="1" dirty="0" err="1">
                <a:solidFill>
                  <a:srgbClr val="006FB6"/>
                </a:solidFill>
                <a:latin typeface="Calibri"/>
                <a:ea typeface="Calibri"/>
                <a:cs typeface="Calibri"/>
              </a:rPr>
              <a:t>مہارتوں</a:t>
            </a:r>
            <a:r>
              <a:rPr lang="ar-SA" sz="2500" dirty="0">
                <a:solidFill>
                  <a:srgbClr val="006FB6"/>
                </a:solidFill>
                <a:latin typeface="Calibri"/>
                <a:ea typeface="Calibri"/>
                <a:cs typeface="Calibri"/>
              </a:rPr>
              <a:t> </a:t>
            </a:r>
            <a:r>
              <a:rPr lang="ar-SA" sz="2500" dirty="0" err="1">
                <a:solidFill>
                  <a:srgbClr val="006FB6"/>
                </a:solidFill>
                <a:latin typeface="Calibri"/>
                <a:ea typeface="Calibri"/>
                <a:cs typeface="Calibri"/>
              </a:rPr>
              <a:t>پر</a:t>
            </a:r>
            <a:r>
              <a:rPr lang="ar-SA" sz="2500" dirty="0">
                <a:solidFill>
                  <a:srgbClr val="006FB6"/>
                </a:solidFill>
                <a:latin typeface="Calibri"/>
                <a:ea typeface="Calibri"/>
                <a:cs typeface="Calibri"/>
              </a:rPr>
              <a:t> </a:t>
            </a:r>
            <a:r>
              <a:rPr lang="ar-SA" sz="2500" dirty="0" err="1">
                <a:solidFill>
                  <a:srgbClr val="006FB6"/>
                </a:solidFill>
                <a:latin typeface="Calibri"/>
                <a:ea typeface="Calibri"/>
                <a:cs typeface="Calibri"/>
              </a:rPr>
              <a:t>آپ</a:t>
            </a:r>
            <a:r>
              <a:rPr lang="ar-SA" sz="2500" dirty="0">
                <a:solidFill>
                  <a:srgbClr val="006FB6"/>
                </a:solidFill>
                <a:latin typeface="Calibri"/>
                <a:ea typeface="Calibri"/>
                <a:cs typeface="Calibri"/>
              </a:rPr>
              <a:t> </a:t>
            </a:r>
            <a:r>
              <a:rPr lang="ar-SA" sz="2500" b="1" dirty="0" err="1">
                <a:solidFill>
                  <a:srgbClr val="006FB6"/>
                </a:solidFill>
                <a:latin typeface="Calibri"/>
                <a:ea typeface="Calibri"/>
                <a:cs typeface="Calibri"/>
              </a:rPr>
              <a:t>کا</a:t>
            </a:r>
            <a:r>
              <a:rPr lang="ar-SA" sz="2500" b="1" dirty="0">
                <a:solidFill>
                  <a:srgbClr val="006FB6"/>
                </a:solidFill>
                <a:latin typeface="Calibri"/>
                <a:ea typeface="Calibri"/>
                <a:cs typeface="Calibri"/>
              </a:rPr>
              <a:t> </a:t>
            </a:r>
            <a:r>
              <a:rPr lang="ar-SA" sz="2500" b="1" dirty="0" err="1">
                <a:solidFill>
                  <a:srgbClr val="006FB6"/>
                </a:solidFill>
                <a:latin typeface="Calibri"/>
                <a:ea typeface="Calibri"/>
                <a:cs typeface="Calibri"/>
              </a:rPr>
              <a:t>بچہ</a:t>
            </a:r>
            <a:r>
              <a:rPr lang="ar-SA" sz="2500" b="1" dirty="0">
                <a:solidFill>
                  <a:srgbClr val="006FB6"/>
                </a:solidFill>
                <a:latin typeface="Calibri"/>
                <a:ea typeface="Calibri"/>
                <a:cs typeface="Calibri"/>
              </a:rPr>
              <a:t> </a:t>
            </a:r>
            <a:r>
              <a:rPr lang="ar-SA" sz="2500" b="1" dirty="0" err="1">
                <a:solidFill>
                  <a:srgbClr val="006FB6"/>
                </a:solidFill>
                <a:latin typeface="Calibri"/>
                <a:ea typeface="Calibri"/>
                <a:cs typeface="Calibri"/>
              </a:rPr>
              <a:t>پہلے</a:t>
            </a:r>
            <a:r>
              <a:rPr lang="ar-SA" sz="2500" b="1" dirty="0">
                <a:solidFill>
                  <a:srgbClr val="006FB6"/>
                </a:solidFill>
                <a:latin typeface="Calibri"/>
                <a:ea typeface="Calibri"/>
                <a:cs typeface="Calibri"/>
              </a:rPr>
              <a:t> </a:t>
            </a:r>
            <a:r>
              <a:rPr lang="ar-SA" sz="2500" b="1" dirty="0" err="1">
                <a:solidFill>
                  <a:srgbClr val="006FB6"/>
                </a:solidFill>
                <a:latin typeface="Calibri"/>
                <a:ea typeface="Calibri"/>
                <a:cs typeface="Calibri"/>
              </a:rPr>
              <a:t>سے</a:t>
            </a:r>
            <a:r>
              <a:rPr lang="ar-SA" sz="2500" b="1" dirty="0">
                <a:solidFill>
                  <a:srgbClr val="006FB6"/>
                </a:solidFill>
                <a:latin typeface="Calibri"/>
                <a:ea typeface="Calibri"/>
                <a:cs typeface="Calibri"/>
              </a:rPr>
              <a:t> </a:t>
            </a:r>
            <a:r>
              <a:rPr lang="ar-SA" sz="2500" b="1" dirty="0" err="1">
                <a:solidFill>
                  <a:srgbClr val="006FB6"/>
                </a:solidFill>
                <a:latin typeface="Calibri"/>
                <a:ea typeface="Calibri"/>
                <a:cs typeface="Calibri"/>
              </a:rPr>
              <a:t>کام</a:t>
            </a:r>
            <a:r>
              <a:rPr lang="ar-SA" sz="2500" b="1" dirty="0">
                <a:solidFill>
                  <a:srgbClr val="006FB6"/>
                </a:solidFill>
                <a:latin typeface="Calibri"/>
                <a:ea typeface="Calibri"/>
                <a:cs typeface="Calibri"/>
              </a:rPr>
              <a:t> </a:t>
            </a:r>
            <a:r>
              <a:rPr lang="ar-SA" sz="2500" b="1" dirty="0" err="1">
                <a:solidFill>
                  <a:srgbClr val="006FB6"/>
                </a:solidFill>
                <a:latin typeface="Calibri"/>
                <a:ea typeface="Calibri"/>
                <a:cs typeface="Calibri"/>
              </a:rPr>
              <a:t>کر</a:t>
            </a:r>
            <a:r>
              <a:rPr lang="ar-SA" sz="2500" b="1" dirty="0">
                <a:solidFill>
                  <a:srgbClr val="006FB6"/>
                </a:solidFill>
                <a:latin typeface="Calibri"/>
                <a:ea typeface="Calibri"/>
                <a:cs typeface="Calibri"/>
              </a:rPr>
              <a:t> </a:t>
            </a:r>
            <a:r>
              <a:rPr lang="ar-SA" sz="2500" b="1" dirty="0" err="1">
                <a:solidFill>
                  <a:srgbClr val="006FB6"/>
                </a:solidFill>
                <a:latin typeface="Calibri"/>
                <a:ea typeface="Calibri"/>
                <a:cs typeface="Calibri"/>
              </a:rPr>
              <a:t>رہا</a:t>
            </a:r>
            <a:r>
              <a:rPr lang="ar-SA" sz="2500" b="1" dirty="0">
                <a:solidFill>
                  <a:srgbClr val="006FB6"/>
                </a:solidFill>
                <a:latin typeface="Calibri"/>
                <a:ea typeface="Calibri"/>
                <a:cs typeface="Calibri"/>
              </a:rPr>
              <a:t> </a:t>
            </a:r>
            <a:r>
              <a:rPr lang="ar-SA" sz="2500" b="1" dirty="0" err="1">
                <a:solidFill>
                  <a:srgbClr val="006FB6"/>
                </a:solidFill>
                <a:latin typeface="Calibri"/>
                <a:ea typeface="Calibri"/>
                <a:cs typeface="Calibri"/>
              </a:rPr>
              <a:t>ہے</a:t>
            </a:r>
            <a:endParaRPr lang="en-US" sz="2500" b="1" dirty="0">
              <a:solidFill>
                <a:srgbClr val="006FB6"/>
              </a:solidFill>
              <a:latin typeface="Calibri"/>
              <a:ea typeface="Calibri"/>
              <a:cs typeface="Calibri"/>
            </a:endParaRPr>
          </a:p>
        </p:txBody>
      </p:sp>
      <p:sp>
        <p:nvSpPr>
          <p:cNvPr id="457" name="Google Shape;457;p17"/>
          <p:cNvSpPr/>
          <p:nvPr/>
        </p:nvSpPr>
        <p:spPr>
          <a:xfrm>
            <a:off x="270462" y="2315444"/>
            <a:ext cx="2784972" cy="1393195"/>
          </a:xfrm>
          <a:prstGeom prst="roundRect">
            <a:avLst>
              <a:gd name="adj" fmla="val 16667"/>
            </a:avLst>
          </a:prstGeom>
          <a:noFill/>
          <a:ln w="31750" cap="flat" cmpd="sng">
            <a:solidFill>
              <a:srgbClr val="EB692E"/>
            </a:solidFill>
            <a:prstDash val="solid"/>
            <a:miter lim="800000"/>
            <a:headEnd type="none" w="sm" len="sm"/>
            <a:tailEnd type="none" w="sm" len="sm"/>
          </a:ln>
        </p:spPr>
        <p:txBody>
          <a:bodyPr spcFirstLastPara="1" wrap="square" lIns="91425" tIns="45700" rIns="91425" bIns="45700" anchor="ctr" anchorCtr="0">
            <a:noAutofit/>
          </a:bodyPr>
          <a:lstStyle/>
          <a:p>
            <a:pPr marL="169863" algn="r" rtl="1">
              <a:buSzPts val="2800"/>
            </a:pPr>
            <a:r>
              <a:rPr lang="ar-SA" sz="2800" b="1" dirty="0" err="1">
                <a:solidFill>
                  <a:srgbClr val="006FB6"/>
                </a:solidFill>
                <a:latin typeface="Calibri"/>
                <a:ea typeface="Calibri"/>
                <a:cs typeface="Calibri"/>
              </a:rPr>
              <a:t>رشتوں</a:t>
            </a:r>
            <a:r>
              <a:rPr lang="ar-SA" sz="2800" b="1" dirty="0">
                <a:solidFill>
                  <a:srgbClr val="006FB6"/>
                </a:solidFill>
                <a:latin typeface="Calibri"/>
                <a:ea typeface="Calibri"/>
                <a:cs typeface="Calibri"/>
              </a:rPr>
              <a:t> </a:t>
            </a:r>
            <a:r>
              <a:rPr lang="ar-SA" sz="2800" b="1" dirty="0" err="1">
                <a:solidFill>
                  <a:srgbClr val="006FB6"/>
                </a:solidFill>
                <a:latin typeface="Calibri"/>
                <a:ea typeface="Calibri"/>
                <a:cs typeface="Calibri"/>
              </a:rPr>
              <a:t>کی</a:t>
            </a:r>
            <a:br>
              <a:rPr lang="en-US" sz="2800" b="1" dirty="0">
                <a:solidFill>
                  <a:srgbClr val="006FB6"/>
                </a:solidFill>
                <a:latin typeface="Calibri"/>
                <a:ea typeface="Calibri"/>
                <a:cs typeface="Calibri"/>
              </a:rPr>
            </a:br>
            <a:r>
              <a:rPr lang="ar-SA" sz="2800" dirty="0" err="1">
                <a:solidFill>
                  <a:srgbClr val="006FB6"/>
                </a:solidFill>
                <a:latin typeface="Calibri"/>
                <a:ea typeface="Calibri"/>
                <a:cs typeface="Calibri"/>
              </a:rPr>
              <a:t>بنیاد</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پر</a:t>
            </a:r>
            <a:r>
              <a:rPr lang="en-US" sz="2800" dirty="0">
                <a:solidFill>
                  <a:srgbClr val="006FB6"/>
                </a:solidFill>
                <a:latin typeface="Calibri"/>
                <a:ea typeface="Calibri"/>
                <a:cs typeface="Calibri"/>
                <a:sym typeface="Calibri"/>
              </a:rPr>
              <a:t> </a:t>
            </a:r>
            <a:r>
              <a:rPr lang="en-US" sz="2800" dirty="0">
                <a:solidFill>
                  <a:srgbClr val="006FB6"/>
                </a:solidFill>
                <a:latin typeface="Calibri"/>
                <a:ea typeface="Calibri"/>
                <a:cs typeface="Calibri"/>
              </a:rPr>
              <a:t>!</a:t>
            </a:r>
            <a:endParaRPr sz="2800" dirty="0">
              <a:solidFill>
                <a:srgbClr val="006FB6"/>
              </a:solidFill>
              <a:latin typeface="Calibri"/>
              <a:ea typeface="Calibri"/>
              <a:cs typeface="Calibri"/>
              <a:sym typeface="Calibri"/>
            </a:endParaRPr>
          </a:p>
        </p:txBody>
      </p:sp>
      <p:pic>
        <p:nvPicPr>
          <p:cNvPr id="458" name="Google Shape;458;p17" descr="Arrow Clockwise curve"/>
          <p:cNvPicPr preferRelativeResize="0"/>
          <p:nvPr/>
        </p:nvPicPr>
        <p:blipFill rotWithShape="1">
          <a:blip r:embed="rId3">
            <a:alphaModFix/>
          </a:blip>
          <a:srcRect/>
          <a:stretch/>
        </p:blipFill>
        <p:spPr>
          <a:xfrm rot="7167823">
            <a:off x="8082357" y="4615938"/>
            <a:ext cx="357753" cy="580942"/>
          </a:xfrm>
          <a:prstGeom prst="rect">
            <a:avLst/>
          </a:prstGeom>
          <a:noFill/>
          <a:ln>
            <a:noFill/>
          </a:ln>
        </p:spPr>
      </p:pic>
      <p:sp>
        <p:nvSpPr>
          <p:cNvPr id="459" name="Google Shape;459;p17"/>
          <p:cNvSpPr/>
          <p:nvPr/>
        </p:nvSpPr>
        <p:spPr>
          <a:xfrm>
            <a:off x="8746322" y="4880554"/>
            <a:ext cx="2760786" cy="1409887"/>
          </a:xfrm>
          <a:prstGeom prst="roundRect">
            <a:avLst>
              <a:gd name="adj" fmla="val 16667"/>
            </a:avLst>
          </a:prstGeom>
          <a:noFill/>
          <a:ln w="31750" cap="flat" cmpd="sng">
            <a:solidFill>
              <a:srgbClr val="EB692E"/>
            </a:solidFill>
            <a:prstDash val="solid"/>
            <a:miter lim="800000"/>
            <a:headEnd type="none" w="sm" len="sm"/>
            <a:tailEnd type="none" w="sm" len="sm"/>
          </a:ln>
        </p:spPr>
        <p:txBody>
          <a:bodyPr spcFirstLastPara="1" wrap="square" lIns="91425" tIns="45700" rIns="91425" bIns="45700" anchor="ctr" anchorCtr="0">
            <a:noAutofit/>
          </a:bodyPr>
          <a:lstStyle/>
          <a:p>
            <a:pPr algn="r" rtl="1">
              <a:buSzPts val="2800"/>
            </a:pPr>
            <a:r>
              <a:rPr lang="ar-SA" sz="2800" dirty="0">
                <a:solidFill>
                  <a:srgbClr val="006FB6"/>
                </a:solidFill>
                <a:latin typeface="Calibri"/>
                <a:ea typeface="Calibri"/>
                <a:cs typeface="Calibri"/>
              </a:rPr>
              <a:t>جان </a:t>
            </a:r>
            <a:r>
              <a:rPr lang="ar-SA" sz="2800" dirty="0" err="1">
                <a:solidFill>
                  <a:srgbClr val="006FB6"/>
                </a:solidFill>
                <a:latin typeface="Calibri"/>
                <a:ea typeface="Calibri"/>
                <a:cs typeface="Calibri"/>
              </a:rPr>
              <a:t>بوجھ</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کر</a:t>
            </a:r>
            <a:r>
              <a:rPr lang="ar-SA" sz="2800" dirty="0">
                <a:solidFill>
                  <a:srgbClr val="006FB6"/>
                </a:solidFill>
                <a:latin typeface="Calibri"/>
                <a:ea typeface="Calibri"/>
                <a:cs typeface="Calibri"/>
              </a:rPr>
              <a:t> </a:t>
            </a:r>
            <a:r>
              <a:rPr lang="ar-SA" sz="2800" b="1" dirty="0" err="1">
                <a:solidFill>
                  <a:srgbClr val="006FB6"/>
                </a:solidFill>
                <a:latin typeface="Calibri"/>
                <a:ea typeface="Calibri"/>
                <a:cs typeface="Calibri"/>
              </a:rPr>
              <a:t>پریکٹس</a:t>
            </a:r>
            <a:r>
              <a:rPr lang="ar-SA" sz="2800" b="1" dirty="0">
                <a:solidFill>
                  <a:srgbClr val="006FB6"/>
                </a:solidFill>
                <a:latin typeface="Calibri"/>
                <a:ea typeface="Calibri"/>
                <a:cs typeface="Calibri"/>
              </a:rPr>
              <a:t> </a:t>
            </a:r>
            <a:r>
              <a:rPr lang="ar-SA" sz="2800" b="1" dirty="0" err="1">
                <a:solidFill>
                  <a:srgbClr val="006FB6"/>
                </a:solidFill>
                <a:latin typeface="Calibri"/>
                <a:ea typeface="Calibri"/>
                <a:cs typeface="Calibri"/>
              </a:rPr>
              <a:t>کا</a:t>
            </a:r>
            <a:r>
              <a:rPr lang="ar-SA" sz="2800" b="1" dirty="0">
                <a:solidFill>
                  <a:srgbClr val="006FB6"/>
                </a:solidFill>
                <a:latin typeface="Calibri"/>
                <a:ea typeface="Calibri"/>
                <a:cs typeface="Calibri"/>
              </a:rPr>
              <a:t> </a:t>
            </a:r>
            <a:r>
              <a:rPr lang="ar-SA" sz="2800" dirty="0" err="1">
                <a:solidFill>
                  <a:srgbClr val="006FB6"/>
                </a:solidFill>
                <a:latin typeface="Calibri"/>
                <a:ea typeface="Calibri"/>
                <a:cs typeface="Calibri"/>
              </a:rPr>
              <a:t>بہت</a:t>
            </a:r>
            <a:r>
              <a:rPr lang="ar-SA" sz="2800" dirty="0">
                <a:solidFill>
                  <a:srgbClr val="006FB6"/>
                </a:solidFill>
                <a:latin typeface="Calibri"/>
                <a:ea typeface="Calibri"/>
                <a:cs typeface="Calibri"/>
              </a:rPr>
              <a:t> وقت</a:t>
            </a:r>
            <a:endParaRPr lang="en-US" sz="2800" dirty="0">
              <a:solidFill>
                <a:srgbClr val="006FB6"/>
              </a:solidFill>
              <a:latin typeface="Calibri"/>
              <a:ea typeface="Calibri"/>
              <a:cs typeface="Calibri"/>
            </a:endParaRPr>
          </a:p>
        </p:txBody>
      </p:sp>
      <p:pic>
        <p:nvPicPr>
          <p:cNvPr id="460" name="Google Shape;460;p17" descr="Arrow Clockwise curve"/>
          <p:cNvPicPr preferRelativeResize="0"/>
          <p:nvPr/>
        </p:nvPicPr>
        <p:blipFill rotWithShape="1">
          <a:blip r:embed="rId3">
            <a:alphaModFix/>
          </a:blip>
          <a:srcRect/>
          <a:stretch/>
        </p:blipFill>
        <p:spPr>
          <a:xfrm rot="-6387369">
            <a:off x="2847996" y="2467736"/>
            <a:ext cx="357753" cy="580942"/>
          </a:xfrm>
          <a:prstGeom prst="rect">
            <a:avLst/>
          </a:prstGeom>
          <a:noFill/>
          <a:ln>
            <a:noFill/>
          </a:ln>
        </p:spPr>
      </p:pic>
      <p:pic>
        <p:nvPicPr>
          <p:cNvPr id="461" name="Google Shape;461;p17" descr="Graphical user interface&#10;&#10;Description automatically generated"/>
          <p:cNvPicPr preferRelativeResize="0"/>
          <p:nvPr/>
        </p:nvPicPr>
        <p:blipFill rotWithShape="1">
          <a:blip r:embed="rId4">
            <a:alphaModFix/>
          </a:blip>
          <a:srcRect/>
          <a:stretch/>
        </p:blipFill>
        <p:spPr>
          <a:xfrm>
            <a:off x="3026872" y="1619693"/>
            <a:ext cx="6311628" cy="4520264"/>
          </a:xfrm>
          <a:prstGeom prst="rect">
            <a:avLst/>
          </a:prstGeom>
          <a:noFill/>
          <a:ln>
            <a:noFill/>
          </a:ln>
        </p:spPr>
      </p:pic>
      <p:sp>
        <p:nvSpPr>
          <p:cNvPr id="2" name="Google Shape;499;p19">
            <a:extLst>
              <a:ext uri="{FF2B5EF4-FFF2-40B4-BE49-F238E27FC236}">
                <a16:creationId xmlns:a16="http://schemas.microsoft.com/office/drawing/2014/main" id="{96DA6DEB-D8E6-1A09-FCBA-CDB0CB45A4A5}"/>
              </a:ext>
            </a:extLst>
          </p:cNvPr>
          <p:cNvSpPr txBox="1"/>
          <p:nvPr/>
        </p:nvSpPr>
        <p:spPr>
          <a:xfrm>
            <a:off x="4015945" y="2674034"/>
            <a:ext cx="989283" cy="266875"/>
          </a:xfrm>
          <a:prstGeom prst="rect">
            <a:avLst/>
          </a:prstGeom>
          <a:solidFill>
            <a:schemeClr val="bg1"/>
          </a:solidFill>
          <a:ln>
            <a:noFill/>
          </a:ln>
        </p:spPr>
        <p:txBody>
          <a:bodyPr spcFirstLastPara="1" wrap="square" lIns="91425" tIns="45700" rIns="91425" bIns="45700" anchor="t" anchorCtr="0">
            <a:noAutofit/>
          </a:bodyPr>
          <a:lstStyle/>
          <a:p>
            <a:pPr algn="ctr">
              <a:lnSpc>
                <a:spcPct val="90000"/>
              </a:lnSpc>
              <a:buClr>
                <a:srgbClr val="006FB6"/>
              </a:buClr>
              <a:buSzPts val="3600"/>
            </a:pPr>
            <a:r>
              <a:rPr lang="ar-SA" sz="1200" dirty="0" err="1">
                <a:solidFill>
                  <a:srgbClr val="006FB6"/>
                </a:solidFill>
                <a:latin typeface="Calibri"/>
                <a:cs typeface="Calibri"/>
              </a:rPr>
              <a:t>اپنی</a:t>
            </a:r>
            <a:r>
              <a:rPr lang="ar-SA" sz="1200" dirty="0">
                <a:solidFill>
                  <a:srgbClr val="006FB6"/>
                </a:solidFill>
                <a:latin typeface="Calibri"/>
                <a:cs typeface="Calibri"/>
              </a:rPr>
              <a:t> </a:t>
            </a:r>
            <a:r>
              <a:rPr lang="ar-SA" sz="1200" dirty="0" err="1">
                <a:solidFill>
                  <a:srgbClr val="006FB6"/>
                </a:solidFill>
                <a:latin typeface="Calibri"/>
                <a:cs typeface="Calibri"/>
              </a:rPr>
              <a:t>ٹیم</a:t>
            </a:r>
            <a:r>
              <a:rPr lang="ar-SA" sz="1200" dirty="0">
                <a:solidFill>
                  <a:srgbClr val="006FB6"/>
                </a:solidFill>
                <a:latin typeface="Calibri"/>
                <a:cs typeface="Calibri"/>
              </a:rPr>
              <a:t> </a:t>
            </a:r>
            <a:r>
              <a:rPr lang="ar-SA" sz="1200" dirty="0" err="1">
                <a:solidFill>
                  <a:srgbClr val="006FB6"/>
                </a:solidFill>
                <a:latin typeface="Calibri"/>
                <a:cs typeface="Calibri"/>
              </a:rPr>
              <a:t>بنائیں</a:t>
            </a:r>
            <a:endParaRPr lang="en-US" sz="1200" dirty="0">
              <a:solidFill>
                <a:srgbClr val="006FB6"/>
              </a:solidFill>
              <a:latin typeface="Calibri"/>
              <a:cs typeface="Calibri"/>
            </a:endParaRPr>
          </a:p>
        </p:txBody>
      </p:sp>
      <p:sp>
        <p:nvSpPr>
          <p:cNvPr id="3" name="Google Shape;499;p19">
            <a:extLst>
              <a:ext uri="{FF2B5EF4-FFF2-40B4-BE49-F238E27FC236}">
                <a16:creationId xmlns:a16="http://schemas.microsoft.com/office/drawing/2014/main" id="{8730C75C-18B0-FF18-B39B-33113EA0BA46}"/>
              </a:ext>
            </a:extLst>
          </p:cNvPr>
          <p:cNvSpPr txBox="1"/>
          <p:nvPr/>
        </p:nvSpPr>
        <p:spPr>
          <a:xfrm>
            <a:off x="5811843" y="2582963"/>
            <a:ext cx="989283" cy="514224"/>
          </a:xfrm>
          <a:prstGeom prst="rect">
            <a:avLst/>
          </a:prstGeom>
          <a:solidFill>
            <a:schemeClr val="bg1"/>
          </a:solidFill>
          <a:ln>
            <a:noFill/>
          </a:ln>
        </p:spPr>
        <p:txBody>
          <a:bodyPr spcFirstLastPara="1" wrap="square" lIns="91425" tIns="45700" rIns="91425" bIns="45700" anchor="t" anchorCtr="0">
            <a:noAutofit/>
          </a:bodyPr>
          <a:lstStyle/>
          <a:p>
            <a:pPr>
              <a:lnSpc>
                <a:spcPct val="90000"/>
              </a:lnSpc>
              <a:buClr>
                <a:srgbClr val="006FB6"/>
              </a:buClr>
              <a:buSzPts val="3600"/>
            </a:pPr>
            <a:r>
              <a:rPr lang="ar-SA" sz="1200" dirty="0" err="1">
                <a:solidFill>
                  <a:srgbClr val="006FB6"/>
                </a:solidFill>
                <a:latin typeface="Calibri"/>
                <a:cs typeface="Calibri"/>
              </a:rPr>
              <a:t>اپنا</a:t>
            </a:r>
            <a:r>
              <a:rPr lang="ar-SA" sz="1200" dirty="0">
                <a:solidFill>
                  <a:srgbClr val="006FB6"/>
                </a:solidFill>
                <a:latin typeface="Calibri"/>
                <a:cs typeface="Calibri"/>
              </a:rPr>
              <a:t> </a:t>
            </a:r>
            <a:r>
              <a:rPr lang="ar-SA" sz="1200" dirty="0" err="1">
                <a:solidFill>
                  <a:srgbClr val="006FB6"/>
                </a:solidFill>
                <a:latin typeface="Calibri"/>
                <a:cs typeface="Calibri"/>
              </a:rPr>
              <a:t>نقطہ</a:t>
            </a:r>
            <a:r>
              <a:rPr lang="ar-SA" sz="1200" dirty="0">
                <a:solidFill>
                  <a:srgbClr val="006FB6"/>
                </a:solidFill>
                <a:latin typeface="Calibri"/>
                <a:cs typeface="Calibri"/>
              </a:rPr>
              <a:t> </a:t>
            </a:r>
            <a:r>
              <a:rPr lang="ar-SA" sz="1200" dirty="0" err="1">
                <a:solidFill>
                  <a:srgbClr val="006FB6"/>
                </a:solidFill>
                <a:latin typeface="Calibri"/>
                <a:cs typeface="Calibri"/>
              </a:rPr>
              <a:t>آغاز</a:t>
            </a:r>
            <a:r>
              <a:rPr lang="ar-SA" sz="1200" dirty="0">
                <a:solidFill>
                  <a:srgbClr val="006FB6"/>
                </a:solidFill>
                <a:latin typeface="Calibri"/>
                <a:cs typeface="Calibri"/>
              </a:rPr>
              <a:t> تلاش </a:t>
            </a:r>
            <a:r>
              <a:rPr lang="ar-SA" sz="1200" dirty="0" err="1">
                <a:solidFill>
                  <a:srgbClr val="006FB6"/>
                </a:solidFill>
                <a:latin typeface="Calibri"/>
                <a:cs typeface="Calibri"/>
              </a:rPr>
              <a:t>کریں</a:t>
            </a:r>
            <a:endParaRPr lang="en-US" sz="1200" dirty="0">
              <a:solidFill>
                <a:srgbClr val="006FB6"/>
              </a:solidFill>
              <a:latin typeface="Calibri"/>
              <a:cs typeface="Calibri"/>
            </a:endParaRPr>
          </a:p>
        </p:txBody>
      </p:sp>
      <p:sp>
        <p:nvSpPr>
          <p:cNvPr id="4" name="Google Shape;499;p19">
            <a:extLst>
              <a:ext uri="{FF2B5EF4-FFF2-40B4-BE49-F238E27FC236}">
                <a16:creationId xmlns:a16="http://schemas.microsoft.com/office/drawing/2014/main" id="{F24B6BC8-2DD1-6BDA-2E3C-0FF773814BF1}"/>
              </a:ext>
            </a:extLst>
          </p:cNvPr>
          <p:cNvSpPr txBox="1"/>
          <p:nvPr/>
        </p:nvSpPr>
        <p:spPr>
          <a:xfrm>
            <a:off x="7828633" y="2582963"/>
            <a:ext cx="840485" cy="429079"/>
          </a:xfrm>
          <a:prstGeom prst="rect">
            <a:avLst/>
          </a:prstGeom>
          <a:solidFill>
            <a:schemeClr val="bg1"/>
          </a:solidFill>
          <a:ln>
            <a:noFill/>
          </a:ln>
        </p:spPr>
        <p:txBody>
          <a:bodyPr spcFirstLastPara="1" wrap="square" lIns="91425" tIns="45700" rIns="91425" bIns="45700" anchor="t" anchorCtr="0">
            <a:noAutofit/>
          </a:bodyPr>
          <a:lstStyle/>
          <a:p>
            <a:pPr>
              <a:lnSpc>
                <a:spcPct val="90000"/>
              </a:lnSpc>
              <a:buClr>
                <a:srgbClr val="006FB6"/>
              </a:buClr>
              <a:buSzPts val="3600"/>
            </a:pPr>
            <a:r>
              <a:rPr lang="ar-SA" sz="1200" dirty="0" err="1">
                <a:solidFill>
                  <a:srgbClr val="006FB6"/>
                </a:solidFill>
                <a:latin typeface="Calibri"/>
                <a:cs typeface="Calibri"/>
              </a:rPr>
              <a:t>اپنا</a:t>
            </a:r>
            <a:r>
              <a:rPr lang="ar-SA" sz="1200" dirty="0">
                <a:solidFill>
                  <a:srgbClr val="006FB6"/>
                </a:solidFill>
                <a:latin typeface="Calibri"/>
                <a:cs typeface="Calibri"/>
              </a:rPr>
              <a:t> مقصد </a:t>
            </a:r>
            <a:r>
              <a:rPr lang="ar-SA" sz="1200" dirty="0" err="1">
                <a:solidFill>
                  <a:srgbClr val="006FB6"/>
                </a:solidFill>
                <a:latin typeface="Calibri"/>
                <a:cs typeface="Calibri"/>
              </a:rPr>
              <a:t>طے</a:t>
            </a:r>
            <a:r>
              <a:rPr lang="ar-SA" sz="1200" dirty="0">
                <a:solidFill>
                  <a:srgbClr val="006FB6"/>
                </a:solidFill>
                <a:latin typeface="Calibri"/>
                <a:cs typeface="Calibri"/>
              </a:rPr>
              <a:t> </a:t>
            </a:r>
            <a:r>
              <a:rPr lang="ar-SA" sz="1200" dirty="0" err="1">
                <a:solidFill>
                  <a:srgbClr val="006FB6"/>
                </a:solidFill>
                <a:latin typeface="Calibri"/>
                <a:cs typeface="Calibri"/>
              </a:rPr>
              <a:t>کریں</a:t>
            </a:r>
            <a:endParaRPr lang="en-US" sz="1200" dirty="0">
              <a:solidFill>
                <a:srgbClr val="006FB6"/>
              </a:solidFill>
              <a:latin typeface="Calibri"/>
              <a:cs typeface="Calibri"/>
            </a:endParaRPr>
          </a:p>
        </p:txBody>
      </p:sp>
      <p:sp>
        <p:nvSpPr>
          <p:cNvPr id="5" name="Google Shape;499;p19">
            <a:extLst>
              <a:ext uri="{FF2B5EF4-FFF2-40B4-BE49-F238E27FC236}">
                <a16:creationId xmlns:a16="http://schemas.microsoft.com/office/drawing/2014/main" id="{9787D062-55FB-CFC1-7CA4-6CA7F99E2225}"/>
              </a:ext>
            </a:extLst>
          </p:cNvPr>
          <p:cNvSpPr txBox="1"/>
          <p:nvPr/>
        </p:nvSpPr>
        <p:spPr>
          <a:xfrm>
            <a:off x="4843847" y="3216540"/>
            <a:ext cx="2545493" cy="281825"/>
          </a:xfrm>
          <a:prstGeom prst="rect">
            <a:avLst/>
          </a:prstGeom>
          <a:solidFill>
            <a:schemeClr val="lt1"/>
          </a:solidFill>
          <a:ln>
            <a:noFill/>
          </a:ln>
        </p:spPr>
        <p:txBody>
          <a:bodyPr spcFirstLastPara="1" wrap="square" lIns="91425" tIns="45700" rIns="91425" bIns="45700" anchor="t" anchorCtr="0">
            <a:noAutofit/>
          </a:bodyPr>
          <a:lstStyle/>
          <a:p>
            <a:pPr>
              <a:lnSpc>
                <a:spcPct val="90000"/>
              </a:lnSpc>
              <a:buClr>
                <a:srgbClr val="006FB6"/>
              </a:buClr>
              <a:buSzPts val="3600"/>
            </a:pPr>
            <a:r>
              <a:rPr lang="ar-SA" sz="1200" dirty="0" err="1">
                <a:solidFill>
                  <a:srgbClr val="006FB6"/>
                </a:solidFill>
                <a:latin typeface="Calibri"/>
                <a:cs typeface="Calibri"/>
              </a:rPr>
              <a:t>پریکٹس</a:t>
            </a:r>
            <a:r>
              <a:rPr lang="ar-SA" sz="1200" dirty="0">
                <a:solidFill>
                  <a:srgbClr val="006FB6"/>
                </a:solidFill>
                <a:latin typeface="Calibri"/>
                <a:cs typeface="Calibri"/>
              </a:rPr>
              <a:t>، </a:t>
            </a:r>
            <a:r>
              <a:rPr lang="ar-SA" sz="1200" dirty="0" err="1">
                <a:solidFill>
                  <a:srgbClr val="006FB6"/>
                </a:solidFill>
                <a:latin typeface="Calibri"/>
                <a:cs typeface="Calibri"/>
              </a:rPr>
              <a:t>پریکٹس</a:t>
            </a:r>
            <a:r>
              <a:rPr lang="ar-SA" sz="1200" dirty="0">
                <a:solidFill>
                  <a:srgbClr val="006FB6"/>
                </a:solidFill>
                <a:latin typeface="Calibri"/>
                <a:cs typeface="Calibri"/>
              </a:rPr>
              <a:t>، </a:t>
            </a:r>
            <a:r>
              <a:rPr lang="ar-SA" sz="1200" dirty="0" err="1">
                <a:solidFill>
                  <a:srgbClr val="006FB6"/>
                </a:solidFill>
                <a:latin typeface="Calibri"/>
                <a:cs typeface="Calibri"/>
              </a:rPr>
              <a:t>پریکٹس</a:t>
            </a:r>
            <a:endParaRPr lang="en-US" sz="1200" dirty="0">
              <a:solidFill>
                <a:srgbClr val="006FB6"/>
              </a:solidFill>
              <a:latin typeface="Calibri"/>
              <a:cs typeface="Calibri"/>
              <a:sym typeface="Calibri"/>
            </a:endParaRPr>
          </a:p>
        </p:txBody>
      </p:sp>
      <p:sp>
        <p:nvSpPr>
          <p:cNvPr id="6" name="Google Shape;499;p19">
            <a:extLst>
              <a:ext uri="{FF2B5EF4-FFF2-40B4-BE49-F238E27FC236}">
                <a16:creationId xmlns:a16="http://schemas.microsoft.com/office/drawing/2014/main" id="{CA3F3823-843A-1712-7324-1F535711230F}"/>
              </a:ext>
            </a:extLst>
          </p:cNvPr>
          <p:cNvSpPr txBox="1"/>
          <p:nvPr/>
        </p:nvSpPr>
        <p:spPr>
          <a:xfrm>
            <a:off x="3590530" y="4068491"/>
            <a:ext cx="1183367" cy="408916"/>
          </a:xfrm>
          <a:prstGeom prst="rect">
            <a:avLst/>
          </a:prstGeom>
          <a:solidFill>
            <a:schemeClr val="lt1"/>
          </a:solidFill>
          <a:ln>
            <a:noFill/>
          </a:ln>
        </p:spPr>
        <p:txBody>
          <a:bodyPr spcFirstLastPara="1" wrap="square" lIns="91425" tIns="45700" rIns="91425" bIns="45700" anchor="t" anchorCtr="0">
            <a:noAutofit/>
          </a:bodyPr>
          <a:lstStyle/>
          <a:p>
            <a:pPr algn="ctr">
              <a:lnSpc>
                <a:spcPct val="90000"/>
              </a:lnSpc>
              <a:buClr>
                <a:srgbClr val="006FB6"/>
              </a:buClr>
              <a:buSzPts val="3600"/>
            </a:pPr>
            <a:r>
              <a:rPr lang="ar-SA" sz="1200" dirty="0" err="1">
                <a:solidFill>
                  <a:srgbClr val="006FB6"/>
                </a:solidFill>
                <a:latin typeface="Calibri"/>
                <a:cs typeface="Calibri"/>
              </a:rPr>
              <a:t>فیملی</a:t>
            </a:r>
            <a:r>
              <a:rPr lang="ar-SA" sz="1200" dirty="0">
                <a:solidFill>
                  <a:srgbClr val="006FB6"/>
                </a:solidFill>
                <a:latin typeface="Calibri"/>
                <a:cs typeface="Calibri"/>
              </a:rPr>
              <a:t> </a:t>
            </a:r>
            <a:r>
              <a:rPr lang="ar-SA" sz="1200" dirty="0" err="1">
                <a:solidFill>
                  <a:srgbClr val="006FB6"/>
                </a:solidFill>
                <a:latin typeface="Calibri"/>
                <a:cs typeface="Calibri"/>
              </a:rPr>
              <a:t>ورکشاپس</a:t>
            </a:r>
            <a:r>
              <a:rPr lang="ar-SA" sz="1200" dirty="0">
                <a:solidFill>
                  <a:srgbClr val="006FB6"/>
                </a:solidFill>
                <a:latin typeface="Calibri"/>
                <a:cs typeface="Calibri"/>
              </a:rPr>
              <a:t> </a:t>
            </a:r>
            <a:r>
              <a:rPr lang="ar-SA" sz="1200" dirty="0" err="1">
                <a:solidFill>
                  <a:srgbClr val="006FB6"/>
                </a:solidFill>
                <a:latin typeface="Calibri"/>
                <a:cs typeface="Calibri"/>
              </a:rPr>
              <a:t>میں</a:t>
            </a:r>
            <a:r>
              <a:rPr lang="ar-SA" sz="1200" dirty="0">
                <a:solidFill>
                  <a:srgbClr val="006FB6"/>
                </a:solidFill>
                <a:latin typeface="Calibri"/>
                <a:cs typeface="Calibri"/>
              </a:rPr>
              <a:t> </a:t>
            </a:r>
            <a:r>
              <a:rPr lang="ar-SA" sz="1200" dirty="0" err="1">
                <a:solidFill>
                  <a:srgbClr val="006FB6"/>
                </a:solidFill>
                <a:latin typeface="Calibri"/>
                <a:cs typeface="Calibri"/>
              </a:rPr>
              <a:t>پریکٹس</a:t>
            </a:r>
            <a:r>
              <a:rPr lang="ar-SA" sz="1200" dirty="0">
                <a:solidFill>
                  <a:srgbClr val="006FB6"/>
                </a:solidFill>
                <a:latin typeface="Calibri"/>
                <a:cs typeface="Calibri"/>
              </a:rPr>
              <a:t> </a:t>
            </a:r>
            <a:r>
              <a:rPr lang="ar-SA" sz="1200" dirty="0" err="1">
                <a:solidFill>
                  <a:srgbClr val="006FB6"/>
                </a:solidFill>
                <a:latin typeface="Calibri"/>
                <a:cs typeface="Calibri"/>
              </a:rPr>
              <a:t>کریں</a:t>
            </a:r>
            <a:endParaRPr lang="en-US" sz="1200" dirty="0">
              <a:solidFill>
                <a:srgbClr val="006FB6"/>
              </a:solidFill>
              <a:latin typeface="Calibri"/>
              <a:cs typeface="Calibri"/>
            </a:endParaRPr>
          </a:p>
        </p:txBody>
      </p:sp>
      <p:sp>
        <p:nvSpPr>
          <p:cNvPr id="7" name="Google Shape;499;p19">
            <a:extLst>
              <a:ext uri="{FF2B5EF4-FFF2-40B4-BE49-F238E27FC236}">
                <a16:creationId xmlns:a16="http://schemas.microsoft.com/office/drawing/2014/main" id="{BE7FBD19-58C9-16AA-BF31-29A035F0F937}"/>
              </a:ext>
            </a:extLst>
          </p:cNvPr>
          <p:cNvSpPr txBox="1"/>
          <p:nvPr/>
        </p:nvSpPr>
        <p:spPr>
          <a:xfrm>
            <a:off x="4917989" y="4090346"/>
            <a:ext cx="1252153" cy="408915"/>
          </a:xfrm>
          <a:prstGeom prst="rect">
            <a:avLst/>
          </a:prstGeom>
          <a:solidFill>
            <a:schemeClr val="lt1"/>
          </a:solidFill>
          <a:ln>
            <a:noFill/>
          </a:ln>
        </p:spPr>
        <p:txBody>
          <a:bodyPr spcFirstLastPara="1" wrap="square" lIns="91425" tIns="45700" rIns="91425" bIns="45700" anchor="t" anchorCtr="0">
            <a:noAutofit/>
          </a:bodyPr>
          <a:lstStyle/>
          <a:p>
            <a:pPr algn="ctr">
              <a:lnSpc>
                <a:spcPct val="90000"/>
              </a:lnSpc>
              <a:buClr>
                <a:srgbClr val="006FB6"/>
              </a:buClr>
              <a:buSzPts val="3600"/>
            </a:pPr>
            <a:r>
              <a:rPr lang="ar-SA" sz="1200" dirty="0" err="1">
                <a:solidFill>
                  <a:srgbClr val="006FB6"/>
                </a:solidFill>
                <a:latin typeface="Calibri"/>
                <a:cs typeface="Calibri"/>
              </a:rPr>
              <a:t>اپنے</a:t>
            </a:r>
            <a:r>
              <a:rPr lang="ar-SA" sz="1200" dirty="0">
                <a:solidFill>
                  <a:srgbClr val="006FB6"/>
                </a:solidFill>
                <a:latin typeface="Calibri"/>
                <a:cs typeface="Calibri"/>
              </a:rPr>
              <a:t> </a:t>
            </a:r>
            <a:r>
              <a:rPr lang="ar-SA" sz="1200" dirty="0" err="1">
                <a:solidFill>
                  <a:srgbClr val="006FB6"/>
                </a:solidFill>
                <a:latin typeface="Calibri"/>
                <a:cs typeface="Calibri"/>
              </a:rPr>
              <a:t>فیملی</a:t>
            </a:r>
            <a:r>
              <a:rPr lang="ar-SA" sz="1200" dirty="0">
                <a:solidFill>
                  <a:srgbClr val="006FB6"/>
                </a:solidFill>
                <a:latin typeface="Calibri"/>
                <a:cs typeface="Calibri"/>
              </a:rPr>
              <a:t> </a:t>
            </a:r>
            <a:r>
              <a:rPr lang="ar-SA" sz="1200" dirty="0" err="1">
                <a:solidFill>
                  <a:srgbClr val="006FB6"/>
                </a:solidFill>
                <a:latin typeface="Calibri"/>
                <a:cs typeface="Calibri"/>
              </a:rPr>
              <a:t>کے</a:t>
            </a:r>
            <a:r>
              <a:rPr lang="ar-SA" sz="1200" dirty="0">
                <a:solidFill>
                  <a:srgbClr val="006FB6"/>
                </a:solidFill>
                <a:latin typeface="Calibri"/>
                <a:cs typeface="Calibri"/>
              </a:rPr>
              <a:t> </a:t>
            </a:r>
            <a:r>
              <a:rPr lang="ar-SA" sz="1200" dirty="0" err="1">
                <a:solidFill>
                  <a:srgbClr val="006FB6"/>
                </a:solidFill>
                <a:latin typeface="Calibri"/>
                <a:cs typeface="Calibri"/>
              </a:rPr>
              <a:t>ساتھ</a:t>
            </a:r>
            <a:r>
              <a:rPr lang="ar-SA" sz="1200" dirty="0">
                <a:solidFill>
                  <a:srgbClr val="006FB6"/>
                </a:solidFill>
                <a:latin typeface="Calibri"/>
                <a:cs typeface="Calibri"/>
              </a:rPr>
              <a:t> </a:t>
            </a:r>
            <a:r>
              <a:rPr lang="ar-SA" sz="1200" dirty="0" err="1">
                <a:solidFill>
                  <a:srgbClr val="006FB6"/>
                </a:solidFill>
                <a:latin typeface="Calibri"/>
                <a:cs typeface="Calibri"/>
              </a:rPr>
              <a:t>پریکٹس</a:t>
            </a:r>
            <a:r>
              <a:rPr lang="ps-AF" sz="1200" dirty="0">
                <a:solidFill>
                  <a:srgbClr val="006FB6"/>
                </a:solidFill>
                <a:latin typeface="Calibri"/>
                <a:cs typeface="Calibri"/>
              </a:rPr>
              <a:t> </a:t>
            </a:r>
            <a:r>
              <a:rPr lang="ar-SA" sz="1200" dirty="0" err="1">
                <a:solidFill>
                  <a:srgbClr val="006FB6"/>
                </a:solidFill>
                <a:latin typeface="Calibri"/>
                <a:cs typeface="Calibri"/>
              </a:rPr>
              <a:t>کریں</a:t>
            </a:r>
            <a:endParaRPr lang="en-US" sz="1200" dirty="0">
              <a:solidFill>
                <a:srgbClr val="006FB6"/>
              </a:solidFill>
              <a:latin typeface="Calibri"/>
              <a:cs typeface="Calibri"/>
            </a:endParaRPr>
          </a:p>
        </p:txBody>
      </p:sp>
      <p:sp>
        <p:nvSpPr>
          <p:cNvPr id="8" name="Google Shape;499;p19">
            <a:extLst>
              <a:ext uri="{FF2B5EF4-FFF2-40B4-BE49-F238E27FC236}">
                <a16:creationId xmlns:a16="http://schemas.microsoft.com/office/drawing/2014/main" id="{2C4E9082-EB6F-2EF3-C5B5-AA6EBDD20059}"/>
              </a:ext>
            </a:extLst>
          </p:cNvPr>
          <p:cNvSpPr txBox="1"/>
          <p:nvPr/>
        </p:nvSpPr>
        <p:spPr>
          <a:xfrm>
            <a:off x="6247311" y="4080848"/>
            <a:ext cx="1123961" cy="430770"/>
          </a:xfrm>
          <a:prstGeom prst="rect">
            <a:avLst/>
          </a:prstGeom>
          <a:solidFill>
            <a:schemeClr val="lt1"/>
          </a:solidFill>
          <a:ln>
            <a:noFill/>
          </a:ln>
        </p:spPr>
        <p:txBody>
          <a:bodyPr spcFirstLastPara="1" wrap="square" lIns="91425" tIns="45700" rIns="91425" bIns="45700" anchor="t" anchorCtr="0">
            <a:noAutofit/>
          </a:bodyPr>
          <a:lstStyle/>
          <a:p>
            <a:pPr algn="ctr">
              <a:lnSpc>
                <a:spcPct val="90000"/>
              </a:lnSpc>
              <a:buClr>
                <a:srgbClr val="006FB6"/>
              </a:buClr>
              <a:buSzPts val="3600"/>
            </a:pPr>
            <a:r>
              <a:rPr lang="ar-SA" sz="1200" dirty="0" err="1">
                <a:solidFill>
                  <a:srgbClr val="006FB6"/>
                </a:solidFill>
                <a:latin typeface="Calibri"/>
                <a:cs typeface="Calibri"/>
              </a:rPr>
              <a:t>آزادانہ</a:t>
            </a:r>
            <a:r>
              <a:rPr lang="ar-SA" sz="1200" dirty="0">
                <a:solidFill>
                  <a:srgbClr val="006FB6"/>
                </a:solidFill>
                <a:latin typeface="Calibri"/>
                <a:cs typeface="Calibri"/>
              </a:rPr>
              <a:t> طور </a:t>
            </a:r>
            <a:r>
              <a:rPr lang="ar-SA" sz="1200" dirty="0" err="1">
                <a:solidFill>
                  <a:srgbClr val="006FB6"/>
                </a:solidFill>
                <a:latin typeface="Calibri"/>
                <a:cs typeface="Calibri"/>
              </a:rPr>
              <a:t>پر</a:t>
            </a:r>
            <a:r>
              <a:rPr lang="ar-SA" sz="1200" dirty="0">
                <a:solidFill>
                  <a:srgbClr val="006FB6"/>
                </a:solidFill>
                <a:latin typeface="Calibri"/>
                <a:cs typeface="Calibri"/>
              </a:rPr>
              <a:t> </a:t>
            </a:r>
            <a:r>
              <a:rPr lang="ar-SA" sz="1200" dirty="0" err="1">
                <a:solidFill>
                  <a:srgbClr val="006FB6"/>
                </a:solidFill>
                <a:latin typeface="Calibri"/>
                <a:cs typeface="Calibri"/>
              </a:rPr>
              <a:t>پریکٹس</a:t>
            </a:r>
            <a:r>
              <a:rPr lang="ar-SA" sz="1200" dirty="0">
                <a:solidFill>
                  <a:srgbClr val="006FB6"/>
                </a:solidFill>
                <a:latin typeface="Calibri"/>
                <a:cs typeface="Calibri"/>
              </a:rPr>
              <a:t> </a:t>
            </a:r>
            <a:r>
              <a:rPr lang="ar-SA" sz="1200" dirty="0" err="1">
                <a:solidFill>
                  <a:srgbClr val="006FB6"/>
                </a:solidFill>
                <a:latin typeface="Calibri"/>
                <a:cs typeface="Calibri"/>
              </a:rPr>
              <a:t>کریں</a:t>
            </a:r>
            <a:endParaRPr lang="en-US" sz="1200" dirty="0">
              <a:solidFill>
                <a:srgbClr val="006FB6"/>
              </a:solidFill>
              <a:latin typeface="Calibri"/>
              <a:cs typeface="Calibri"/>
            </a:endParaRPr>
          </a:p>
        </p:txBody>
      </p:sp>
      <p:sp>
        <p:nvSpPr>
          <p:cNvPr id="9" name="Google Shape;499;p19">
            <a:extLst>
              <a:ext uri="{FF2B5EF4-FFF2-40B4-BE49-F238E27FC236}">
                <a16:creationId xmlns:a16="http://schemas.microsoft.com/office/drawing/2014/main" id="{F562B566-5B8F-0814-A1CB-D1367E63836F}"/>
              </a:ext>
            </a:extLst>
          </p:cNvPr>
          <p:cNvSpPr txBox="1"/>
          <p:nvPr/>
        </p:nvSpPr>
        <p:spPr>
          <a:xfrm>
            <a:off x="7453447" y="4089801"/>
            <a:ext cx="1123961" cy="387606"/>
          </a:xfrm>
          <a:prstGeom prst="rect">
            <a:avLst/>
          </a:prstGeom>
          <a:solidFill>
            <a:schemeClr val="lt1"/>
          </a:solidFill>
          <a:ln>
            <a:noFill/>
          </a:ln>
        </p:spPr>
        <p:txBody>
          <a:bodyPr spcFirstLastPara="1" wrap="square" lIns="91425" tIns="45700" rIns="91425" bIns="45700" anchor="t" anchorCtr="0">
            <a:noAutofit/>
          </a:bodyPr>
          <a:lstStyle/>
          <a:p>
            <a:pPr algn="ctr">
              <a:lnSpc>
                <a:spcPct val="90000"/>
              </a:lnSpc>
              <a:buClr>
                <a:srgbClr val="006FB6"/>
              </a:buClr>
              <a:buSzPts val="3600"/>
            </a:pPr>
            <a:r>
              <a:rPr lang="ar-SA" sz="1200" dirty="0" err="1">
                <a:solidFill>
                  <a:srgbClr val="006FB6"/>
                </a:solidFill>
                <a:latin typeface="Calibri"/>
                <a:cs typeface="Calibri"/>
              </a:rPr>
              <a:t>اپنے</a:t>
            </a:r>
            <a:r>
              <a:rPr lang="ar-SA" sz="1200" dirty="0">
                <a:solidFill>
                  <a:srgbClr val="006FB6"/>
                </a:solidFill>
                <a:latin typeface="Calibri"/>
                <a:cs typeface="Calibri"/>
              </a:rPr>
              <a:t> استاد </a:t>
            </a:r>
            <a:r>
              <a:rPr lang="ar-SA" sz="1200" dirty="0" err="1">
                <a:solidFill>
                  <a:srgbClr val="006FB6"/>
                </a:solidFill>
                <a:latin typeface="Calibri"/>
                <a:cs typeface="Calibri"/>
              </a:rPr>
              <a:t>کے</a:t>
            </a:r>
            <a:r>
              <a:rPr lang="ar-SA" sz="1200" dirty="0">
                <a:solidFill>
                  <a:srgbClr val="006FB6"/>
                </a:solidFill>
                <a:latin typeface="Calibri"/>
                <a:cs typeface="Calibri"/>
              </a:rPr>
              <a:t> </a:t>
            </a:r>
            <a:r>
              <a:rPr lang="ar-SA" sz="1200" dirty="0" err="1">
                <a:solidFill>
                  <a:srgbClr val="006FB6"/>
                </a:solidFill>
                <a:latin typeface="Calibri"/>
                <a:cs typeface="Calibri"/>
              </a:rPr>
              <a:t>ساتھ</a:t>
            </a:r>
            <a:r>
              <a:rPr lang="ar-SA" sz="1200" dirty="0">
                <a:solidFill>
                  <a:srgbClr val="006FB6"/>
                </a:solidFill>
                <a:latin typeface="Calibri"/>
                <a:cs typeface="Calibri"/>
              </a:rPr>
              <a:t> </a:t>
            </a:r>
            <a:r>
              <a:rPr lang="ar-SA" sz="1200" dirty="0" err="1">
                <a:solidFill>
                  <a:srgbClr val="006FB6"/>
                </a:solidFill>
                <a:latin typeface="Calibri"/>
                <a:cs typeface="Calibri"/>
              </a:rPr>
              <a:t>پریکٹس</a:t>
            </a:r>
            <a:r>
              <a:rPr lang="ar-SA" sz="1200" dirty="0">
                <a:solidFill>
                  <a:srgbClr val="006FB6"/>
                </a:solidFill>
                <a:latin typeface="Calibri"/>
                <a:cs typeface="Calibri"/>
              </a:rPr>
              <a:t> </a:t>
            </a:r>
            <a:r>
              <a:rPr lang="ar-SA" sz="1200" dirty="0" err="1">
                <a:solidFill>
                  <a:srgbClr val="006FB6"/>
                </a:solidFill>
                <a:latin typeface="Calibri"/>
                <a:cs typeface="Calibri"/>
              </a:rPr>
              <a:t>کریں</a:t>
            </a:r>
            <a:endParaRPr lang="en-US" sz="1200" dirty="0">
              <a:solidFill>
                <a:srgbClr val="006FB6"/>
              </a:solidFill>
              <a:latin typeface="Calibri"/>
              <a:cs typeface="Calibri"/>
            </a:endParaRPr>
          </a:p>
        </p:txBody>
      </p:sp>
      <p:sp>
        <p:nvSpPr>
          <p:cNvPr id="10" name="Google Shape;499;p19">
            <a:extLst>
              <a:ext uri="{FF2B5EF4-FFF2-40B4-BE49-F238E27FC236}">
                <a16:creationId xmlns:a16="http://schemas.microsoft.com/office/drawing/2014/main" id="{0E9F545C-573A-6810-2B34-51326D2D5B55}"/>
              </a:ext>
            </a:extLst>
          </p:cNvPr>
          <p:cNvSpPr txBox="1"/>
          <p:nvPr/>
        </p:nvSpPr>
        <p:spPr>
          <a:xfrm>
            <a:off x="4231888" y="5584670"/>
            <a:ext cx="1104900" cy="463953"/>
          </a:xfrm>
          <a:prstGeom prst="rect">
            <a:avLst/>
          </a:prstGeom>
          <a:solidFill>
            <a:schemeClr val="lt1"/>
          </a:solidFill>
          <a:ln>
            <a:noFill/>
          </a:ln>
        </p:spPr>
        <p:txBody>
          <a:bodyPr spcFirstLastPara="1" wrap="square" lIns="91425" tIns="45700" rIns="91425" bIns="45700" anchor="t" anchorCtr="0">
            <a:noAutofit/>
          </a:bodyPr>
          <a:lstStyle/>
          <a:p>
            <a:pPr>
              <a:lnSpc>
                <a:spcPct val="90000"/>
              </a:lnSpc>
              <a:buClr>
                <a:srgbClr val="006FB6"/>
              </a:buClr>
              <a:buSzPts val="3600"/>
            </a:pPr>
            <a:r>
              <a:rPr lang="ar-SA" sz="1200" dirty="0" err="1">
                <a:solidFill>
                  <a:srgbClr val="006FB6"/>
                </a:solidFill>
                <a:latin typeface="Calibri"/>
                <a:cs typeface="Calibri"/>
              </a:rPr>
              <a:t>اپنی</a:t>
            </a:r>
            <a:r>
              <a:rPr lang="ar-SA" sz="1200" dirty="0">
                <a:solidFill>
                  <a:srgbClr val="006FB6"/>
                </a:solidFill>
                <a:latin typeface="Calibri"/>
                <a:cs typeface="Calibri"/>
              </a:rPr>
              <a:t> </a:t>
            </a:r>
            <a:r>
              <a:rPr lang="ar-SA" sz="1200" dirty="0" err="1">
                <a:solidFill>
                  <a:srgbClr val="006FB6"/>
                </a:solidFill>
                <a:latin typeface="Calibri"/>
                <a:cs typeface="Calibri"/>
              </a:rPr>
              <a:t>ترقی</a:t>
            </a:r>
            <a:r>
              <a:rPr lang="ar-SA" sz="1200" dirty="0">
                <a:solidFill>
                  <a:srgbClr val="006FB6"/>
                </a:solidFill>
                <a:latin typeface="Calibri"/>
                <a:cs typeface="Calibri"/>
              </a:rPr>
              <a:t> </a:t>
            </a:r>
            <a:r>
              <a:rPr lang="ar-SA" sz="1200" dirty="0" err="1">
                <a:solidFill>
                  <a:srgbClr val="006FB6"/>
                </a:solidFill>
                <a:latin typeface="Calibri"/>
                <a:cs typeface="Calibri"/>
              </a:rPr>
              <a:t>کی</a:t>
            </a:r>
            <a:r>
              <a:rPr lang="ar-SA" sz="1200" dirty="0">
                <a:solidFill>
                  <a:srgbClr val="006FB6"/>
                </a:solidFill>
                <a:latin typeface="Calibri"/>
                <a:cs typeface="Calibri"/>
              </a:rPr>
              <a:t> </a:t>
            </a:r>
            <a:r>
              <a:rPr lang="ar-SA" sz="1200" dirty="0" err="1">
                <a:solidFill>
                  <a:srgbClr val="006FB6"/>
                </a:solidFill>
                <a:latin typeface="Calibri"/>
                <a:cs typeface="Calibri"/>
              </a:rPr>
              <a:t>جانچ</a:t>
            </a:r>
            <a:r>
              <a:rPr lang="ar-SA" sz="1200" dirty="0">
                <a:solidFill>
                  <a:srgbClr val="006FB6"/>
                </a:solidFill>
                <a:latin typeface="Calibri"/>
                <a:cs typeface="Calibri"/>
              </a:rPr>
              <a:t> </a:t>
            </a:r>
            <a:r>
              <a:rPr lang="ar-SA" sz="1200" dirty="0" err="1">
                <a:solidFill>
                  <a:srgbClr val="006FB6"/>
                </a:solidFill>
                <a:latin typeface="Calibri"/>
                <a:cs typeface="Calibri"/>
              </a:rPr>
              <a:t>کریں</a:t>
            </a:r>
            <a:endParaRPr lang="en-US" sz="1200" dirty="0">
              <a:solidFill>
                <a:srgbClr val="006FB6"/>
              </a:solidFill>
              <a:latin typeface="Calibri"/>
              <a:cs typeface="Calibri"/>
            </a:endParaRPr>
          </a:p>
        </p:txBody>
      </p:sp>
      <p:sp>
        <p:nvSpPr>
          <p:cNvPr id="11" name="Google Shape;499;p19">
            <a:extLst>
              <a:ext uri="{FF2B5EF4-FFF2-40B4-BE49-F238E27FC236}">
                <a16:creationId xmlns:a16="http://schemas.microsoft.com/office/drawing/2014/main" id="{DC798537-22CB-0814-B399-E6E806AEEF5B}"/>
              </a:ext>
            </a:extLst>
          </p:cNvPr>
          <p:cNvSpPr txBox="1"/>
          <p:nvPr/>
        </p:nvSpPr>
        <p:spPr>
          <a:xfrm>
            <a:off x="7303479" y="5596847"/>
            <a:ext cx="1123961" cy="463953"/>
          </a:xfrm>
          <a:prstGeom prst="rect">
            <a:avLst/>
          </a:prstGeom>
          <a:solidFill>
            <a:schemeClr val="lt1"/>
          </a:solidFill>
          <a:ln>
            <a:noFill/>
          </a:ln>
        </p:spPr>
        <p:txBody>
          <a:bodyPr spcFirstLastPara="1" wrap="square" lIns="91425" tIns="45700" rIns="91425" bIns="45700" anchor="t" anchorCtr="0">
            <a:noAutofit/>
          </a:bodyPr>
          <a:lstStyle/>
          <a:p>
            <a:pPr>
              <a:lnSpc>
                <a:spcPct val="90000"/>
              </a:lnSpc>
              <a:buClr>
                <a:srgbClr val="006FB6"/>
              </a:buClr>
              <a:buSzPts val="3600"/>
            </a:pPr>
            <a:r>
              <a:rPr lang="ar-SA" sz="1200" dirty="0" err="1">
                <a:solidFill>
                  <a:srgbClr val="006FB6"/>
                </a:solidFill>
                <a:latin typeface="Calibri"/>
                <a:cs typeface="Calibri"/>
              </a:rPr>
              <a:t>اپنی</a:t>
            </a:r>
            <a:r>
              <a:rPr lang="ar-SA" sz="1200" dirty="0">
                <a:solidFill>
                  <a:srgbClr val="006FB6"/>
                </a:solidFill>
                <a:latin typeface="Calibri"/>
                <a:cs typeface="Calibri"/>
              </a:rPr>
              <a:t> </a:t>
            </a:r>
            <a:r>
              <a:rPr lang="ar-SA" sz="1200" dirty="0" err="1">
                <a:solidFill>
                  <a:srgbClr val="006FB6"/>
                </a:solidFill>
                <a:latin typeface="Calibri"/>
                <a:cs typeface="Calibri"/>
              </a:rPr>
              <a:t>کامیابیوں</a:t>
            </a:r>
            <a:r>
              <a:rPr lang="ar-SA" sz="1200" dirty="0">
                <a:solidFill>
                  <a:srgbClr val="006FB6"/>
                </a:solidFill>
                <a:latin typeface="Calibri"/>
                <a:cs typeface="Calibri"/>
              </a:rPr>
              <a:t> </a:t>
            </a:r>
            <a:r>
              <a:rPr lang="ar-SA" sz="1200" dirty="0" err="1">
                <a:solidFill>
                  <a:srgbClr val="006FB6"/>
                </a:solidFill>
                <a:latin typeface="Calibri"/>
                <a:cs typeface="Calibri"/>
              </a:rPr>
              <a:t>کا</a:t>
            </a:r>
            <a:r>
              <a:rPr lang="ar-SA" sz="1200" dirty="0">
                <a:solidFill>
                  <a:srgbClr val="006FB6"/>
                </a:solidFill>
                <a:latin typeface="Calibri"/>
                <a:cs typeface="Calibri"/>
              </a:rPr>
              <a:t> جشن </a:t>
            </a:r>
            <a:r>
              <a:rPr lang="ar-SA" sz="1200" dirty="0" err="1">
                <a:solidFill>
                  <a:srgbClr val="006FB6"/>
                </a:solidFill>
                <a:latin typeface="Calibri"/>
                <a:cs typeface="Calibri"/>
              </a:rPr>
              <a:t>منائیں</a:t>
            </a:r>
            <a:endParaRPr lang="en-US" sz="1200" dirty="0">
              <a:solidFill>
                <a:srgbClr val="006FB6"/>
              </a:solidFill>
              <a:latin typeface="Calibri"/>
              <a:cs typeface="Calibri"/>
            </a:endParaRPr>
          </a:p>
        </p:txBody>
      </p:sp>
      <p:sp>
        <p:nvSpPr>
          <p:cNvPr id="13" name="Google Shape;499;p19">
            <a:extLst>
              <a:ext uri="{FF2B5EF4-FFF2-40B4-BE49-F238E27FC236}">
                <a16:creationId xmlns:a16="http://schemas.microsoft.com/office/drawing/2014/main" id="{5384B7DE-F142-2AED-51A4-5781C0BE5421}"/>
              </a:ext>
            </a:extLst>
          </p:cNvPr>
          <p:cNvSpPr txBox="1"/>
          <p:nvPr/>
        </p:nvSpPr>
        <p:spPr>
          <a:xfrm>
            <a:off x="2978576" y="1606229"/>
            <a:ext cx="904656" cy="408916"/>
          </a:xfrm>
          <a:prstGeom prst="rect">
            <a:avLst/>
          </a:prstGeom>
          <a:solidFill>
            <a:schemeClr val="bg1"/>
          </a:solidFill>
          <a:ln>
            <a:noFill/>
          </a:ln>
        </p:spPr>
        <p:txBody>
          <a:bodyPr spcFirstLastPara="1" wrap="square" lIns="91425" tIns="45700" rIns="91425" bIns="45700" anchor="t" anchorCtr="0">
            <a:noAutofit/>
          </a:bodyPr>
          <a:lstStyle/>
          <a:p>
            <a:pPr algn="ctr">
              <a:lnSpc>
                <a:spcPct val="90000"/>
              </a:lnSpc>
              <a:buClr>
                <a:srgbClr val="006FB6"/>
              </a:buClr>
              <a:buSzPts val="3600"/>
            </a:pPr>
            <a:r>
              <a:rPr lang="ar-SA" sz="1200" b="1" dirty="0" err="1">
                <a:solidFill>
                  <a:srgbClr val="006FB6"/>
                </a:solidFill>
                <a:latin typeface="Calibri"/>
                <a:cs typeface="Calibri"/>
              </a:rPr>
              <a:t>یہاں</a:t>
            </a:r>
            <a:r>
              <a:rPr lang="ar-SA" sz="1200" b="1" dirty="0">
                <a:solidFill>
                  <a:srgbClr val="006FB6"/>
                </a:solidFill>
                <a:latin typeface="Calibri"/>
                <a:cs typeface="Calibri"/>
              </a:rPr>
              <a:t> شروع </a:t>
            </a:r>
            <a:r>
              <a:rPr lang="ar-SA" sz="1200" b="1" dirty="0" err="1">
                <a:solidFill>
                  <a:srgbClr val="006FB6"/>
                </a:solidFill>
                <a:latin typeface="Calibri"/>
                <a:cs typeface="Calibri"/>
              </a:rPr>
              <a:t>کریں</a:t>
            </a:r>
            <a:endParaRPr lang="en-US" sz="1200" b="1" dirty="0">
              <a:solidFill>
                <a:srgbClr val="006FB6"/>
              </a:solidFill>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500"/>
                                        <p:tgtEl>
                                          <p:spTgt spid="4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5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55"/>
                                        </p:tgtEl>
                                        <p:attrNameLst>
                                          <p:attrName>style.visibility</p:attrName>
                                        </p:attrNameLst>
                                      </p:cBhvr>
                                      <p:to>
                                        <p:strVal val="visible"/>
                                      </p:to>
                                    </p:set>
                                    <p:animEffect transition="in" filter="fade">
                                      <p:cBhvr>
                                        <p:cTn id="16" dur="500"/>
                                        <p:tgtEl>
                                          <p:spTgt spid="45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8"/>
                                        </p:tgtEl>
                                        <p:attrNameLst>
                                          <p:attrName>style.visibility</p:attrName>
                                        </p:attrNameLst>
                                      </p:cBhvr>
                                      <p:to>
                                        <p:strVal val="visible"/>
                                      </p:to>
                                    </p:set>
                                    <p:animEffect transition="in" filter="fade">
                                      <p:cBhvr>
                                        <p:cTn id="25" dur="500"/>
                                        <p:tgtEl>
                                          <p:spTgt spid="45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9"/>
          <p:cNvSpPr txBox="1">
            <a:spLocks noGrp="1"/>
          </p:cNvSpPr>
          <p:nvPr>
            <p:ph type="title"/>
          </p:nvPr>
        </p:nvSpPr>
        <p:spPr>
          <a:xfrm>
            <a:off x="4078515" y="1"/>
            <a:ext cx="7755072" cy="1251284"/>
          </a:xfrm>
          <a:prstGeom prst="rect">
            <a:avLst/>
          </a:prstGeom>
          <a:noFill/>
          <a:ln>
            <a:noFill/>
          </a:ln>
        </p:spPr>
        <p:txBody>
          <a:bodyPr spcFirstLastPara="1" wrap="square" lIns="274300" tIns="45700" rIns="91425" bIns="45700" anchor="ctr" anchorCtr="0">
            <a:normAutofit/>
          </a:bodyPr>
          <a:lstStyle/>
          <a:p>
            <a:pPr algn="r" rtl="1">
              <a:buSzPts val="5000"/>
            </a:pPr>
            <a:r>
              <a:rPr lang="ar-SA" dirty="0" err="1"/>
              <a:t>آپ</a:t>
            </a:r>
            <a:r>
              <a:rPr lang="ar-SA" dirty="0"/>
              <a:t> </a:t>
            </a:r>
            <a:r>
              <a:rPr lang="ar-SA" dirty="0" err="1"/>
              <a:t>کی</a:t>
            </a:r>
            <a:r>
              <a:rPr lang="ar-SA" dirty="0"/>
              <a:t> </a:t>
            </a:r>
            <a:r>
              <a:rPr lang="ar-SA" dirty="0" err="1"/>
              <a:t>امیدیں</a:t>
            </a:r>
            <a:r>
              <a:rPr lang="ar-SA" dirty="0"/>
              <a:t> </a:t>
            </a:r>
            <a:r>
              <a:rPr lang="ar-SA" dirty="0" err="1"/>
              <a:t>کیا</a:t>
            </a:r>
            <a:r>
              <a:rPr lang="ar-SA" dirty="0"/>
              <a:t> </a:t>
            </a:r>
            <a:r>
              <a:rPr lang="ar-SA" dirty="0" err="1"/>
              <a:t>ہیں</a:t>
            </a:r>
            <a:r>
              <a:rPr lang="ar-SA" dirty="0"/>
              <a:t>؟</a:t>
            </a:r>
            <a:endParaRPr dirty="0"/>
          </a:p>
        </p:txBody>
      </p:sp>
      <p:sp>
        <p:nvSpPr>
          <p:cNvPr id="497" name="Google Shape;497;p19"/>
          <p:cNvSpPr txBox="1"/>
          <p:nvPr/>
        </p:nvSpPr>
        <p:spPr>
          <a:xfrm>
            <a:off x="512537" y="4074693"/>
            <a:ext cx="2497138" cy="2368897"/>
          </a:xfrm>
          <a:prstGeom prst="rect">
            <a:avLst/>
          </a:prstGeom>
          <a:noFill/>
          <a:ln>
            <a:noFill/>
          </a:ln>
        </p:spPr>
        <p:txBody>
          <a:bodyPr spcFirstLastPara="1" wrap="square" lIns="91425" tIns="45700" rIns="91425" bIns="45700" anchor="t" anchorCtr="0">
            <a:noAutofit/>
          </a:bodyPr>
          <a:lstStyle/>
          <a:p>
            <a:pPr algn="ctr" rtl="1">
              <a:lnSpc>
                <a:spcPct val="90000"/>
              </a:lnSpc>
              <a:buClr>
                <a:srgbClr val="006FB6"/>
              </a:buClr>
              <a:buSzPts val="2800"/>
            </a:pPr>
            <a:r>
              <a:rPr lang="ar-SA" sz="2800" dirty="0" err="1">
                <a:solidFill>
                  <a:srgbClr val="006FB6"/>
                </a:solidFill>
                <a:latin typeface="Calibri"/>
                <a:ea typeface="Calibri"/>
                <a:cs typeface="Calibri"/>
              </a:rPr>
              <a:t>چیٹ</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باکس</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میں</a:t>
            </a:r>
            <a:r>
              <a:rPr lang="ar-SA" sz="2800" dirty="0">
                <a:solidFill>
                  <a:srgbClr val="006FB6"/>
                </a:solidFill>
                <a:latin typeface="Calibri"/>
                <a:ea typeface="Calibri"/>
                <a:cs typeface="Calibri"/>
              </a:rPr>
              <a:t> </a:t>
            </a:r>
            <a:r>
              <a:rPr lang="ar-SA" sz="2800" dirty="0" err="1">
                <a:solidFill>
                  <a:srgbClr val="006FB6"/>
                </a:solidFill>
                <a:latin typeface="Calibri"/>
                <a:ea typeface="Calibri"/>
                <a:cs typeface="Calibri"/>
              </a:rPr>
              <a:t>لکھیں</a:t>
            </a:r>
            <a:r>
              <a:rPr lang="en-US" sz="2800" dirty="0">
                <a:solidFill>
                  <a:srgbClr val="006FB6"/>
                </a:solidFill>
                <a:latin typeface="Calibri"/>
                <a:ea typeface="Calibri"/>
                <a:cs typeface="Calibri"/>
              </a:rPr>
              <a:t>!</a:t>
            </a:r>
            <a:endParaRPr sz="2800" dirty="0">
              <a:solidFill>
                <a:srgbClr val="006FB6"/>
              </a:solidFill>
              <a:latin typeface="Calibri"/>
              <a:ea typeface="Calibri"/>
              <a:cs typeface="Calibri"/>
            </a:endParaRPr>
          </a:p>
        </p:txBody>
      </p:sp>
      <p:pic>
        <p:nvPicPr>
          <p:cNvPr id="498" name="Google Shape;498;p19" descr="A close up of a sign&#10;&#10;Description automatically generated"/>
          <p:cNvPicPr preferRelativeResize="0"/>
          <p:nvPr/>
        </p:nvPicPr>
        <p:blipFill rotWithShape="1">
          <a:blip r:embed="rId3">
            <a:alphaModFix/>
          </a:blip>
          <a:srcRect/>
          <a:stretch/>
        </p:blipFill>
        <p:spPr>
          <a:xfrm>
            <a:off x="663947" y="1686148"/>
            <a:ext cx="2194317" cy="2194317"/>
          </a:xfrm>
          <a:prstGeom prst="rect">
            <a:avLst/>
          </a:prstGeom>
          <a:noFill/>
          <a:ln>
            <a:noFill/>
          </a:ln>
        </p:spPr>
      </p:pic>
      <p:sp>
        <p:nvSpPr>
          <p:cNvPr id="499" name="Google Shape;499;p19"/>
          <p:cNvSpPr txBox="1"/>
          <p:nvPr/>
        </p:nvSpPr>
        <p:spPr>
          <a:xfrm>
            <a:off x="4305524" y="1705796"/>
            <a:ext cx="7223262" cy="2368897"/>
          </a:xfrm>
          <a:prstGeom prst="rect">
            <a:avLst/>
          </a:prstGeom>
          <a:noFill/>
          <a:ln>
            <a:noFill/>
          </a:ln>
        </p:spPr>
        <p:txBody>
          <a:bodyPr spcFirstLastPara="1" wrap="square" lIns="91425" tIns="45700" rIns="91425" bIns="45700" anchor="t" anchorCtr="0">
            <a:noAutofit/>
          </a:bodyPr>
          <a:lstStyle/>
          <a:p>
            <a:pPr algn="r" rtl="1">
              <a:buClr>
                <a:srgbClr val="006FB6"/>
              </a:buClr>
              <a:buSzPts val="3600"/>
            </a:pPr>
            <a:r>
              <a:rPr lang="ar-SA" sz="3600" b="1" dirty="0" err="1">
                <a:solidFill>
                  <a:srgbClr val="006FB6"/>
                </a:solidFill>
                <a:latin typeface="Calibri"/>
                <a:ea typeface="Calibri"/>
                <a:cs typeface="Calibri"/>
              </a:rPr>
              <a:t>آپ</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کو</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امید</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ہے</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کہ</a:t>
            </a:r>
            <a:r>
              <a:rPr lang="ar-SA" sz="3600" dirty="0">
                <a:solidFill>
                  <a:srgbClr val="006FB6"/>
                </a:solidFill>
                <a:latin typeface="Calibri"/>
                <a:ea typeface="Calibri"/>
                <a:cs typeface="Calibri"/>
              </a:rPr>
              <a:t> اس </a:t>
            </a:r>
            <a:r>
              <a:rPr lang="ar-SA" sz="3600" dirty="0" err="1">
                <a:solidFill>
                  <a:srgbClr val="006FB6"/>
                </a:solidFill>
                <a:latin typeface="Calibri"/>
                <a:ea typeface="Calibri"/>
                <a:cs typeface="Calibri"/>
              </a:rPr>
              <a:t>لرننگ</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ایکسلریٹر</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کے</a:t>
            </a:r>
            <a:r>
              <a:rPr lang="ar-SA" sz="3600" dirty="0">
                <a:solidFill>
                  <a:srgbClr val="006FB6"/>
                </a:solidFill>
                <a:latin typeface="Calibri"/>
                <a:ea typeface="Calibri"/>
                <a:cs typeface="Calibri"/>
              </a:rPr>
              <a:t> دوران </a:t>
            </a:r>
            <a:r>
              <a:rPr lang="ar-SA" sz="3600" dirty="0" err="1">
                <a:solidFill>
                  <a:srgbClr val="006FB6"/>
                </a:solidFill>
                <a:latin typeface="Calibri"/>
                <a:ea typeface="Calibri"/>
                <a:cs typeface="Calibri"/>
              </a:rPr>
              <a:t>آپ</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کی</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فیملی</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کے</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لیے</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کیا</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ہوگا</a:t>
            </a:r>
            <a:r>
              <a:rPr lang="ar-SA" sz="3600" dirty="0">
                <a:solidFill>
                  <a:srgbClr val="006FB6"/>
                </a:solidFill>
                <a:latin typeface="Calibri"/>
                <a:ea typeface="Calibri"/>
                <a:cs typeface="Calibri"/>
              </a:rPr>
              <a:t>؟</a:t>
            </a:r>
            <a:endParaRPr sz="3600" dirty="0">
              <a:solidFill>
                <a:srgbClr val="006FB6"/>
              </a:solidFill>
              <a:latin typeface="Calibri"/>
              <a:ea typeface="Calibri"/>
              <a:cs typeface="Calibri"/>
            </a:endParaRPr>
          </a:p>
          <a:p>
            <a:pPr marL="0" marR="0" lvl="0" indent="0" algn="r" rtl="1">
              <a:spcBef>
                <a:spcPts val="1000"/>
              </a:spcBef>
              <a:spcAft>
                <a:spcPts val="0"/>
              </a:spcAft>
              <a:buClr>
                <a:schemeClr val="dk1"/>
              </a:buClr>
              <a:buSzPts val="3600"/>
              <a:buFont typeface="Arial"/>
              <a:buNone/>
            </a:pPr>
            <a:endParaRPr sz="3600" b="0" i="0" u="none" strike="noStrike" cap="none" dirty="0">
              <a:solidFill>
                <a:srgbClr val="006FB6"/>
              </a:solidFill>
              <a:latin typeface="Calibri"/>
              <a:ea typeface="Calibri"/>
              <a:cs typeface="Calibri"/>
              <a:sym typeface="Calibri"/>
            </a:endParaRPr>
          </a:p>
          <a:p>
            <a:pPr algn="r" rtl="1">
              <a:buClr>
                <a:srgbClr val="006FB6"/>
              </a:buClr>
              <a:buSzPts val="3600"/>
            </a:pPr>
            <a:r>
              <a:rPr lang="ar-SA" sz="3600" dirty="0" err="1">
                <a:solidFill>
                  <a:srgbClr val="006FB6"/>
                </a:solidFill>
                <a:latin typeface="Calibri"/>
                <a:ea typeface="Calibri"/>
                <a:cs typeface="Calibri"/>
              </a:rPr>
              <a:t>جملے</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کو</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بھریں</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مجھے</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امید</a:t>
            </a:r>
            <a:r>
              <a:rPr lang="ar-SA" sz="3600" dirty="0">
                <a:solidFill>
                  <a:srgbClr val="006FB6"/>
                </a:solidFill>
                <a:latin typeface="Calibri"/>
                <a:ea typeface="Calibri"/>
                <a:cs typeface="Calibri"/>
              </a:rPr>
              <a:t> </a:t>
            </a:r>
            <a:r>
              <a:rPr lang="ar-SA" sz="3600" dirty="0" err="1">
                <a:solidFill>
                  <a:srgbClr val="006FB6"/>
                </a:solidFill>
                <a:latin typeface="Calibri"/>
                <a:ea typeface="Calibri"/>
                <a:cs typeface="Calibri"/>
              </a:rPr>
              <a:t>ہے</a:t>
            </a:r>
            <a:r>
              <a:rPr lang="en-US" sz="3600" dirty="0">
                <a:solidFill>
                  <a:srgbClr val="006FB6"/>
                </a:solidFill>
                <a:latin typeface="Calibri"/>
                <a:ea typeface="Calibri"/>
                <a:cs typeface="Calibri"/>
              </a:rPr>
              <a:t>…</a:t>
            </a:r>
            <a:r>
              <a:rPr lang="ar-SA" sz="3600" dirty="0">
                <a:solidFill>
                  <a:srgbClr val="006FB6"/>
                </a:solidFill>
                <a:latin typeface="Calibri"/>
                <a:ea typeface="Calibri"/>
                <a:cs typeface="Calibri"/>
              </a:rPr>
              <a:t>"</a:t>
            </a:r>
            <a:endParaRPr sz="3600" dirty="0">
              <a:solidFill>
                <a:srgbClr val="006FB6"/>
              </a:solidFill>
              <a:latin typeface="Calibri"/>
              <a:ea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3" name="Picture 2">
            <a:extLst>
              <a:ext uri="{FF2B5EF4-FFF2-40B4-BE49-F238E27FC236}">
                <a16:creationId xmlns:a16="http://schemas.microsoft.com/office/drawing/2014/main" id="{4B15833B-29E2-6841-B0BC-4B94B0BC98F0}"/>
              </a:ext>
            </a:extLst>
          </p:cNvPr>
          <p:cNvPicPr>
            <a:picLocks noChangeAspect="1"/>
          </p:cNvPicPr>
          <p:nvPr/>
        </p:nvPicPr>
        <p:blipFill>
          <a:blip r:embed="rId3"/>
          <a:stretch>
            <a:fillRect/>
          </a:stretch>
        </p:blipFill>
        <p:spPr>
          <a:xfrm>
            <a:off x="225907" y="1847850"/>
            <a:ext cx="12578014" cy="4705350"/>
          </a:xfrm>
          <a:prstGeom prst="rect">
            <a:avLst/>
          </a:prstGeom>
        </p:spPr>
      </p:pic>
      <p:sp>
        <p:nvSpPr>
          <p:cNvPr id="515" name="Google Shape;515;p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274320" algn="r" rtl="1"/>
            <a:r>
              <a:rPr lang="ar-SA" dirty="0"/>
              <a:t>6 </a:t>
            </a:r>
            <a:r>
              <a:rPr lang="ar-SA" dirty="0" err="1"/>
              <a:t>حصے</a:t>
            </a:r>
            <a:endParaRPr dirty="0"/>
          </a:p>
        </p:txBody>
      </p:sp>
      <p:sp>
        <p:nvSpPr>
          <p:cNvPr id="9" name="Google Shape;499;p19">
            <a:extLst>
              <a:ext uri="{FF2B5EF4-FFF2-40B4-BE49-F238E27FC236}">
                <a16:creationId xmlns:a16="http://schemas.microsoft.com/office/drawing/2014/main" id="{2EA62748-27FE-5648-B9D6-74F960B3161A}"/>
              </a:ext>
            </a:extLst>
          </p:cNvPr>
          <p:cNvSpPr txBox="1"/>
          <p:nvPr/>
        </p:nvSpPr>
        <p:spPr>
          <a:xfrm>
            <a:off x="951635" y="225811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1</a:t>
            </a:r>
            <a:endParaRPr lang="en-US" sz="1400" b="0" i="0" u="none" strike="noStrike" cap="none" dirty="0">
              <a:solidFill>
                <a:srgbClr val="000000"/>
              </a:solidFill>
              <a:latin typeface="Arial"/>
              <a:ea typeface="Arial"/>
              <a:cs typeface="Arial"/>
              <a:sym typeface="Arial"/>
            </a:endParaRPr>
          </a:p>
        </p:txBody>
      </p:sp>
      <p:sp>
        <p:nvSpPr>
          <p:cNvPr id="10" name="Google Shape;499;p19">
            <a:extLst>
              <a:ext uri="{FF2B5EF4-FFF2-40B4-BE49-F238E27FC236}">
                <a16:creationId xmlns:a16="http://schemas.microsoft.com/office/drawing/2014/main" id="{1D7D69E4-9D0A-F644-8525-8AA250C1B60F}"/>
              </a:ext>
            </a:extLst>
          </p:cNvPr>
          <p:cNvSpPr txBox="1"/>
          <p:nvPr/>
        </p:nvSpPr>
        <p:spPr>
          <a:xfrm>
            <a:off x="2170835" y="517276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dirty="0">
                <a:solidFill>
                  <a:srgbClr val="006FB6"/>
                </a:solidFill>
                <a:latin typeface="Calibri"/>
                <a:cs typeface="Calibri"/>
                <a:sym typeface="Calibri"/>
              </a:rPr>
              <a:t>2</a:t>
            </a:r>
            <a:endParaRPr lang="en-US" sz="1400" b="0" i="0" u="none" strike="noStrike" cap="none" dirty="0">
              <a:solidFill>
                <a:srgbClr val="000000"/>
              </a:solidFill>
              <a:latin typeface="Arial"/>
              <a:ea typeface="Arial"/>
              <a:cs typeface="Arial"/>
              <a:sym typeface="Arial"/>
            </a:endParaRPr>
          </a:p>
        </p:txBody>
      </p:sp>
      <p:sp>
        <p:nvSpPr>
          <p:cNvPr id="11" name="Google Shape;499;p19">
            <a:extLst>
              <a:ext uri="{FF2B5EF4-FFF2-40B4-BE49-F238E27FC236}">
                <a16:creationId xmlns:a16="http://schemas.microsoft.com/office/drawing/2014/main" id="{958C5FB3-5218-2948-AAC2-300886BF7C06}"/>
              </a:ext>
            </a:extLst>
          </p:cNvPr>
          <p:cNvSpPr txBox="1"/>
          <p:nvPr/>
        </p:nvSpPr>
        <p:spPr>
          <a:xfrm>
            <a:off x="3390035" y="2284269"/>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3</a:t>
            </a:r>
            <a:endParaRPr lang="en-US" sz="1400" b="0" i="0" u="none" strike="noStrike" cap="none" dirty="0">
              <a:solidFill>
                <a:srgbClr val="000000"/>
              </a:solidFill>
              <a:latin typeface="Arial"/>
              <a:ea typeface="Arial"/>
              <a:cs typeface="Arial"/>
              <a:sym typeface="Arial"/>
            </a:endParaRPr>
          </a:p>
        </p:txBody>
      </p:sp>
      <p:sp>
        <p:nvSpPr>
          <p:cNvPr id="12" name="Google Shape;499;p19">
            <a:extLst>
              <a:ext uri="{FF2B5EF4-FFF2-40B4-BE49-F238E27FC236}">
                <a16:creationId xmlns:a16="http://schemas.microsoft.com/office/drawing/2014/main" id="{28ECABAF-8CDE-D94C-988E-AE5BC321D9D5}"/>
              </a:ext>
            </a:extLst>
          </p:cNvPr>
          <p:cNvSpPr txBox="1"/>
          <p:nvPr/>
        </p:nvSpPr>
        <p:spPr>
          <a:xfrm>
            <a:off x="5371047" y="5258422"/>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4</a:t>
            </a:r>
            <a:endParaRPr lang="en-US" sz="1400" b="0" i="0" u="none" strike="noStrike" cap="none" dirty="0">
              <a:solidFill>
                <a:srgbClr val="000000"/>
              </a:solidFill>
              <a:latin typeface="Arial"/>
              <a:ea typeface="Arial"/>
              <a:cs typeface="Arial"/>
              <a:sym typeface="Arial"/>
            </a:endParaRPr>
          </a:p>
        </p:txBody>
      </p:sp>
      <p:sp>
        <p:nvSpPr>
          <p:cNvPr id="13" name="Google Shape;499;p19">
            <a:extLst>
              <a:ext uri="{FF2B5EF4-FFF2-40B4-BE49-F238E27FC236}">
                <a16:creationId xmlns:a16="http://schemas.microsoft.com/office/drawing/2014/main" id="{44A2E9C1-F39A-1F4A-96C9-B7307611CC49}"/>
              </a:ext>
            </a:extLst>
          </p:cNvPr>
          <p:cNvSpPr txBox="1"/>
          <p:nvPr/>
        </p:nvSpPr>
        <p:spPr>
          <a:xfrm>
            <a:off x="9428885" y="2284269"/>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dirty="0">
                <a:solidFill>
                  <a:srgbClr val="006FB6"/>
                </a:solidFill>
                <a:latin typeface="Calibri"/>
                <a:cs typeface="Calibri"/>
                <a:sym typeface="Calibri"/>
              </a:rPr>
              <a:t>5</a:t>
            </a:r>
            <a:endParaRPr lang="en-US" sz="1400" b="0" i="0" u="none" strike="noStrike" cap="none" dirty="0">
              <a:solidFill>
                <a:srgbClr val="000000"/>
              </a:solidFill>
              <a:latin typeface="Arial"/>
              <a:ea typeface="Arial"/>
              <a:cs typeface="Arial"/>
              <a:sym typeface="Arial"/>
            </a:endParaRPr>
          </a:p>
        </p:txBody>
      </p:sp>
      <p:sp>
        <p:nvSpPr>
          <p:cNvPr id="14" name="Google Shape;499;p19">
            <a:extLst>
              <a:ext uri="{FF2B5EF4-FFF2-40B4-BE49-F238E27FC236}">
                <a16:creationId xmlns:a16="http://schemas.microsoft.com/office/drawing/2014/main" id="{134C567C-DDD6-244C-986D-2B2B5C2C489A}"/>
              </a:ext>
            </a:extLst>
          </p:cNvPr>
          <p:cNvSpPr txBox="1"/>
          <p:nvPr/>
        </p:nvSpPr>
        <p:spPr>
          <a:xfrm>
            <a:off x="10591427" y="5163172"/>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6</a:t>
            </a:r>
            <a:endParaRPr lang="en-US" sz="1400" b="0" i="0" u="none" strike="noStrike" cap="none" dirty="0">
              <a:solidFill>
                <a:srgbClr val="000000"/>
              </a:solidFill>
              <a:latin typeface="Arial"/>
              <a:ea typeface="Arial"/>
              <a:cs typeface="Arial"/>
              <a:sym typeface="Arial"/>
            </a:endParaRPr>
          </a:p>
        </p:txBody>
      </p:sp>
      <p:sp>
        <p:nvSpPr>
          <p:cNvPr id="15" name="Google Shape;499;p19">
            <a:extLst>
              <a:ext uri="{FF2B5EF4-FFF2-40B4-BE49-F238E27FC236}">
                <a16:creationId xmlns:a16="http://schemas.microsoft.com/office/drawing/2014/main" id="{2A197E69-9CCD-9445-9B56-8E07BA270A15}"/>
              </a:ext>
            </a:extLst>
          </p:cNvPr>
          <p:cNvSpPr txBox="1"/>
          <p:nvPr/>
        </p:nvSpPr>
        <p:spPr>
          <a:xfrm>
            <a:off x="596828" y="2700795"/>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ٹیم</a:t>
            </a:r>
            <a:r>
              <a:rPr lang="ar-SA" dirty="0">
                <a:solidFill>
                  <a:srgbClr val="006FB6"/>
                </a:solidFill>
                <a:latin typeface="Calibri"/>
                <a:cs typeface="Calibri"/>
              </a:rPr>
              <a:t> </a:t>
            </a:r>
            <a:r>
              <a:rPr lang="ar-SA" dirty="0" err="1">
                <a:solidFill>
                  <a:srgbClr val="006FB6"/>
                </a:solidFill>
                <a:latin typeface="Calibri"/>
                <a:cs typeface="Calibri"/>
              </a:rPr>
              <a:t>بنائیں</a:t>
            </a:r>
            <a:endParaRPr lang="en-US" dirty="0">
              <a:solidFill>
                <a:srgbClr val="006FB6"/>
              </a:solidFill>
              <a:latin typeface="Calibri"/>
              <a:cs typeface="Calibri"/>
            </a:endParaRPr>
          </a:p>
        </p:txBody>
      </p:sp>
      <p:sp>
        <p:nvSpPr>
          <p:cNvPr id="16" name="Google Shape;499;p19">
            <a:extLst>
              <a:ext uri="{FF2B5EF4-FFF2-40B4-BE49-F238E27FC236}">
                <a16:creationId xmlns:a16="http://schemas.microsoft.com/office/drawing/2014/main" id="{4DA3158D-AD48-944B-B398-B6918DE3A70B}"/>
              </a:ext>
            </a:extLst>
          </p:cNvPr>
          <p:cNvSpPr txBox="1"/>
          <p:nvPr/>
        </p:nvSpPr>
        <p:spPr>
          <a:xfrm>
            <a:off x="1847417" y="5601196"/>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اپنا</a:t>
            </a:r>
            <a:r>
              <a:rPr lang="ar-SA" dirty="0">
                <a:solidFill>
                  <a:srgbClr val="006FB6"/>
                </a:solidFill>
                <a:latin typeface="Calibri"/>
                <a:cs typeface="Calibri"/>
              </a:rPr>
              <a:t> </a:t>
            </a:r>
            <a:r>
              <a:rPr lang="ar-SA" dirty="0" err="1">
                <a:solidFill>
                  <a:srgbClr val="006FB6"/>
                </a:solidFill>
                <a:latin typeface="Calibri"/>
                <a:cs typeface="Calibri"/>
              </a:rPr>
              <a:t>نقطہ</a:t>
            </a:r>
            <a:r>
              <a:rPr lang="ar-SA" dirty="0">
                <a:solidFill>
                  <a:srgbClr val="006FB6"/>
                </a:solidFill>
                <a:latin typeface="Calibri"/>
                <a:cs typeface="Calibri"/>
              </a:rPr>
              <a:t> </a:t>
            </a:r>
            <a:r>
              <a:rPr lang="ar-SA" dirty="0" err="1">
                <a:solidFill>
                  <a:srgbClr val="006FB6"/>
                </a:solidFill>
                <a:latin typeface="Calibri"/>
                <a:cs typeface="Calibri"/>
              </a:rPr>
              <a:t>آغاز</a:t>
            </a:r>
            <a:r>
              <a:rPr lang="ar-SA" dirty="0">
                <a:solidFill>
                  <a:srgbClr val="006FB6"/>
                </a:solidFill>
                <a:latin typeface="Calibri"/>
                <a:cs typeface="Calibri"/>
              </a:rPr>
              <a:t> تلاش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17" name="Google Shape;499;p19">
            <a:extLst>
              <a:ext uri="{FF2B5EF4-FFF2-40B4-BE49-F238E27FC236}">
                <a16:creationId xmlns:a16="http://schemas.microsoft.com/office/drawing/2014/main" id="{BABB2DAE-F181-7B46-9B91-652AC2D91B1D}"/>
              </a:ext>
            </a:extLst>
          </p:cNvPr>
          <p:cNvSpPr txBox="1"/>
          <p:nvPr/>
        </p:nvSpPr>
        <p:spPr>
          <a:xfrm>
            <a:off x="2908378" y="276039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اپنا</a:t>
            </a:r>
            <a:r>
              <a:rPr lang="ar-SA" dirty="0">
                <a:solidFill>
                  <a:srgbClr val="006FB6"/>
                </a:solidFill>
                <a:latin typeface="Calibri"/>
                <a:cs typeface="Calibri"/>
              </a:rPr>
              <a:t> مقصد </a:t>
            </a:r>
            <a:r>
              <a:rPr lang="ar-SA" dirty="0" err="1">
                <a:solidFill>
                  <a:srgbClr val="006FB6"/>
                </a:solidFill>
                <a:latin typeface="Calibri"/>
                <a:cs typeface="Calibri"/>
              </a:rPr>
              <a:t>طے</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18" name="Google Shape;499;p19">
            <a:extLst>
              <a:ext uri="{FF2B5EF4-FFF2-40B4-BE49-F238E27FC236}">
                <a16:creationId xmlns:a16="http://schemas.microsoft.com/office/drawing/2014/main" id="{3E211F7A-9C5D-024B-8857-A781AC559273}"/>
              </a:ext>
            </a:extLst>
          </p:cNvPr>
          <p:cNvSpPr txBox="1"/>
          <p:nvPr/>
        </p:nvSpPr>
        <p:spPr>
          <a:xfrm>
            <a:off x="5743513" y="5411318"/>
            <a:ext cx="1771712"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پریکٹس</a:t>
            </a:r>
            <a:endParaRPr lang="en-US" dirty="0">
              <a:solidFill>
                <a:srgbClr val="006FB6"/>
              </a:solidFill>
              <a:latin typeface="Calibri"/>
              <a:cs typeface="Calibri"/>
              <a:sym typeface="Calibri"/>
            </a:endParaRPr>
          </a:p>
        </p:txBody>
      </p:sp>
      <p:sp>
        <p:nvSpPr>
          <p:cNvPr id="19" name="Google Shape;499;p19">
            <a:extLst>
              <a:ext uri="{FF2B5EF4-FFF2-40B4-BE49-F238E27FC236}">
                <a16:creationId xmlns:a16="http://schemas.microsoft.com/office/drawing/2014/main" id="{D11D564E-CC65-C746-BEFE-C1DD7DD3385F}"/>
              </a:ext>
            </a:extLst>
          </p:cNvPr>
          <p:cNvSpPr txBox="1"/>
          <p:nvPr/>
        </p:nvSpPr>
        <p:spPr>
          <a:xfrm>
            <a:off x="9105467" y="2721162"/>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ترقی</a:t>
            </a:r>
            <a:r>
              <a:rPr lang="ar-SA" dirty="0">
                <a:solidFill>
                  <a:srgbClr val="006FB6"/>
                </a:solidFill>
                <a:latin typeface="Calibri"/>
                <a:cs typeface="Calibri"/>
              </a:rPr>
              <a:t> </a:t>
            </a:r>
            <a:r>
              <a:rPr lang="ar-SA" dirty="0" err="1">
                <a:solidFill>
                  <a:srgbClr val="006FB6"/>
                </a:solidFill>
                <a:latin typeface="Calibri"/>
                <a:cs typeface="Calibri"/>
              </a:rPr>
              <a:t>کی</a:t>
            </a:r>
            <a:r>
              <a:rPr lang="ar-SA" dirty="0">
                <a:solidFill>
                  <a:srgbClr val="006FB6"/>
                </a:solidFill>
                <a:latin typeface="Calibri"/>
                <a:cs typeface="Calibri"/>
              </a:rPr>
              <a:t> </a:t>
            </a:r>
            <a:r>
              <a:rPr lang="ar-SA" dirty="0" err="1">
                <a:solidFill>
                  <a:srgbClr val="006FB6"/>
                </a:solidFill>
                <a:latin typeface="Calibri"/>
                <a:cs typeface="Calibri"/>
              </a:rPr>
              <a:t>جانچ</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20" name="Google Shape;499;p19">
            <a:extLst>
              <a:ext uri="{FF2B5EF4-FFF2-40B4-BE49-F238E27FC236}">
                <a16:creationId xmlns:a16="http://schemas.microsoft.com/office/drawing/2014/main" id="{C6AD4F30-FDBC-E84C-85B4-27B2E1160CBF}"/>
              </a:ext>
            </a:extLst>
          </p:cNvPr>
          <p:cNvSpPr txBox="1"/>
          <p:nvPr/>
        </p:nvSpPr>
        <p:spPr>
          <a:xfrm>
            <a:off x="10096558" y="5629834"/>
            <a:ext cx="1390591"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کامیابیوں</a:t>
            </a:r>
            <a:r>
              <a:rPr lang="ar-SA" dirty="0">
                <a:solidFill>
                  <a:srgbClr val="006FB6"/>
                </a:solidFill>
                <a:latin typeface="Calibri"/>
                <a:cs typeface="Calibri"/>
              </a:rPr>
              <a:t> </a:t>
            </a:r>
            <a:r>
              <a:rPr lang="ar-SA" dirty="0" err="1">
                <a:solidFill>
                  <a:srgbClr val="006FB6"/>
                </a:solidFill>
                <a:latin typeface="Calibri"/>
                <a:cs typeface="Calibri"/>
              </a:rPr>
              <a:t>کا</a:t>
            </a:r>
            <a:r>
              <a:rPr lang="ar-SA" dirty="0">
                <a:solidFill>
                  <a:srgbClr val="006FB6"/>
                </a:solidFill>
                <a:latin typeface="Calibri"/>
                <a:cs typeface="Calibri"/>
              </a:rPr>
              <a:t> جشن </a:t>
            </a:r>
            <a:r>
              <a:rPr lang="ar-SA" dirty="0" err="1">
                <a:solidFill>
                  <a:srgbClr val="006FB6"/>
                </a:solidFill>
                <a:latin typeface="Calibri"/>
                <a:cs typeface="Calibri"/>
              </a:rPr>
              <a:t>منائیں</a:t>
            </a:r>
            <a:endParaRPr lang="en-US" dirty="0">
              <a:solidFill>
                <a:srgbClr val="006FB6"/>
              </a:solidFill>
              <a:latin typeface="Calibri"/>
              <a:cs typeface="Calibri"/>
            </a:endParaRPr>
          </a:p>
        </p:txBody>
      </p:sp>
      <p:sp>
        <p:nvSpPr>
          <p:cNvPr id="21" name="Google Shape;499;p19">
            <a:extLst>
              <a:ext uri="{FF2B5EF4-FFF2-40B4-BE49-F238E27FC236}">
                <a16:creationId xmlns:a16="http://schemas.microsoft.com/office/drawing/2014/main" id="{C805135B-C2EF-784E-B73D-A3865F639B9B}"/>
              </a:ext>
            </a:extLst>
          </p:cNvPr>
          <p:cNvSpPr txBox="1"/>
          <p:nvPr/>
        </p:nvSpPr>
        <p:spPr>
          <a:xfrm>
            <a:off x="4109904" y="300968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فیملی</a:t>
            </a:r>
            <a:r>
              <a:rPr lang="ar-SA" dirty="0">
                <a:solidFill>
                  <a:srgbClr val="006FB6"/>
                </a:solidFill>
                <a:latin typeface="Calibri"/>
                <a:cs typeface="Calibri"/>
              </a:rPr>
              <a:t> </a:t>
            </a:r>
            <a:r>
              <a:rPr lang="ar-SA" dirty="0" err="1">
                <a:solidFill>
                  <a:srgbClr val="006FB6"/>
                </a:solidFill>
                <a:latin typeface="Calibri"/>
                <a:cs typeface="Calibri"/>
              </a:rPr>
              <a:t>ورکشاپس</a:t>
            </a:r>
            <a:r>
              <a:rPr lang="ar-SA" dirty="0">
                <a:solidFill>
                  <a:srgbClr val="006FB6"/>
                </a:solidFill>
                <a:latin typeface="Calibri"/>
                <a:cs typeface="Calibri"/>
              </a:rPr>
              <a:t> </a:t>
            </a:r>
            <a:r>
              <a:rPr lang="ar-SA" dirty="0" err="1">
                <a:solidFill>
                  <a:srgbClr val="006FB6"/>
                </a:solidFill>
                <a:latin typeface="Calibri"/>
                <a:cs typeface="Calibri"/>
              </a:rPr>
              <a:t>میں</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22" name="Google Shape;499;p19">
            <a:extLst>
              <a:ext uri="{FF2B5EF4-FFF2-40B4-BE49-F238E27FC236}">
                <a16:creationId xmlns:a16="http://schemas.microsoft.com/office/drawing/2014/main" id="{EC74F34E-ABB8-3143-A4C2-90D836F29EA8}"/>
              </a:ext>
            </a:extLst>
          </p:cNvPr>
          <p:cNvSpPr txBox="1"/>
          <p:nvPr/>
        </p:nvSpPr>
        <p:spPr>
          <a:xfrm>
            <a:off x="5468293" y="3019181"/>
            <a:ext cx="1072135" cy="610403"/>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اپنے</a:t>
            </a:r>
            <a:r>
              <a:rPr lang="ar-SA" dirty="0">
                <a:solidFill>
                  <a:srgbClr val="006FB6"/>
                </a:solidFill>
                <a:latin typeface="Calibri"/>
                <a:cs typeface="Calibri"/>
              </a:rPr>
              <a:t> </a:t>
            </a:r>
            <a:r>
              <a:rPr lang="ar-SA" dirty="0" err="1">
                <a:solidFill>
                  <a:srgbClr val="006FB6"/>
                </a:solidFill>
                <a:latin typeface="Calibri"/>
                <a:cs typeface="Calibri"/>
              </a:rPr>
              <a:t>فیملی</a:t>
            </a:r>
            <a:r>
              <a:rPr lang="ar-SA" dirty="0">
                <a:solidFill>
                  <a:srgbClr val="006FB6"/>
                </a:solidFill>
                <a:latin typeface="Calibri"/>
                <a:cs typeface="Calibri"/>
              </a:rPr>
              <a:t> </a:t>
            </a:r>
            <a:r>
              <a:rPr lang="ar-SA" dirty="0" err="1">
                <a:solidFill>
                  <a:srgbClr val="006FB6"/>
                </a:solidFill>
                <a:latin typeface="Calibri"/>
                <a:cs typeface="Calibri"/>
              </a:rPr>
              <a:t>کے</a:t>
            </a:r>
            <a:r>
              <a:rPr lang="ar-SA" dirty="0">
                <a:solidFill>
                  <a:srgbClr val="006FB6"/>
                </a:solidFill>
                <a:latin typeface="Calibri"/>
                <a:cs typeface="Calibri"/>
              </a:rPr>
              <a:t> </a:t>
            </a:r>
            <a:r>
              <a:rPr lang="ar-SA" dirty="0" err="1">
                <a:solidFill>
                  <a:srgbClr val="006FB6"/>
                </a:solidFill>
                <a:latin typeface="Calibri"/>
                <a:cs typeface="Calibri"/>
              </a:rPr>
              <a:t>ساتھ</a:t>
            </a:r>
            <a:r>
              <a:rPr lang="ar-SA" dirty="0">
                <a:solidFill>
                  <a:srgbClr val="006FB6"/>
                </a:solidFill>
                <a:latin typeface="Calibri"/>
                <a:cs typeface="Calibri"/>
              </a:rPr>
              <a:t> </a:t>
            </a:r>
            <a:r>
              <a:rPr lang="ar-SA" dirty="0" err="1">
                <a:solidFill>
                  <a:srgbClr val="006FB6"/>
                </a:solidFill>
                <a:latin typeface="Calibri"/>
                <a:cs typeface="Calibri"/>
              </a:rPr>
              <a:t>پریکٹس</a:t>
            </a:r>
            <a:r>
              <a:rPr lang="ps-AF"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23" name="Google Shape;499;p19">
            <a:extLst>
              <a:ext uri="{FF2B5EF4-FFF2-40B4-BE49-F238E27FC236}">
                <a16:creationId xmlns:a16="http://schemas.microsoft.com/office/drawing/2014/main" id="{ACD0B5D2-895E-D249-9354-08EB69E75E68}"/>
              </a:ext>
            </a:extLst>
          </p:cNvPr>
          <p:cNvSpPr txBox="1"/>
          <p:nvPr/>
        </p:nvSpPr>
        <p:spPr>
          <a:xfrm>
            <a:off x="6528090" y="300968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آزادانہ</a:t>
            </a:r>
            <a:r>
              <a:rPr lang="ar-SA" dirty="0">
                <a:solidFill>
                  <a:srgbClr val="006FB6"/>
                </a:solidFill>
                <a:latin typeface="Calibri"/>
                <a:cs typeface="Calibri"/>
              </a:rPr>
              <a:t> طور </a:t>
            </a:r>
            <a:r>
              <a:rPr lang="ar-SA" dirty="0" err="1">
                <a:solidFill>
                  <a:srgbClr val="006FB6"/>
                </a:solidFill>
                <a:latin typeface="Calibri"/>
                <a:cs typeface="Calibri"/>
              </a:rPr>
              <a:t>پر</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24" name="Google Shape;499;p19">
            <a:extLst>
              <a:ext uri="{FF2B5EF4-FFF2-40B4-BE49-F238E27FC236}">
                <a16:creationId xmlns:a16="http://schemas.microsoft.com/office/drawing/2014/main" id="{D31380E4-1B05-5342-9ECA-C49FF22818A4}"/>
              </a:ext>
            </a:extLst>
          </p:cNvPr>
          <p:cNvSpPr txBox="1"/>
          <p:nvPr/>
        </p:nvSpPr>
        <p:spPr>
          <a:xfrm>
            <a:off x="7731979" y="303099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اپنے</a:t>
            </a:r>
            <a:r>
              <a:rPr lang="ar-SA" dirty="0">
                <a:solidFill>
                  <a:srgbClr val="006FB6"/>
                </a:solidFill>
                <a:latin typeface="Calibri"/>
                <a:cs typeface="Calibri"/>
              </a:rPr>
              <a:t> استاد </a:t>
            </a:r>
            <a:r>
              <a:rPr lang="ar-SA" dirty="0" err="1">
                <a:solidFill>
                  <a:srgbClr val="006FB6"/>
                </a:solidFill>
                <a:latin typeface="Calibri"/>
                <a:cs typeface="Calibri"/>
              </a:rPr>
              <a:t>کے</a:t>
            </a:r>
            <a:r>
              <a:rPr lang="ar-SA" dirty="0">
                <a:solidFill>
                  <a:srgbClr val="006FB6"/>
                </a:solidFill>
                <a:latin typeface="Calibri"/>
                <a:cs typeface="Calibri"/>
              </a:rPr>
              <a:t> </a:t>
            </a:r>
            <a:r>
              <a:rPr lang="ar-SA" dirty="0" err="1">
                <a:solidFill>
                  <a:srgbClr val="006FB6"/>
                </a:solidFill>
                <a:latin typeface="Calibri"/>
                <a:cs typeface="Calibri"/>
              </a:rPr>
              <a:t>ساتھ</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26" name="Google Shape;516;p5">
            <a:extLst>
              <a:ext uri="{FF2B5EF4-FFF2-40B4-BE49-F238E27FC236}">
                <a16:creationId xmlns:a16="http://schemas.microsoft.com/office/drawing/2014/main" id="{16FD2E4C-6817-4F47-BA81-851168089E31}"/>
              </a:ext>
            </a:extLst>
          </p:cNvPr>
          <p:cNvSpPr/>
          <p:nvPr/>
        </p:nvSpPr>
        <p:spPr>
          <a:xfrm>
            <a:off x="634929" y="3657704"/>
            <a:ext cx="1066800" cy="1038701"/>
          </a:xfrm>
          <a:prstGeom prst="ellipse">
            <a:avLst/>
          </a:prstGeom>
          <a:noFill/>
          <a:ln w="825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7" name="Google Shape;517;p5">
            <a:extLst>
              <a:ext uri="{FF2B5EF4-FFF2-40B4-BE49-F238E27FC236}">
                <a16:creationId xmlns:a16="http://schemas.microsoft.com/office/drawing/2014/main" id="{6E927656-E5FD-0349-AB23-70CDC6117AAD}"/>
              </a:ext>
            </a:extLst>
          </p:cNvPr>
          <p:cNvCxnSpPr/>
          <p:nvPr/>
        </p:nvCxnSpPr>
        <p:spPr>
          <a:xfrm>
            <a:off x="1173594" y="3322889"/>
            <a:ext cx="0" cy="365760"/>
          </a:xfrm>
          <a:prstGeom prst="straightConnector1">
            <a:avLst/>
          </a:prstGeom>
          <a:noFill/>
          <a:ln w="76200" cap="flat" cmpd="sng">
            <a:solidFill>
              <a:schemeClr val="accent2"/>
            </a:solidFill>
            <a:prstDash val="solid"/>
            <a:miter lim="800000"/>
            <a:headEnd type="none" w="sm" len="sm"/>
            <a:tailEnd type="none" w="sm" len="sm"/>
          </a:ln>
        </p:spPr>
      </p:cxnSp>
      <p:sp>
        <p:nvSpPr>
          <p:cNvPr id="28" name="Google Shape;518;p5">
            <a:extLst>
              <a:ext uri="{FF2B5EF4-FFF2-40B4-BE49-F238E27FC236}">
                <a16:creationId xmlns:a16="http://schemas.microsoft.com/office/drawing/2014/main" id="{31ECFF74-EA49-0243-ACA9-BFB877615B82}"/>
              </a:ext>
            </a:extLst>
          </p:cNvPr>
          <p:cNvSpPr/>
          <p:nvPr/>
        </p:nvSpPr>
        <p:spPr>
          <a:xfrm>
            <a:off x="1065935" y="3183116"/>
            <a:ext cx="204787" cy="204787"/>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20413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3" name="Picture 2">
            <a:extLst>
              <a:ext uri="{FF2B5EF4-FFF2-40B4-BE49-F238E27FC236}">
                <a16:creationId xmlns:a16="http://schemas.microsoft.com/office/drawing/2014/main" id="{4B15833B-29E2-6841-B0BC-4B94B0BC98F0}"/>
              </a:ext>
            </a:extLst>
          </p:cNvPr>
          <p:cNvPicPr>
            <a:picLocks noChangeAspect="1"/>
          </p:cNvPicPr>
          <p:nvPr/>
        </p:nvPicPr>
        <p:blipFill>
          <a:blip r:embed="rId3"/>
          <a:stretch>
            <a:fillRect/>
          </a:stretch>
        </p:blipFill>
        <p:spPr>
          <a:xfrm>
            <a:off x="225907" y="1847850"/>
            <a:ext cx="12578014" cy="4705350"/>
          </a:xfrm>
          <a:prstGeom prst="rect">
            <a:avLst/>
          </a:prstGeom>
        </p:spPr>
      </p:pic>
      <p:sp>
        <p:nvSpPr>
          <p:cNvPr id="515" name="Google Shape;515;p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274320" algn="r" rtl="1"/>
            <a:r>
              <a:rPr lang="ar-SA" dirty="0"/>
              <a:t>6 </a:t>
            </a:r>
            <a:r>
              <a:rPr lang="ar-SA" dirty="0" err="1"/>
              <a:t>حصے</a:t>
            </a:r>
            <a:endParaRPr dirty="0"/>
          </a:p>
        </p:txBody>
      </p:sp>
      <p:sp>
        <p:nvSpPr>
          <p:cNvPr id="9" name="Google Shape;499;p19">
            <a:extLst>
              <a:ext uri="{FF2B5EF4-FFF2-40B4-BE49-F238E27FC236}">
                <a16:creationId xmlns:a16="http://schemas.microsoft.com/office/drawing/2014/main" id="{2EA62748-27FE-5648-B9D6-74F960B3161A}"/>
              </a:ext>
            </a:extLst>
          </p:cNvPr>
          <p:cNvSpPr txBox="1"/>
          <p:nvPr/>
        </p:nvSpPr>
        <p:spPr>
          <a:xfrm>
            <a:off x="951635" y="225811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1</a:t>
            </a:r>
            <a:endParaRPr lang="en-US" sz="1400" b="0" i="0" u="none" strike="noStrike" cap="none" dirty="0">
              <a:solidFill>
                <a:srgbClr val="000000"/>
              </a:solidFill>
              <a:latin typeface="Arial"/>
              <a:ea typeface="Arial"/>
              <a:cs typeface="Arial"/>
              <a:sym typeface="Arial"/>
            </a:endParaRPr>
          </a:p>
        </p:txBody>
      </p:sp>
      <p:sp>
        <p:nvSpPr>
          <p:cNvPr id="10" name="Google Shape;499;p19">
            <a:extLst>
              <a:ext uri="{FF2B5EF4-FFF2-40B4-BE49-F238E27FC236}">
                <a16:creationId xmlns:a16="http://schemas.microsoft.com/office/drawing/2014/main" id="{1D7D69E4-9D0A-F644-8525-8AA250C1B60F}"/>
              </a:ext>
            </a:extLst>
          </p:cNvPr>
          <p:cNvSpPr txBox="1"/>
          <p:nvPr/>
        </p:nvSpPr>
        <p:spPr>
          <a:xfrm>
            <a:off x="2170835" y="517276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dirty="0">
                <a:solidFill>
                  <a:srgbClr val="006FB6"/>
                </a:solidFill>
                <a:latin typeface="Calibri"/>
                <a:cs typeface="Calibri"/>
                <a:sym typeface="Calibri"/>
              </a:rPr>
              <a:t>2</a:t>
            </a:r>
            <a:endParaRPr lang="en-US" sz="1400" b="0" i="0" u="none" strike="noStrike" cap="none" dirty="0">
              <a:solidFill>
                <a:srgbClr val="000000"/>
              </a:solidFill>
              <a:latin typeface="Arial"/>
              <a:ea typeface="Arial"/>
              <a:cs typeface="Arial"/>
              <a:sym typeface="Arial"/>
            </a:endParaRPr>
          </a:p>
        </p:txBody>
      </p:sp>
      <p:sp>
        <p:nvSpPr>
          <p:cNvPr id="11" name="Google Shape;499;p19">
            <a:extLst>
              <a:ext uri="{FF2B5EF4-FFF2-40B4-BE49-F238E27FC236}">
                <a16:creationId xmlns:a16="http://schemas.microsoft.com/office/drawing/2014/main" id="{958C5FB3-5218-2948-AAC2-300886BF7C06}"/>
              </a:ext>
            </a:extLst>
          </p:cNvPr>
          <p:cNvSpPr txBox="1"/>
          <p:nvPr/>
        </p:nvSpPr>
        <p:spPr>
          <a:xfrm>
            <a:off x="3390035" y="2284269"/>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3</a:t>
            </a:r>
            <a:endParaRPr lang="en-US" sz="1400" b="0" i="0" u="none" strike="noStrike" cap="none" dirty="0">
              <a:solidFill>
                <a:srgbClr val="000000"/>
              </a:solidFill>
              <a:latin typeface="Arial"/>
              <a:ea typeface="Arial"/>
              <a:cs typeface="Arial"/>
              <a:sym typeface="Arial"/>
            </a:endParaRPr>
          </a:p>
        </p:txBody>
      </p:sp>
      <p:sp>
        <p:nvSpPr>
          <p:cNvPr id="12" name="Google Shape;499;p19">
            <a:extLst>
              <a:ext uri="{FF2B5EF4-FFF2-40B4-BE49-F238E27FC236}">
                <a16:creationId xmlns:a16="http://schemas.microsoft.com/office/drawing/2014/main" id="{28ECABAF-8CDE-D94C-988E-AE5BC321D9D5}"/>
              </a:ext>
            </a:extLst>
          </p:cNvPr>
          <p:cNvSpPr txBox="1"/>
          <p:nvPr/>
        </p:nvSpPr>
        <p:spPr>
          <a:xfrm>
            <a:off x="5370924" y="5258422"/>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4</a:t>
            </a:r>
            <a:endParaRPr lang="en-US" sz="1400" b="0" i="0" u="none" strike="noStrike" cap="none" dirty="0">
              <a:solidFill>
                <a:srgbClr val="000000"/>
              </a:solidFill>
              <a:latin typeface="Arial"/>
              <a:ea typeface="Arial"/>
              <a:cs typeface="Arial"/>
              <a:sym typeface="Arial"/>
            </a:endParaRPr>
          </a:p>
        </p:txBody>
      </p:sp>
      <p:sp>
        <p:nvSpPr>
          <p:cNvPr id="13" name="Google Shape;499;p19">
            <a:extLst>
              <a:ext uri="{FF2B5EF4-FFF2-40B4-BE49-F238E27FC236}">
                <a16:creationId xmlns:a16="http://schemas.microsoft.com/office/drawing/2014/main" id="{44A2E9C1-F39A-1F4A-96C9-B7307611CC49}"/>
              </a:ext>
            </a:extLst>
          </p:cNvPr>
          <p:cNvSpPr txBox="1"/>
          <p:nvPr/>
        </p:nvSpPr>
        <p:spPr>
          <a:xfrm>
            <a:off x="9428885" y="2284269"/>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dirty="0">
                <a:solidFill>
                  <a:srgbClr val="006FB6"/>
                </a:solidFill>
                <a:latin typeface="Calibri"/>
                <a:cs typeface="Calibri"/>
                <a:sym typeface="Calibri"/>
              </a:rPr>
              <a:t>5</a:t>
            </a:r>
            <a:endParaRPr lang="en-US" sz="1400" b="0" i="0" u="none" strike="noStrike" cap="none" dirty="0">
              <a:solidFill>
                <a:srgbClr val="000000"/>
              </a:solidFill>
              <a:latin typeface="Arial"/>
              <a:ea typeface="Arial"/>
              <a:cs typeface="Arial"/>
              <a:sym typeface="Arial"/>
            </a:endParaRPr>
          </a:p>
        </p:txBody>
      </p:sp>
      <p:sp>
        <p:nvSpPr>
          <p:cNvPr id="14" name="Google Shape;499;p19">
            <a:extLst>
              <a:ext uri="{FF2B5EF4-FFF2-40B4-BE49-F238E27FC236}">
                <a16:creationId xmlns:a16="http://schemas.microsoft.com/office/drawing/2014/main" id="{134C567C-DDD6-244C-986D-2B2B5C2C489A}"/>
              </a:ext>
            </a:extLst>
          </p:cNvPr>
          <p:cNvSpPr txBox="1"/>
          <p:nvPr/>
        </p:nvSpPr>
        <p:spPr>
          <a:xfrm>
            <a:off x="10591427" y="5163172"/>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6</a:t>
            </a:r>
            <a:endParaRPr lang="en-US" sz="1400" b="0" i="0" u="none" strike="noStrike" cap="none" dirty="0">
              <a:solidFill>
                <a:srgbClr val="000000"/>
              </a:solidFill>
              <a:latin typeface="Arial"/>
              <a:ea typeface="Arial"/>
              <a:cs typeface="Arial"/>
              <a:sym typeface="Arial"/>
            </a:endParaRPr>
          </a:p>
        </p:txBody>
      </p:sp>
      <p:sp>
        <p:nvSpPr>
          <p:cNvPr id="31" name="Google Shape;536;p63">
            <a:extLst>
              <a:ext uri="{FF2B5EF4-FFF2-40B4-BE49-F238E27FC236}">
                <a16:creationId xmlns:a16="http://schemas.microsoft.com/office/drawing/2014/main" id="{C290AF24-68F2-F242-B625-53DAC0965451}"/>
              </a:ext>
            </a:extLst>
          </p:cNvPr>
          <p:cNvSpPr/>
          <p:nvPr/>
        </p:nvSpPr>
        <p:spPr>
          <a:xfrm>
            <a:off x="1862492" y="3657704"/>
            <a:ext cx="1066800" cy="1038701"/>
          </a:xfrm>
          <a:prstGeom prst="ellipse">
            <a:avLst/>
          </a:prstGeom>
          <a:noFill/>
          <a:ln w="825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2" name="Google Shape;537;p63">
            <a:extLst>
              <a:ext uri="{FF2B5EF4-FFF2-40B4-BE49-F238E27FC236}">
                <a16:creationId xmlns:a16="http://schemas.microsoft.com/office/drawing/2014/main" id="{E72DA330-E153-4642-B60D-1DCC7EC718EB}"/>
              </a:ext>
            </a:extLst>
          </p:cNvPr>
          <p:cNvCxnSpPr/>
          <p:nvPr/>
        </p:nvCxnSpPr>
        <p:spPr>
          <a:xfrm>
            <a:off x="2395892" y="4652693"/>
            <a:ext cx="0" cy="365760"/>
          </a:xfrm>
          <a:prstGeom prst="straightConnector1">
            <a:avLst/>
          </a:prstGeom>
          <a:noFill/>
          <a:ln w="76200" cap="flat" cmpd="sng">
            <a:solidFill>
              <a:schemeClr val="accent2"/>
            </a:solidFill>
            <a:prstDash val="solid"/>
            <a:miter lim="800000"/>
            <a:headEnd type="none" w="sm" len="sm"/>
            <a:tailEnd type="none" w="sm" len="sm"/>
          </a:ln>
        </p:spPr>
      </p:cxnSp>
      <p:sp>
        <p:nvSpPr>
          <p:cNvPr id="33" name="Google Shape;538;p63">
            <a:extLst>
              <a:ext uri="{FF2B5EF4-FFF2-40B4-BE49-F238E27FC236}">
                <a16:creationId xmlns:a16="http://schemas.microsoft.com/office/drawing/2014/main" id="{A63BDA93-45DA-5544-B904-CA88535E2D5B}"/>
              </a:ext>
            </a:extLst>
          </p:cNvPr>
          <p:cNvSpPr/>
          <p:nvPr/>
        </p:nvSpPr>
        <p:spPr>
          <a:xfrm>
            <a:off x="2286064" y="4916060"/>
            <a:ext cx="204787" cy="204787"/>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 name="Google Shape;539;p63">
            <a:extLst>
              <a:ext uri="{FF2B5EF4-FFF2-40B4-BE49-F238E27FC236}">
                <a16:creationId xmlns:a16="http://schemas.microsoft.com/office/drawing/2014/main" id="{EF804C92-977A-AE44-8934-18997BDFD4BE}"/>
              </a:ext>
            </a:extLst>
          </p:cNvPr>
          <p:cNvSpPr/>
          <p:nvPr/>
        </p:nvSpPr>
        <p:spPr>
          <a:xfrm>
            <a:off x="3036950" y="3657704"/>
            <a:ext cx="1066800" cy="1038701"/>
          </a:xfrm>
          <a:prstGeom prst="ellipse">
            <a:avLst/>
          </a:prstGeom>
          <a:noFill/>
          <a:ln w="825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5" name="Google Shape;540;p63">
            <a:extLst>
              <a:ext uri="{FF2B5EF4-FFF2-40B4-BE49-F238E27FC236}">
                <a16:creationId xmlns:a16="http://schemas.microsoft.com/office/drawing/2014/main" id="{57EB0301-D9AA-504F-97C7-07C0D54AA8B6}"/>
              </a:ext>
            </a:extLst>
          </p:cNvPr>
          <p:cNvCxnSpPr/>
          <p:nvPr/>
        </p:nvCxnSpPr>
        <p:spPr>
          <a:xfrm>
            <a:off x="3575615" y="3322889"/>
            <a:ext cx="0" cy="365760"/>
          </a:xfrm>
          <a:prstGeom prst="straightConnector1">
            <a:avLst/>
          </a:prstGeom>
          <a:noFill/>
          <a:ln w="76200" cap="flat" cmpd="sng">
            <a:solidFill>
              <a:schemeClr val="accent2"/>
            </a:solidFill>
            <a:prstDash val="solid"/>
            <a:miter lim="800000"/>
            <a:headEnd type="none" w="sm" len="sm"/>
            <a:tailEnd type="none" w="sm" len="sm"/>
          </a:ln>
        </p:spPr>
      </p:cxnSp>
      <p:sp>
        <p:nvSpPr>
          <p:cNvPr id="36" name="Google Shape;541;p63">
            <a:extLst>
              <a:ext uri="{FF2B5EF4-FFF2-40B4-BE49-F238E27FC236}">
                <a16:creationId xmlns:a16="http://schemas.microsoft.com/office/drawing/2014/main" id="{425F640D-BCC4-6E48-9446-98277F4E685F}"/>
              </a:ext>
            </a:extLst>
          </p:cNvPr>
          <p:cNvSpPr/>
          <p:nvPr/>
        </p:nvSpPr>
        <p:spPr>
          <a:xfrm>
            <a:off x="3467956" y="3183116"/>
            <a:ext cx="204787" cy="204787"/>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 name="Google Shape;499;p19">
            <a:extLst>
              <a:ext uri="{FF2B5EF4-FFF2-40B4-BE49-F238E27FC236}">
                <a16:creationId xmlns:a16="http://schemas.microsoft.com/office/drawing/2014/main" id="{2A197E69-9CCD-9445-9B56-8E07BA270A15}"/>
              </a:ext>
            </a:extLst>
          </p:cNvPr>
          <p:cNvSpPr txBox="1"/>
          <p:nvPr/>
        </p:nvSpPr>
        <p:spPr>
          <a:xfrm>
            <a:off x="596828" y="2700795"/>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ٹیم</a:t>
            </a:r>
            <a:r>
              <a:rPr lang="ar-SA" dirty="0">
                <a:solidFill>
                  <a:srgbClr val="006FB6"/>
                </a:solidFill>
                <a:latin typeface="Calibri"/>
                <a:cs typeface="Calibri"/>
              </a:rPr>
              <a:t> </a:t>
            </a:r>
            <a:r>
              <a:rPr lang="ar-SA" dirty="0" err="1">
                <a:solidFill>
                  <a:srgbClr val="006FB6"/>
                </a:solidFill>
                <a:latin typeface="Calibri"/>
                <a:cs typeface="Calibri"/>
              </a:rPr>
              <a:t>بنائیں</a:t>
            </a:r>
            <a:endParaRPr lang="en-US" dirty="0">
              <a:solidFill>
                <a:srgbClr val="006FB6"/>
              </a:solidFill>
              <a:latin typeface="Calibri"/>
              <a:cs typeface="Calibri"/>
            </a:endParaRPr>
          </a:p>
        </p:txBody>
      </p:sp>
      <p:sp>
        <p:nvSpPr>
          <p:cNvPr id="27" name="Google Shape;499;p19">
            <a:extLst>
              <a:ext uri="{FF2B5EF4-FFF2-40B4-BE49-F238E27FC236}">
                <a16:creationId xmlns:a16="http://schemas.microsoft.com/office/drawing/2014/main" id="{4DA3158D-AD48-944B-B398-B6918DE3A70B}"/>
              </a:ext>
            </a:extLst>
          </p:cNvPr>
          <p:cNvSpPr txBox="1"/>
          <p:nvPr/>
        </p:nvSpPr>
        <p:spPr>
          <a:xfrm>
            <a:off x="1847417" y="5601196"/>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اپنا</a:t>
            </a:r>
            <a:r>
              <a:rPr lang="ar-SA" dirty="0">
                <a:solidFill>
                  <a:srgbClr val="006FB6"/>
                </a:solidFill>
                <a:latin typeface="Calibri"/>
                <a:cs typeface="Calibri"/>
              </a:rPr>
              <a:t> </a:t>
            </a:r>
            <a:r>
              <a:rPr lang="ar-SA" dirty="0" err="1">
                <a:solidFill>
                  <a:srgbClr val="006FB6"/>
                </a:solidFill>
                <a:latin typeface="Calibri"/>
                <a:cs typeface="Calibri"/>
              </a:rPr>
              <a:t>نقطہ</a:t>
            </a:r>
            <a:r>
              <a:rPr lang="ar-SA" dirty="0">
                <a:solidFill>
                  <a:srgbClr val="006FB6"/>
                </a:solidFill>
                <a:latin typeface="Calibri"/>
                <a:cs typeface="Calibri"/>
              </a:rPr>
              <a:t> </a:t>
            </a:r>
            <a:r>
              <a:rPr lang="ar-SA" dirty="0" err="1">
                <a:solidFill>
                  <a:srgbClr val="006FB6"/>
                </a:solidFill>
                <a:latin typeface="Calibri"/>
                <a:cs typeface="Calibri"/>
              </a:rPr>
              <a:t>آغاز</a:t>
            </a:r>
            <a:r>
              <a:rPr lang="ar-SA" dirty="0">
                <a:solidFill>
                  <a:srgbClr val="006FB6"/>
                </a:solidFill>
                <a:latin typeface="Calibri"/>
                <a:cs typeface="Calibri"/>
              </a:rPr>
              <a:t> تلاش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28" name="Google Shape;499;p19">
            <a:extLst>
              <a:ext uri="{FF2B5EF4-FFF2-40B4-BE49-F238E27FC236}">
                <a16:creationId xmlns:a16="http://schemas.microsoft.com/office/drawing/2014/main" id="{BABB2DAE-F181-7B46-9B91-652AC2D91B1D}"/>
              </a:ext>
            </a:extLst>
          </p:cNvPr>
          <p:cNvSpPr txBox="1"/>
          <p:nvPr/>
        </p:nvSpPr>
        <p:spPr>
          <a:xfrm>
            <a:off x="2908378" y="276039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اپنا</a:t>
            </a:r>
            <a:r>
              <a:rPr lang="ar-SA" dirty="0">
                <a:solidFill>
                  <a:srgbClr val="006FB6"/>
                </a:solidFill>
                <a:latin typeface="Calibri"/>
                <a:cs typeface="Calibri"/>
              </a:rPr>
              <a:t> مقصد </a:t>
            </a:r>
            <a:r>
              <a:rPr lang="ar-SA" dirty="0" err="1">
                <a:solidFill>
                  <a:srgbClr val="006FB6"/>
                </a:solidFill>
                <a:latin typeface="Calibri"/>
                <a:cs typeface="Calibri"/>
              </a:rPr>
              <a:t>طے</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29" name="Google Shape;499;p19">
            <a:extLst>
              <a:ext uri="{FF2B5EF4-FFF2-40B4-BE49-F238E27FC236}">
                <a16:creationId xmlns:a16="http://schemas.microsoft.com/office/drawing/2014/main" id="{3E211F7A-9C5D-024B-8857-A781AC559273}"/>
              </a:ext>
            </a:extLst>
          </p:cNvPr>
          <p:cNvSpPr txBox="1"/>
          <p:nvPr/>
        </p:nvSpPr>
        <p:spPr>
          <a:xfrm>
            <a:off x="5314951" y="5411318"/>
            <a:ext cx="2628836"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پریکٹس</a:t>
            </a:r>
            <a:endParaRPr lang="en-US" dirty="0">
              <a:solidFill>
                <a:srgbClr val="006FB6"/>
              </a:solidFill>
              <a:latin typeface="Calibri"/>
              <a:cs typeface="Calibri"/>
              <a:sym typeface="Calibri"/>
            </a:endParaRPr>
          </a:p>
        </p:txBody>
      </p:sp>
      <p:sp>
        <p:nvSpPr>
          <p:cNvPr id="30" name="Google Shape;499;p19">
            <a:extLst>
              <a:ext uri="{FF2B5EF4-FFF2-40B4-BE49-F238E27FC236}">
                <a16:creationId xmlns:a16="http://schemas.microsoft.com/office/drawing/2014/main" id="{D11D564E-CC65-C746-BEFE-C1DD7DD3385F}"/>
              </a:ext>
            </a:extLst>
          </p:cNvPr>
          <p:cNvSpPr txBox="1"/>
          <p:nvPr/>
        </p:nvSpPr>
        <p:spPr>
          <a:xfrm>
            <a:off x="9105467" y="2721162"/>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ترقی</a:t>
            </a:r>
            <a:r>
              <a:rPr lang="ar-SA" dirty="0">
                <a:solidFill>
                  <a:srgbClr val="006FB6"/>
                </a:solidFill>
                <a:latin typeface="Calibri"/>
                <a:cs typeface="Calibri"/>
              </a:rPr>
              <a:t> </a:t>
            </a:r>
            <a:r>
              <a:rPr lang="ar-SA" dirty="0" err="1">
                <a:solidFill>
                  <a:srgbClr val="006FB6"/>
                </a:solidFill>
                <a:latin typeface="Calibri"/>
                <a:cs typeface="Calibri"/>
              </a:rPr>
              <a:t>کی</a:t>
            </a:r>
            <a:r>
              <a:rPr lang="ar-SA" dirty="0">
                <a:solidFill>
                  <a:srgbClr val="006FB6"/>
                </a:solidFill>
                <a:latin typeface="Calibri"/>
                <a:cs typeface="Calibri"/>
              </a:rPr>
              <a:t> </a:t>
            </a:r>
            <a:r>
              <a:rPr lang="ar-SA" dirty="0" err="1">
                <a:solidFill>
                  <a:srgbClr val="006FB6"/>
                </a:solidFill>
                <a:latin typeface="Calibri"/>
                <a:cs typeface="Calibri"/>
              </a:rPr>
              <a:t>جانچ</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37" name="Google Shape;499;p19">
            <a:extLst>
              <a:ext uri="{FF2B5EF4-FFF2-40B4-BE49-F238E27FC236}">
                <a16:creationId xmlns:a16="http://schemas.microsoft.com/office/drawing/2014/main" id="{C6AD4F30-FDBC-E84C-85B4-27B2E1160CBF}"/>
              </a:ext>
            </a:extLst>
          </p:cNvPr>
          <p:cNvSpPr txBox="1"/>
          <p:nvPr/>
        </p:nvSpPr>
        <p:spPr>
          <a:xfrm>
            <a:off x="10096558" y="5629834"/>
            <a:ext cx="1390591"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کامیابیوں</a:t>
            </a:r>
            <a:r>
              <a:rPr lang="ar-SA" dirty="0">
                <a:solidFill>
                  <a:srgbClr val="006FB6"/>
                </a:solidFill>
                <a:latin typeface="Calibri"/>
                <a:cs typeface="Calibri"/>
              </a:rPr>
              <a:t> </a:t>
            </a:r>
            <a:r>
              <a:rPr lang="ar-SA" dirty="0" err="1">
                <a:solidFill>
                  <a:srgbClr val="006FB6"/>
                </a:solidFill>
                <a:latin typeface="Calibri"/>
                <a:cs typeface="Calibri"/>
              </a:rPr>
              <a:t>کا</a:t>
            </a:r>
            <a:r>
              <a:rPr lang="ar-SA" dirty="0">
                <a:solidFill>
                  <a:srgbClr val="006FB6"/>
                </a:solidFill>
                <a:latin typeface="Calibri"/>
                <a:cs typeface="Calibri"/>
              </a:rPr>
              <a:t> جشن </a:t>
            </a:r>
            <a:r>
              <a:rPr lang="ar-SA" dirty="0" err="1">
                <a:solidFill>
                  <a:srgbClr val="006FB6"/>
                </a:solidFill>
                <a:latin typeface="Calibri"/>
                <a:cs typeface="Calibri"/>
              </a:rPr>
              <a:t>منائیں</a:t>
            </a:r>
            <a:endParaRPr lang="en-US" dirty="0">
              <a:solidFill>
                <a:srgbClr val="006FB6"/>
              </a:solidFill>
              <a:latin typeface="Calibri"/>
              <a:cs typeface="Calibri"/>
            </a:endParaRPr>
          </a:p>
        </p:txBody>
      </p:sp>
      <p:sp>
        <p:nvSpPr>
          <p:cNvPr id="38" name="Google Shape;499;p19">
            <a:extLst>
              <a:ext uri="{FF2B5EF4-FFF2-40B4-BE49-F238E27FC236}">
                <a16:creationId xmlns:a16="http://schemas.microsoft.com/office/drawing/2014/main" id="{C805135B-C2EF-784E-B73D-A3865F639B9B}"/>
              </a:ext>
            </a:extLst>
          </p:cNvPr>
          <p:cNvSpPr txBox="1"/>
          <p:nvPr/>
        </p:nvSpPr>
        <p:spPr>
          <a:xfrm>
            <a:off x="4109904" y="300968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فیملی</a:t>
            </a:r>
            <a:r>
              <a:rPr lang="ar-SA" dirty="0">
                <a:solidFill>
                  <a:srgbClr val="006FB6"/>
                </a:solidFill>
                <a:latin typeface="Calibri"/>
                <a:cs typeface="Calibri"/>
              </a:rPr>
              <a:t> </a:t>
            </a:r>
            <a:r>
              <a:rPr lang="ar-SA" dirty="0" err="1">
                <a:solidFill>
                  <a:srgbClr val="006FB6"/>
                </a:solidFill>
                <a:latin typeface="Calibri"/>
                <a:cs typeface="Calibri"/>
              </a:rPr>
              <a:t>ورکشاپس</a:t>
            </a:r>
            <a:r>
              <a:rPr lang="ar-SA" dirty="0">
                <a:solidFill>
                  <a:srgbClr val="006FB6"/>
                </a:solidFill>
                <a:latin typeface="Calibri"/>
                <a:cs typeface="Calibri"/>
              </a:rPr>
              <a:t> </a:t>
            </a:r>
            <a:r>
              <a:rPr lang="ar-SA" dirty="0" err="1">
                <a:solidFill>
                  <a:srgbClr val="006FB6"/>
                </a:solidFill>
                <a:latin typeface="Calibri"/>
                <a:cs typeface="Calibri"/>
              </a:rPr>
              <a:t>میں</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39" name="Google Shape;499;p19">
            <a:extLst>
              <a:ext uri="{FF2B5EF4-FFF2-40B4-BE49-F238E27FC236}">
                <a16:creationId xmlns:a16="http://schemas.microsoft.com/office/drawing/2014/main" id="{EC74F34E-ABB8-3143-A4C2-90D836F29EA8}"/>
              </a:ext>
            </a:extLst>
          </p:cNvPr>
          <p:cNvSpPr txBox="1"/>
          <p:nvPr/>
        </p:nvSpPr>
        <p:spPr>
          <a:xfrm>
            <a:off x="5468293" y="3019181"/>
            <a:ext cx="1072135" cy="610403"/>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اپنے</a:t>
            </a:r>
            <a:r>
              <a:rPr lang="ar-SA" dirty="0">
                <a:solidFill>
                  <a:srgbClr val="006FB6"/>
                </a:solidFill>
                <a:latin typeface="Calibri"/>
                <a:cs typeface="Calibri"/>
              </a:rPr>
              <a:t> </a:t>
            </a:r>
            <a:r>
              <a:rPr lang="ar-SA" dirty="0" err="1">
                <a:solidFill>
                  <a:srgbClr val="006FB6"/>
                </a:solidFill>
                <a:latin typeface="Calibri"/>
                <a:cs typeface="Calibri"/>
              </a:rPr>
              <a:t>فیملی</a:t>
            </a:r>
            <a:r>
              <a:rPr lang="ar-SA" dirty="0">
                <a:solidFill>
                  <a:srgbClr val="006FB6"/>
                </a:solidFill>
                <a:latin typeface="Calibri"/>
                <a:cs typeface="Calibri"/>
              </a:rPr>
              <a:t> </a:t>
            </a:r>
            <a:r>
              <a:rPr lang="ar-SA" dirty="0" err="1">
                <a:solidFill>
                  <a:srgbClr val="006FB6"/>
                </a:solidFill>
                <a:latin typeface="Calibri"/>
                <a:cs typeface="Calibri"/>
              </a:rPr>
              <a:t>کے</a:t>
            </a:r>
            <a:r>
              <a:rPr lang="ar-SA" dirty="0">
                <a:solidFill>
                  <a:srgbClr val="006FB6"/>
                </a:solidFill>
                <a:latin typeface="Calibri"/>
                <a:cs typeface="Calibri"/>
              </a:rPr>
              <a:t> </a:t>
            </a:r>
            <a:r>
              <a:rPr lang="ar-SA" dirty="0" err="1">
                <a:solidFill>
                  <a:srgbClr val="006FB6"/>
                </a:solidFill>
                <a:latin typeface="Calibri"/>
                <a:cs typeface="Calibri"/>
              </a:rPr>
              <a:t>ساتھ</a:t>
            </a:r>
            <a:r>
              <a:rPr lang="ar-SA" dirty="0">
                <a:solidFill>
                  <a:srgbClr val="006FB6"/>
                </a:solidFill>
                <a:latin typeface="Calibri"/>
                <a:cs typeface="Calibri"/>
              </a:rPr>
              <a:t> </a:t>
            </a:r>
            <a:r>
              <a:rPr lang="ar-SA" dirty="0" err="1">
                <a:solidFill>
                  <a:srgbClr val="006FB6"/>
                </a:solidFill>
                <a:latin typeface="Calibri"/>
                <a:cs typeface="Calibri"/>
              </a:rPr>
              <a:t>پریکٹس</a:t>
            </a:r>
            <a:r>
              <a:rPr lang="ps-AF"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40" name="Google Shape;499;p19">
            <a:extLst>
              <a:ext uri="{FF2B5EF4-FFF2-40B4-BE49-F238E27FC236}">
                <a16:creationId xmlns:a16="http://schemas.microsoft.com/office/drawing/2014/main" id="{ACD0B5D2-895E-D249-9354-08EB69E75E68}"/>
              </a:ext>
            </a:extLst>
          </p:cNvPr>
          <p:cNvSpPr txBox="1"/>
          <p:nvPr/>
        </p:nvSpPr>
        <p:spPr>
          <a:xfrm>
            <a:off x="6528090" y="300968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آزادانہ</a:t>
            </a:r>
            <a:r>
              <a:rPr lang="ar-SA" dirty="0">
                <a:solidFill>
                  <a:srgbClr val="006FB6"/>
                </a:solidFill>
                <a:latin typeface="Calibri"/>
                <a:cs typeface="Calibri"/>
              </a:rPr>
              <a:t> طور </a:t>
            </a:r>
            <a:r>
              <a:rPr lang="ar-SA" dirty="0" err="1">
                <a:solidFill>
                  <a:srgbClr val="006FB6"/>
                </a:solidFill>
                <a:latin typeface="Calibri"/>
                <a:cs typeface="Calibri"/>
              </a:rPr>
              <a:t>پر</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41" name="Google Shape;499;p19">
            <a:extLst>
              <a:ext uri="{FF2B5EF4-FFF2-40B4-BE49-F238E27FC236}">
                <a16:creationId xmlns:a16="http://schemas.microsoft.com/office/drawing/2014/main" id="{D31380E4-1B05-5342-9ECA-C49FF22818A4}"/>
              </a:ext>
            </a:extLst>
          </p:cNvPr>
          <p:cNvSpPr txBox="1"/>
          <p:nvPr/>
        </p:nvSpPr>
        <p:spPr>
          <a:xfrm>
            <a:off x="7731979" y="303099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اپنے</a:t>
            </a:r>
            <a:r>
              <a:rPr lang="ar-SA" dirty="0">
                <a:solidFill>
                  <a:srgbClr val="006FB6"/>
                </a:solidFill>
                <a:latin typeface="Calibri"/>
                <a:cs typeface="Calibri"/>
              </a:rPr>
              <a:t> استاد </a:t>
            </a:r>
            <a:r>
              <a:rPr lang="ar-SA" dirty="0" err="1">
                <a:solidFill>
                  <a:srgbClr val="006FB6"/>
                </a:solidFill>
                <a:latin typeface="Calibri"/>
                <a:cs typeface="Calibri"/>
              </a:rPr>
              <a:t>کے</a:t>
            </a:r>
            <a:r>
              <a:rPr lang="ar-SA" dirty="0">
                <a:solidFill>
                  <a:srgbClr val="006FB6"/>
                </a:solidFill>
                <a:latin typeface="Calibri"/>
                <a:cs typeface="Calibri"/>
              </a:rPr>
              <a:t> </a:t>
            </a:r>
            <a:r>
              <a:rPr lang="ar-SA" dirty="0" err="1">
                <a:solidFill>
                  <a:srgbClr val="006FB6"/>
                </a:solidFill>
                <a:latin typeface="Calibri"/>
                <a:cs typeface="Calibri"/>
              </a:rPr>
              <a:t>ساتھ</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Tree>
    <p:extLst>
      <p:ext uri="{BB962C8B-B14F-4D97-AF65-F5344CB8AC3E}">
        <p14:creationId xmlns:p14="http://schemas.microsoft.com/office/powerpoint/2010/main" val="331186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3" name="Picture 2">
            <a:extLst>
              <a:ext uri="{FF2B5EF4-FFF2-40B4-BE49-F238E27FC236}">
                <a16:creationId xmlns:a16="http://schemas.microsoft.com/office/drawing/2014/main" id="{4B15833B-29E2-6841-B0BC-4B94B0BC98F0}"/>
              </a:ext>
            </a:extLst>
          </p:cNvPr>
          <p:cNvPicPr>
            <a:picLocks noChangeAspect="1"/>
          </p:cNvPicPr>
          <p:nvPr/>
        </p:nvPicPr>
        <p:blipFill>
          <a:blip r:embed="rId3"/>
          <a:stretch>
            <a:fillRect/>
          </a:stretch>
        </p:blipFill>
        <p:spPr>
          <a:xfrm>
            <a:off x="225907" y="1847850"/>
            <a:ext cx="12578014" cy="4705350"/>
          </a:xfrm>
          <a:prstGeom prst="rect">
            <a:avLst/>
          </a:prstGeom>
        </p:spPr>
      </p:pic>
      <p:sp>
        <p:nvSpPr>
          <p:cNvPr id="515" name="Google Shape;515;p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274320" lvl="0" algn="r" rtl="1"/>
            <a:r>
              <a:rPr lang="ar-SA" dirty="0"/>
              <a:t>6 </a:t>
            </a:r>
            <a:r>
              <a:rPr lang="ar-SA" dirty="0" err="1"/>
              <a:t>حصے</a:t>
            </a:r>
            <a:endParaRPr dirty="0"/>
          </a:p>
        </p:txBody>
      </p:sp>
      <p:sp>
        <p:nvSpPr>
          <p:cNvPr id="9" name="Google Shape;499;p19">
            <a:extLst>
              <a:ext uri="{FF2B5EF4-FFF2-40B4-BE49-F238E27FC236}">
                <a16:creationId xmlns:a16="http://schemas.microsoft.com/office/drawing/2014/main" id="{2EA62748-27FE-5648-B9D6-74F960B3161A}"/>
              </a:ext>
            </a:extLst>
          </p:cNvPr>
          <p:cNvSpPr txBox="1"/>
          <p:nvPr/>
        </p:nvSpPr>
        <p:spPr>
          <a:xfrm>
            <a:off x="951635" y="225811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1</a:t>
            </a:r>
            <a:endParaRPr lang="en-US" sz="1400" b="0" i="0" u="none" strike="noStrike" cap="none" dirty="0">
              <a:solidFill>
                <a:srgbClr val="000000"/>
              </a:solidFill>
              <a:latin typeface="Arial"/>
              <a:ea typeface="Arial"/>
              <a:cs typeface="Arial"/>
              <a:sym typeface="Arial"/>
            </a:endParaRPr>
          </a:p>
        </p:txBody>
      </p:sp>
      <p:sp>
        <p:nvSpPr>
          <p:cNvPr id="10" name="Google Shape;499;p19">
            <a:extLst>
              <a:ext uri="{FF2B5EF4-FFF2-40B4-BE49-F238E27FC236}">
                <a16:creationId xmlns:a16="http://schemas.microsoft.com/office/drawing/2014/main" id="{1D7D69E4-9D0A-F644-8525-8AA250C1B60F}"/>
              </a:ext>
            </a:extLst>
          </p:cNvPr>
          <p:cNvSpPr txBox="1"/>
          <p:nvPr/>
        </p:nvSpPr>
        <p:spPr>
          <a:xfrm>
            <a:off x="2170835" y="517276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dirty="0">
                <a:solidFill>
                  <a:srgbClr val="006FB6"/>
                </a:solidFill>
                <a:latin typeface="Calibri"/>
                <a:cs typeface="Calibri"/>
                <a:sym typeface="Calibri"/>
              </a:rPr>
              <a:t>2</a:t>
            </a:r>
            <a:endParaRPr lang="en-US" sz="1400" b="0" i="0" u="none" strike="noStrike" cap="none" dirty="0">
              <a:solidFill>
                <a:srgbClr val="000000"/>
              </a:solidFill>
              <a:latin typeface="Arial"/>
              <a:ea typeface="Arial"/>
              <a:cs typeface="Arial"/>
              <a:sym typeface="Arial"/>
            </a:endParaRPr>
          </a:p>
        </p:txBody>
      </p:sp>
      <p:sp>
        <p:nvSpPr>
          <p:cNvPr id="11" name="Google Shape;499;p19">
            <a:extLst>
              <a:ext uri="{FF2B5EF4-FFF2-40B4-BE49-F238E27FC236}">
                <a16:creationId xmlns:a16="http://schemas.microsoft.com/office/drawing/2014/main" id="{958C5FB3-5218-2948-AAC2-300886BF7C06}"/>
              </a:ext>
            </a:extLst>
          </p:cNvPr>
          <p:cNvSpPr txBox="1"/>
          <p:nvPr/>
        </p:nvSpPr>
        <p:spPr>
          <a:xfrm>
            <a:off x="3390035" y="2284269"/>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3</a:t>
            </a:r>
            <a:endParaRPr lang="en-US" sz="1400" b="0" i="0" u="none" strike="noStrike" cap="none" dirty="0">
              <a:solidFill>
                <a:srgbClr val="000000"/>
              </a:solidFill>
              <a:latin typeface="Arial"/>
              <a:ea typeface="Arial"/>
              <a:cs typeface="Arial"/>
              <a:sym typeface="Arial"/>
            </a:endParaRPr>
          </a:p>
        </p:txBody>
      </p:sp>
      <p:sp>
        <p:nvSpPr>
          <p:cNvPr id="13" name="Google Shape;499;p19">
            <a:extLst>
              <a:ext uri="{FF2B5EF4-FFF2-40B4-BE49-F238E27FC236}">
                <a16:creationId xmlns:a16="http://schemas.microsoft.com/office/drawing/2014/main" id="{44A2E9C1-F39A-1F4A-96C9-B7307611CC49}"/>
              </a:ext>
            </a:extLst>
          </p:cNvPr>
          <p:cNvSpPr txBox="1"/>
          <p:nvPr/>
        </p:nvSpPr>
        <p:spPr>
          <a:xfrm>
            <a:off x="9428885" y="2284269"/>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dirty="0">
                <a:solidFill>
                  <a:srgbClr val="006FB6"/>
                </a:solidFill>
                <a:latin typeface="Calibri"/>
                <a:cs typeface="Calibri"/>
                <a:sym typeface="Calibri"/>
              </a:rPr>
              <a:t>5</a:t>
            </a:r>
            <a:endParaRPr lang="en-US" sz="1400" b="0" i="0" u="none" strike="noStrike" cap="none" dirty="0">
              <a:solidFill>
                <a:srgbClr val="000000"/>
              </a:solidFill>
              <a:latin typeface="Arial"/>
              <a:ea typeface="Arial"/>
              <a:cs typeface="Arial"/>
              <a:sym typeface="Arial"/>
            </a:endParaRPr>
          </a:p>
        </p:txBody>
      </p:sp>
      <p:sp>
        <p:nvSpPr>
          <p:cNvPr id="14" name="Google Shape;499;p19">
            <a:extLst>
              <a:ext uri="{FF2B5EF4-FFF2-40B4-BE49-F238E27FC236}">
                <a16:creationId xmlns:a16="http://schemas.microsoft.com/office/drawing/2014/main" id="{134C567C-DDD6-244C-986D-2B2B5C2C489A}"/>
              </a:ext>
            </a:extLst>
          </p:cNvPr>
          <p:cNvSpPr txBox="1"/>
          <p:nvPr/>
        </p:nvSpPr>
        <p:spPr>
          <a:xfrm>
            <a:off x="10591427" y="5163172"/>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6</a:t>
            </a:r>
            <a:endParaRPr lang="en-US" sz="1400" b="0" i="0" u="none" strike="noStrike" cap="none" dirty="0">
              <a:solidFill>
                <a:srgbClr val="000000"/>
              </a:solidFill>
              <a:latin typeface="Arial"/>
              <a:ea typeface="Arial"/>
              <a:cs typeface="Arial"/>
              <a:sym typeface="Arial"/>
            </a:endParaRPr>
          </a:p>
        </p:txBody>
      </p:sp>
      <p:cxnSp>
        <p:nvCxnSpPr>
          <p:cNvPr id="31" name="Google Shape;562;p65">
            <a:extLst>
              <a:ext uri="{FF2B5EF4-FFF2-40B4-BE49-F238E27FC236}">
                <a16:creationId xmlns:a16="http://schemas.microsoft.com/office/drawing/2014/main" id="{A1A13D93-F0B6-E84D-B9DD-B6AE22CEB974}"/>
              </a:ext>
            </a:extLst>
          </p:cNvPr>
          <p:cNvCxnSpPr/>
          <p:nvPr/>
        </p:nvCxnSpPr>
        <p:spPr>
          <a:xfrm rot="10800000">
            <a:off x="4808291" y="4848377"/>
            <a:ext cx="3562093" cy="0"/>
          </a:xfrm>
          <a:prstGeom prst="straightConnector1">
            <a:avLst/>
          </a:prstGeom>
          <a:noFill/>
          <a:ln w="76200" cap="flat" cmpd="sng">
            <a:solidFill>
              <a:schemeClr val="accent2"/>
            </a:solidFill>
            <a:prstDash val="solid"/>
            <a:miter lim="800000"/>
            <a:headEnd type="none" w="sm" len="sm"/>
            <a:tailEnd type="none" w="sm" len="sm"/>
          </a:ln>
        </p:spPr>
      </p:cxnSp>
      <p:cxnSp>
        <p:nvCxnSpPr>
          <p:cNvPr id="32" name="Google Shape;563;p65">
            <a:extLst>
              <a:ext uri="{FF2B5EF4-FFF2-40B4-BE49-F238E27FC236}">
                <a16:creationId xmlns:a16="http://schemas.microsoft.com/office/drawing/2014/main" id="{7CD6D272-6522-2949-9799-8388D627A446}"/>
              </a:ext>
            </a:extLst>
          </p:cNvPr>
          <p:cNvCxnSpPr/>
          <p:nvPr/>
        </p:nvCxnSpPr>
        <p:spPr>
          <a:xfrm>
            <a:off x="6617094" y="4848377"/>
            <a:ext cx="0" cy="365760"/>
          </a:xfrm>
          <a:prstGeom prst="straightConnector1">
            <a:avLst/>
          </a:prstGeom>
          <a:noFill/>
          <a:ln w="76200" cap="flat" cmpd="sng">
            <a:solidFill>
              <a:schemeClr val="accent2"/>
            </a:solidFill>
            <a:prstDash val="solid"/>
            <a:miter lim="800000"/>
            <a:headEnd type="none" w="sm" len="sm"/>
            <a:tailEnd type="none" w="sm" len="sm"/>
          </a:ln>
        </p:spPr>
      </p:cxnSp>
      <p:cxnSp>
        <p:nvCxnSpPr>
          <p:cNvPr id="33" name="Google Shape;564;p65">
            <a:extLst>
              <a:ext uri="{FF2B5EF4-FFF2-40B4-BE49-F238E27FC236}">
                <a16:creationId xmlns:a16="http://schemas.microsoft.com/office/drawing/2014/main" id="{6405B2D4-CBC1-E743-B035-1681FD437D61}"/>
              </a:ext>
            </a:extLst>
          </p:cNvPr>
          <p:cNvCxnSpPr/>
          <p:nvPr/>
        </p:nvCxnSpPr>
        <p:spPr>
          <a:xfrm>
            <a:off x="4829456" y="4636503"/>
            <a:ext cx="0" cy="249044"/>
          </a:xfrm>
          <a:prstGeom prst="straightConnector1">
            <a:avLst/>
          </a:prstGeom>
          <a:noFill/>
          <a:ln w="76200" cap="flat" cmpd="sng">
            <a:solidFill>
              <a:schemeClr val="accent2"/>
            </a:solidFill>
            <a:prstDash val="solid"/>
            <a:miter lim="800000"/>
            <a:headEnd type="none" w="sm" len="sm"/>
            <a:tailEnd type="none" w="sm" len="sm"/>
          </a:ln>
        </p:spPr>
      </p:cxnSp>
      <p:cxnSp>
        <p:nvCxnSpPr>
          <p:cNvPr id="34" name="Google Shape;565;p65">
            <a:extLst>
              <a:ext uri="{FF2B5EF4-FFF2-40B4-BE49-F238E27FC236}">
                <a16:creationId xmlns:a16="http://schemas.microsoft.com/office/drawing/2014/main" id="{44683666-E6A7-2C4D-A75E-17FFFB5C7660}"/>
              </a:ext>
            </a:extLst>
          </p:cNvPr>
          <p:cNvCxnSpPr/>
          <p:nvPr/>
        </p:nvCxnSpPr>
        <p:spPr>
          <a:xfrm>
            <a:off x="8364392" y="4636503"/>
            <a:ext cx="0" cy="249044"/>
          </a:xfrm>
          <a:prstGeom prst="straightConnector1">
            <a:avLst/>
          </a:prstGeom>
          <a:noFill/>
          <a:ln w="76200" cap="flat" cmpd="sng">
            <a:solidFill>
              <a:schemeClr val="accent2"/>
            </a:solidFill>
            <a:prstDash val="solid"/>
            <a:miter lim="800000"/>
            <a:headEnd type="none" w="sm" len="sm"/>
            <a:tailEnd type="none" w="sm" len="sm"/>
          </a:ln>
        </p:spPr>
      </p:cxnSp>
      <p:sp>
        <p:nvSpPr>
          <p:cNvPr id="35" name="Google Shape;566;p65">
            <a:extLst>
              <a:ext uri="{FF2B5EF4-FFF2-40B4-BE49-F238E27FC236}">
                <a16:creationId xmlns:a16="http://schemas.microsoft.com/office/drawing/2014/main" id="{E03C7C8C-B9BD-A240-97B1-E57AECABB3AF}"/>
              </a:ext>
            </a:extLst>
          </p:cNvPr>
          <p:cNvSpPr/>
          <p:nvPr/>
        </p:nvSpPr>
        <p:spPr>
          <a:xfrm>
            <a:off x="6507266" y="5111744"/>
            <a:ext cx="204787" cy="204787"/>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 name="Google Shape;567;p65">
            <a:extLst>
              <a:ext uri="{FF2B5EF4-FFF2-40B4-BE49-F238E27FC236}">
                <a16:creationId xmlns:a16="http://schemas.microsoft.com/office/drawing/2014/main" id="{1068291A-DBB2-164B-8505-52A9B4EB1A9B}"/>
              </a:ext>
            </a:extLst>
          </p:cNvPr>
          <p:cNvSpPr/>
          <p:nvPr/>
        </p:nvSpPr>
        <p:spPr>
          <a:xfrm>
            <a:off x="4296056" y="3685354"/>
            <a:ext cx="1066800" cy="994096"/>
          </a:xfrm>
          <a:prstGeom prst="ellipse">
            <a:avLst/>
          </a:prstGeom>
          <a:noFill/>
          <a:ln w="825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7" name="Google Shape;568;p65">
            <a:extLst>
              <a:ext uri="{FF2B5EF4-FFF2-40B4-BE49-F238E27FC236}">
                <a16:creationId xmlns:a16="http://schemas.microsoft.com/office/drawing/2014/main" id="{18CD5765-A153-844B-9348-53DA13AEDB57}"/>
              </a:ext>
            </a:extLst>
          </p:cNvPr>
          <p:cNvSpPr/>
          <p:nvPr/>
        </p:nvSpPr>
        <p:spPr>
          <a:xfrm>
            <a:off x="5487652" y="3685354"/>
            <a:ext cx="1066800" cy="994096"/>
          </a:xfrm>
          <a:prstGeom prst="ellipse">
            <a:avLst/>
          </a:prstGeom>
          <a:noFill/>
          <a:ln w="825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 name="Google Shape;569;p65">
            <a:extLst>
              <a:ext uri="{FF2B5EF4-FFF2-40B4-BE49-F238E27FC236}">
                <a16:creationId xmlns:a16="http://schemas.microsoft.com/office/drawing/2014/main" id="{19297A3E-D75F-9E44-9790-12A5BA30E0BB}"/>
              </a:ext>
            </a:extLst>
          </p:cNvPr>
          <p:cNvSpPr/>
          <p:nvPr/>
        </p:nvSpPr>
        <p:spPr>
          <a:xfrm>
            <a:off x="6654264" y="3685354"/>
            <a:ext cx="1066800" cy="994096"/>
          </a:xfrm>
          <a:prstGeom prst="ellipse">
            <a:avLst/>
          </a:prstGeom>
          <a:noFill/>
          <a:ln w="825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 name="Google Shape;570;p65">
            <a:extLst>
              <a:ext uri="{FF2B5EF4-FFF2-40B4-BE49-F238E27FC236}">
                <a16:creationId xmlns:a16="http://schemas.microsoft.com/office/drawing/2014/main" id="{D7DF0990-5B3E-A242-B687-C33159A7AE79}"/>
              </a:ext>
            </a:extLst>
          </p:cNvPr>
          <p:cNvSpPr/>
          <p:nvPr/>
        </p:nvSpPr>
        <p:spPr>
          <a:xfrm>
            <a:off x="7828310" y="3673051"/>
            <a:ext cx="1066800" cy="994096"/>
          </a:xfrm>
          <a:prstGeom prst="ellipse">
            <a:avLst/>
          </a:prstGeom>
          <a:noFill/>
          <a:ln w="825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 name="Google Shape;499;p19">
            <a:extLst>
              <a:ext uri="{FF2B5EF4-FFF2-40B4-BE49-F238E27FC236}">
                <a16:creationId xmlns:a16="http://schemas.microsoft.com/office/drawing/2014/main" id="{2A197E69-9CCD-9445-9B56-8E07BA270A15}"/>
              </a:ext>
            </a:extLst>
          </p:cNvPr>
          <p:cNvSpPr txBox="1"/>
          <p:nvPr/>
        </p:nvSpPr>
        <p:spPr>
          <a:xfrm>
            <a:off x="596828" y="2700795"/>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ٹیم</a:t>
            </a:r>
            <a:r>
              <a:rPr lang="ar-SA" dirty="0">
                <a:solidFill>
                  <a:srgbClr val="006FB6"/>
                </a:solidFill>
                <a:latin typeface="Calibri"/>
                <a:cs typeface="Calibri"/>
              </a:rPr>
              <a:t> </a:t>
            </a:r>
            <a:r>
              <a:rPr lang="ar-SA" dirty="0" err="1">
                <a:solidFill>
                  <a:srgbClr val="006FB6"/>
                </a:solidFill>
                <a:latin typeface="Calibri"/>
                <a:cs typeface="Calibri"/>
              </a:rPr>
              <a:t>بنائیں</a:t>
            </a:r>
            <a:endParaRPr lang="en-US" dirty="0">
              <a:solidFill>
                <a:srgbClr val="006FB6"/>
              </a:solidFill>
              <a:latin typeface="Calibri"/>
              <a:cs typeface="Calibri"/>
            </a:endParaRPr>
          </a:p>
        </p:txBody>
      </p:sp>
      <p:sp>
        <p:nvSpPr>
          <p:cNvPr id="30" name="Google Shape;499;p19">
            <a:extLst>
              <a:ext uri="{FF2B5EF4-FFF2-40B4-BE49-F238E27FC236}">
                <a16:creationId xmlns:a16="http://schemas.microsoft.com/office/drawing/2014/main" id="{4DA3158D-AD48-944B-B398-B6918DE3A70B}"/>
              </a:ext>
            </a:extLst>
          </p:cNvPr>
          <p:cNvSpPr txBox="1"/>
          <p:nvPr/>
        </p:nvSpPr>
        <p:spPr>
          <a:xfrm>
            <a:off x="1847417" y="5601196"/>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اپنا</a:t>
            </a:r>
            <a:r>
              <a:rPr lang="ar-SA" dirty="0">
                <a:solidFill>
                  <a:srgbClr val="006FB6"/>
                </a:solidFill>
                <a:latin typeface="Calibri"/>
                <a:cs typeface="Calibri"/>
              </a:rPr>
              <a:t> </a:t>
            </a:r>
            <a:r>
              <a:rPr lang="ar-SA" dirty="0" err="1">
                <a:solidFill>
                  <a:srgbClr val="006FB6"/>
                </a:solidFill>
                <a:latin typeface="Calibri"/>
                <a:cs typeface="Calibri"/>
              </a:rPr>
              <a:t>نقطہ</a:t>
            </a:r>
            <a:r>
              <a:rPr lang="ar-SA" dirty="0">
                <a:solidFill>
                  <a:srgbClr val="006FB6"/>
                </a:solidFill>
                <a:latin typeface="Calibri"/>
                <a:cs typeface="Calibri"/>
              </a:rPr>
              <a:t> </a:t>
            </a:r>
            <a:r>
              <a:rPr lang="ar-SA" dirty="0" err="1">
                <a:solidFill>
                  <a:srgbClr val="006FB6"/>
                </a:solidFill>
                <a:latin typeface="Calibri"/>
                <a:cs typeface="Calibri"/>
              </a:rPr>
              <a:t>آغاز</a:t>
            </a:r>
            <a:r>
              <a:rPr lang="ar-SA" dirty="0">
                <a:solidFill>
                  <a:srgbClr val="006FB6"/>
                </a:solidFill>
                <a:latin typeface="Calibri"/>
                <a:cs typeface="Calibri"/>
              </a:rPr>
              <a:t> تلاش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40" name="Google Shape;499;p19">
            <a:extLst>
              <a:ext uri="{FF2B5EF4-FFF2-40B4-BE49-F238E27FC236}">
                <a16:creationId xmlns:a16="http://schemas.microsoft.com/office/drawing/2014/main" id="{BABB2DAE-F181-7B46-9B91-652AC2D91B1D}"/>
              </a:ext>
            </a:extLst>
          </p:cNvPr>
          <p:cNvSpPr txBox="1"/>
          <p:nvPr/>
        </p:nvSpPr>
        <p:spPr>
          <a:xfrm>
            <a:off x="2908378" y="276039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اپنا</a:t>
            </a:r>
            <a:r>
              <a:rPr lang="ar-SA" dirty="0">
                <a:solidFill>
                  <a:srgbClr val="006FB6"/>
                </a:solidFill>
                <a:latin typeface="Calibri"/>
                <a:cs typeface="Calibri"/>
              </a:rPr>
              <a:t> مقصد </a:t>
            </a:r>
            <a:r>
              <a:rPr lang="ar-SA" dirty="0" err="1">
                <a:solidFill>
                  <a:srgbClr val="006FB6"/>
                </a:solidFill>
                <a:latin typeface="Calibri"/>
                <a:cs typeface="Calibri"/>
              </a:rPr>
              <a:t>طے</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41" name="Google Shape;499;p19">
            <a:extLst>
              <a:ext uri="{FF2B5EF4-FFF2-40B4-BE49-F238E27FC236}">
                <a16:creationId xmlns:a16="http://schemas.microsoft.com/office/drawing/2014/main" id="{3E211F7A-9C5D-024B-8857-A781AC559273}"/>
              </a:ext>
            </a:extLst>
          </p:cNvPr>
          <p:cNvSpPr txBox="1"/>
          <p:nvPr/>
        </p:nvSpPr>
        <p:spPr>
          <a:xfrm>
            <a:off x="5314951" y="5411318"/>
            <a:ext cx="2628836"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پریکٹس</a:t>
            </a:r>
            <a:endParaRPr lang="en-US" dirty="0">
              <a:solidFill>
                <a:srgbClr val="006FB6"/>
              </a:solidFill>
              <a:latin typeface="Calibri"/>
              <a:cs typeface="Calibri"/>
              <a:sym typeface="Calibri"/>
            </a:endParaRPr>
          </a:p>
        </p:txBody>
      </p:sp>
      <p:sp>
        <p:nvSpPr>
          <p:cNvPr id="42" name="Google Shape;499;p19">
            <a:extLst>
              <a:ext uri="{FF2B5EF4-FFF2-40B4-BE49-F238E27FC236}">
                <a16:creationId xmlns:a16="http://schemas.microsoft.com/office/drawing/2014/main" id="{D11D564E-CC65-C746-BEFE-C1DD7DD3385F}"/>
              </a:ext>
            </a:extLst>
          </p:cNvPr>
          <p:cNvSpPr txBox="1"/>
          <p:nvPr/>
        </p:nvSpPr>
        <p:spPr>
          <a:xfrm>
            <a:off x="9105467" y="2721162"/>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ترقی</a:t>
            </a:r>
            <a:r>
              <a:rPr lang="ar-SA" dirty="0">
                <a:solidFill>
                  <a:srgbClr val="006FB6"/>
                </a:solidFill>
                <a:latin typeface="Calibri"/>
                <a:cs typeface="Calibri"/>
              </a:rPr>
              <a:t> </a:t>
            </a:r>
            <a:r>
              <a:rPr lang="ar-SA" dirty="0" err="1">
                <a:solidFill>
                  <a:srgbClr val="006FB6"/>
                </a:solidFill>
                <a:latin typeface="Calibri"/>
                <a:cs typeface="Calibri"/>
              </a:rPr>
              <a:t>کی</a:t>
            </a:r>
            <a:r>
              <a:rPr lang="ar-SA" dirty="0">
                <a:solidFill>
                  <a:srgbClr val="006FB6"/>
                </a:solidFill>
                <a:latin typeface="Calibri"/>
                <a:cs typeface="Calibri"/>
              </a:rPr>
              <a:t> </a:t>
            </a:r>
            <a:r>
              <a:rPr lang="ar-SA" dirty="0" err="1">
                <a:solidFill>
                  <a:srgbClr val="006FB6"/>
                </a:solidFill>
                <a:latin typeface="Calibri"/>
                <a:cs typeface="Calibri"/>
              </a:rPr>
              <a:t>جانچ</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43" name="Google Shape;499;p19">
            <a:extLst>
              <a:ext uri="{FF2B5EF4-FFF2-40B4-BE49-F238E27FC236}">
                <a16:creationId xmlns:a16="http://schemas.microsoft.com/office/drawing/2014/main" id="{C6AD4F30-FDBC-E84C-85B4-27B2E1160CBF}"/>
              </a:ext>
            </a:extLst>
          </p:cNvPr>
          <p:cNvSpPr txBox="1"/>
          <p:nvPr/>
        </p:nvSpPr>
        <p:spPr>
          <a:xfrm>
            <a:off x="10096558" y="5629834"/>
            <a:ext cx="1390591"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کامیابیوں</a:t>
            </a:r>
            <a:r>
              <a:rPr lang="ar-SA" dirty="0">
                <a:solidFill>
                  <a:srgbClr val="006FB6"/>
                </a:solidFill>
                <a:latin typeface="Calibri"/>
                <a:cs typeface="Calibri"/>
              </a:rPr>
              <a:t> </a:t>
            </a:r>
            <a:r>
              <a:rPr lang="ar-SA" dirty="0" err="1">
                <a:solidFill>
                  <a:srgbClr val="006FB6"/>
                </a:solidFill>
                <a:latin typeface="Calibri"/>
                <a:cs typeface="Calibri"/>
              </a:rPr>
              <a:t>کا</a:t>
            </a:r>
            <a:r>
              <a:rPr lang="ar-SA" dirty="0">
                <a:solidFill>
                  <a:srgbClr val="006FB6"/>
                </a:solidFill>
                <a:latin typeface="Calibri"/>
                <a:cs typeface="Calibri"/>
              </a:rPr>
              <a:t> جشن </a:t>
            </a:r>
            <a:r>
              <a:rPr lang="ar-SA" dirty="0" err="1">
                <a:solidFill>
                  <a:srgbClr val="006FB6"/>
                </a:solidFill>
                <a:latin typeface="Calibri"/>
                <a:cs typeface="Calibri"/>
              </a:rPr>
              <a:t>منائیں</a:t>
            </a:r>
            <a:endParaRPr lang="en-US" dirty="0">
              <a:solidFill>
                <a:srgbClr val="006FB6"/>
              </a:solidFill>
              <a:latin typeface="Calibri"/>
              <a:cs typeface="Calibri"/>
            </a:endParaRPr>
          </a:p>
        </p:txBody>
      </p:sp>
      <p:sp>
        <p:nvSpPr>
          <p:cNvPr id="44" name="Google Shape;499;p19">
            <a:extLst>
              <a:ext uri="{FF2B5EF4-FFF2-40B4-BE49-F238E27FC236}">
                <a16:creationId xmlns:a16="http://schemas.microsoft.com/office/drawing/2014/main" id="{C805135B-C2EF-784E-B73D-A3865F639B9B}"/>
              </a:ext>
            </a:extLst>
          </p:cNvPr>
          <p:cNvSpPr txBox="1"/>
          <p:nvPr/>
        </p:nvSpPr>
        <p:spPr>
          <a:xfrm>
            <a:off x="4109904" y="300968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فیملی</a:t>
            </a:r>
            <a:r>
              <a:rPr lang="ar-SA" dirty="0">
                <a:solidFill>
                  <a:srgbClr val="006FB6"/>
                </a:solidFill>
                <a:latin typeface="Calibri"/>
                <a:cs typeface="Calibri"/>
              </a:rPr>
              <a:t> </a:t>
            </a:r>
            <a:r>
              <a:rPr lang="ar-SA" dirty="0" err="1">
                <a:solidFill>
                  <a:srgbClr val="006FB6"/>
                </a:solidFill>
                <a:latin typeface="Calibri"/>
                <a:cs typeface="Calibri"/>
              </a:rPr>
              <a:t>ورکشاپس</a:t>
            </a:r>
            <a:r>
              <a:rPr lang="ar-SA" dirty="0">
                <a:solidFill>
                  <a:srgbClr val="006FB6"/>
                </a:solidFill>
                <a:latin typeface="Calibri"/>
                <a:cs typeface="Calibri"/>
              </a:rPr>
              <a:t> </a:t>
            </a:r>
            <a:r>
              <a:rPr lang="ar-SA" dirty="0" err="1">
                <a:solidFill>
                  <a:srgbClr val="006FB6"/>
                </a:solidFill>
                <a:latin typeface="Calibri"/>
                <a:cs typeface="Calibri"/>
              </a:rPr>
              <a:t>میں</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45" name="Google Shape;499;p19">
            <a:extLst>
              <a:ext uri="{FF2B5EF4-FFF2-40B4-BE49-F238E27FC236}">
                <a16:creationId xmlns:a16="http://schemas.microsoft.com/office/drawing/2014/main" id="{EC74F34E-ABB8-3143-A4C2-90D836F29EA8}"/>
              </a:ext>
            </a:extLst>
          </p:cNvPr>
          <p:cNvSpPr txBox="1"/>
          <p:nvPr/>
        </p:nvSpPr>
        <p:spPr>
          <a:xfrm>
            <a:off x="5468293" y="3019181"/>
            <a:ext cx="1072135" cy="610403"/>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اپنے</a:t>
            </a:r>
            <a:r>
              <a:rPr lang="ar-SA" dirty="0">
                <a:solidFill>
                  <a:srgbClr val="006FB6"/>
                </a:solidFill>
                <a:latin typeface="Calibri"/>
                <a:cs typeface="Calibri"/>
              </a:rPr>
              <a:t> </a:t>
            </a:r>
            <a:r>
              <a:rPr lang="ar-SA" dirty="0" err="1">
                <a:solidFill>
                  <a:srgbClr val="006FB6"/>
                </a:solidFill>
                <a:latin typeface="Calibri"/>
                <a:cs typeface="Calibri"/>
              </a:rPr>
              <a:t>فیملی</a:t>
            </a:r>
            <a:r>
              <a:rPr lang="ar-SA" dirty="0">
                <a:solidFill>
                  <a:srgbClr val="006FB6"/>
                </a:solidFill>
                <a:latin typeface="Calibri"/>
                <a:cs typeface="Calibri"/>
              </a:rPr>
              <a:t> </a:t>
            </a:r>
            <a:r>
              <a:rPr lang="ar-SA" dirty="0" err="1">
                <a:solidFill>
                  <a:srgbClr val="006FB6"/>
                </a:solidFill>
                <a:latin typeface="Calibri"/>
                <a:cs typeface="Calibri"/>
              </a:rPr>
              <a:t>کے</a:t>
            </a:r>
            <a:r>
              <a:rPr lang="ar-SA" dirty="0">
                <a:solidFill>
                  <a:srgbClr val="006FB6"/>
                </a:solidFill>
                <a:latin typeface="Calibri"/>
                <a:cs typeface="Calibri"/>
              </a:rPr>
              <a:t> </a:t>
            </a:r>
            <a:r>
              <a:rPr lang="ar-SA" dirty="0" err="1">
                <a:solidFill>
                  <a:srgbClr val="006FB6"/>
                </a:solidFill>
                <a:latin typeface="Calibri"/>
                <a:cs typeface="Calibri"/>
              </a:rPr>
              <a:t>ساتھ</a:t>
            </a:r>
            <a:r>
              <a:rPr lang="ar-SA" dirty="0">
                <a:solidFill>
                  <a:srgbClr val="006FB6"/>
                </a:solidFill>
                <a:latin typeface="Calibri"/>
                <a:cs typeface="Calibri"/>
              </a:rPr>
              <a:t> </a:t>
            </a:r>
            <a:r>
              <a:rPr lang="ar-SA" dirty="0" err="1">
                <a:solidFill>
                  <a:srgbClr val="006FB6"/>
                </a:solidFill>
                <a:latin typeface="Calibri"/>
                <a:cs typeface="Calibri"/>
              </a:rPr>
              <a:t>پریکٹس</a:t>
            </a:r>
            <a:r>
              <a:rPr lang="ps-AF"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46" name="Google Shape;499;p19">
            <a:extLst>
              <a:ext uri="{FF2B5EF4-FFF2-40B4-BE49-F238E27FC236}">
                <a16:creationId xmlns:a16="http://schemas.microsoft.com/office/drawing/2014/main" id="{ACD0B5D2-895E-D249-9354-08EB69E75E68}"/>
              </a:ext>
            </a:extLst>
          </p:cNvPr>
          <p:cNvSpPr txBox="1"/>
          <p:nvPr/>
        </p:nvSpPr>
        <p:spPr>
          <a:xfrm>
            <a:off x="6528090" y="300968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آزادانہ</a:t>
            </a:r>
            <a:r>
              <a:rPr lang="ar-SA" dirty="0">
                <a:solidFill>
                  <a:srgbClr val="006FB6"/>
                </a:solidFill>
                <a:latin typeface="Calibri"/>
                <a:cs typeface="Calibri"/>
              </a:rPr>
              <a:t> طور </a:t>
            </a:r>
            <a:r>
              <a:rPr lang="ar-SA" dirty="0" err="1">
                <a:solidFill>
                  <a:srgbClr val="006FB6"/>
                </a:solidFill>
                <a:latin typeface="Calibri"/>
                <a:cs typeface="Calibri"/>
              </a:rPr>
              <a:t>پر</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47" name="Google Shape;499;p19">
            <a:extLst>
              <a:ext uri="{FF2B5EF4-FFF2-40B4-BE49-F238E27FC236}">
                <a16:creationId xmlns:a16="http://schemas.microsoft.com/office/drawing/2014/main" id="{D31380E4-1B05-5342-9ECA-C49FF22818A4}"/>
              </a:ext>
            </a:extLst>
          </p:cNvPr>
          <p:cNvSpPr txBox="1"/>
          <p:nvPr/>
        </p:nvSpPr>
        <p:spPr>
          <a:xfrm>
            <a:off x="7731979" y="303099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اپنے</a:t>
            </a:r>
            <a:r>
              <a:rPr lang="ar-SA" dirty="0">
                <a:solidFill>
                  <a:srgbClr val="006FB6"/>
                </a:solidFill>
                <a:latin typeface="Calibri"/>
                <a:cs typeface="Calibri"/>
              </a:rPr>
              <a:t> استاد </a:t>
            </a:r>
            <a:r>
              <a:rPr lang="ar-SA" dirty="0" err="1">
                <a:solidFill>
                  <a:srgbClr val="006FB6"/>
                </a:solidFill>
                <a:latin typeface="Calibri"/>
                <a:cs typeface="Calibri"/>
              </a:rPr>
              <a:t>کے</a:t>
            </a:r>
            <a:r>
              <a:rPr lang="ar-SA" dirty="0">
                <a:solidFill>
                  <a:srgbClr val="006FB6"/>
                </a:solidFill>
                <a:latin typeface="Calibri"/>
                <a:cs typeface="Calibri"/>
              </a:rPr>
              <a:t> </a:t>
            </a:r>
            <a:r>
              <a:rPr lang="ar-SA" dirty="0" err="1">
                <a:solidFill>
                  <a:srgbClr val="006FB6"/>
                </a:solidFill>
                <a:latin typeface="Calibri"/>
                <a:cs typeface="Calibri"/>
              </a:rPr>
              <a:t>ساتھ</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48" name="Google Shape;499;p19">
            <a:extLst>
              <a:ext uri="{FF2B5EF4-FFF2-40B4-BE49-F238E27FC236}">
                <a16:creationId xmlns:a16="http://schemas.microsoft.com/office/drawing/2014/main" id="{28ECABAF-8CDE-D94C-988E-AE5BC321D9D5}"/>
              </a:ext>
            </a:extLst>
          </p:cNvPr>
          <p:cNvSpPr txBox="1"/>
          <p:nvPr/>
        </p:nvSpPr>
        <p:spPr>
          <a:xfrm>
            <a:off x="5371047" y="5258422"/>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4</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3447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3" name="Picture 2">
            <a:extLst>
              <a:ext uri="{FF2B5EF4-FFF2-40B4-BE49-F238E27FC236}">
                <a16:creationId xmlns:a16="http://schemas.microsoft.com/office/drawing/2014/main" id="{4B15833B-29E2-6841-B0BC-4B94B0BC98F0}"/>
              </a:ext>
            </a:extLst>
          </p:cNvPr>
          <p:cNvPicPr>
            <a:picLocks noChangeAspect="1"/>
          </p:cNvPicPr>
          <p:nvPr/>
        </p:nvPicPr>
        <p:blipFill>
          <a:blip r:embed="rId3"/>
          <a:stretch>
            <a:fillRect/>
          </a:stretch>
        </p:blipFill>
        <p:spPr>
          <a:xfrm>
            <a:off x="225907" y="1847850"/>
            <a:ext cx="12578014" cy="4705350"/>
          </a:xfrm>
          <a:prstGeom prst="rect">
            <a:avLst/>
          </a:prstGeom>
        </p:spPr>
      </p:pic>
      <p:sp>
        <p:nvSpPr>
          <p:cNvPr id="515" name="Google Shape;515;p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274320" lvl="0" algn="r" rtl="1"/>
            <a:r>
              <a:rPr lang="ar-SA" dirty="0"/>
              <a:t>6 </a:t>
            </a:r>
            <a:r>
              <a:rPr lang="ar-SA" dirty="0" err="1"/>
              <a:t>حصے</a:t>
            </a:r>
            <a:endParaRPr dirty="0"/>
          </a:p>
        </p:txBody>
      </p:sp>
      <p:sp>
        <p:nvSpPr>
          <p:cNvPr id="9" name="Google Shape;499;p19">
            <a:extLst>
              <a:ext uri="{FF2B5EF4-FFF2-40B4-BE49-F238E27FC236}">
                <a16:creationId xmlns:a16="http://schemas.microsoft.com/office/drawing/2014/main" id="{2EA62748-27FE-5648-B9D6-74F960B3161A}"/>
              </a:ext>
            </a:extLst>
          </p:cNvPr>
          <p:cNvSpPr txBox="1"/>
          <p:nvPr/>
        </p:nvSpPr>
        <p:spPr>
          <a:xfrm>
            <a:off x="951635" y="225811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1</a:t>
            </a:r>
            <a:endParaRPr lang="en-US" sz="1400" b="0" i="0" u="none" strike="noStrike" cap="none" dirty="0">
              <a:solidFill>
                <a:srgbClr val="000000"/>
              </a:solidFill>
              <a:latin typeface="Arial"/>
              <a:ea typeface="Arial"/>
              <a:cs typeface="Arial"/>
              <a:sym typeface="Arial"/>
            </a:endParaRPr>
          </a:p>
        </p:txBody>
      </p:sp>
      <p:sp>
        <p:nvSpPr>
          <p:cNvPr id="10" name="Google Shape;499;p19">
            <a:extLst>
              <a:ext uri="{FF2B5EF4-FFF2-40B4-BE49-F238E27FC236}">
                <a16:creationId xmlns:a16="http://schemas.microsoft.com/office/drawing/2014/main" id="{1D7D69E4-9D0A-F644-8525-8AA250C1B60F}"/>
              </a:ext>
            </a:extLst>
          </p:cNvPr>
          <p:cNvSpPr txBox="1"/>
          <p:nvPr/>
        </p:nvSpPr>
        <p:spPr>
          <a:xfrm>
            <a:off x="2170835" y="5172760"/>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dirty="0">
                <a:solidFill>
                  <a:srgbClr val="006FB6"/>
                </a:solidFill>
                <a:latin typeface="Calibri"/>
                <a:cs typeface="Calibri"/>
                <a:sym typeface="Calibri"/>
              </a:rPr>
              <a:t>2</a:t>
            </a:r>
            <a:endParaRPr lang="en-US" sz="1400" b="0" i="0" u="none" strike="noStrike" cap="none" dirty="0">
              <a:solidFill>
                <a:srgbClr val="000000"/>
              </a:solidFill>
              <a:latin typeface="Arial"/>
              <a:ea typeface="Arial"/>
              <a:cs typeface="Arial"/>
              <a:sym typeface="Arial"/>
            </a:endParaRPr>
          </a:p>
        </p:txBody>
      </p:sp>
      <p:sp>
        <p:nvSpPr>
          <p:cNvPr id="11" name="Google Shape;499;p19">
            <a:extLst>
              <a:ext uri="{FF2B5EF4-FFF2-40B4-BE49-F238E27FC236}">
                <a16:creationId xmlns:a16="http://schemas.microsoft.com/office/drawing/2014/main" id="{958C5FB3-5218-2948-AAC2-300886BF7C06}"/>
              </a:ext>
            </a:extLst>
          </p:cNvPr>
          <p:cNvSpPr txBox="1"/>
          <p:nvPr/>
        </p:nvSpPr>
        <p:spPr>
          <a:xfrm>
            <a:off x="3390035" y="2284269"/>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3</a:t>
            </a:r>
            <a:endParaRPr lang="en-US" sz="1400" b="0" i="0" u="none" strike="noStrike" cap="none" dirty="0">
              <a:solidFill>
                <a:srgbClr val="000000"/>
              </a:solidFill>
              <a:latin typeface="Arial"/>
              <a:ea typeface="Arial"/>
              <a:cs typeface="Arial"/>
              <a:sym typeface="Arial"/>
            </a:endParaRPr>
          </a:p>
        </p:txBody>
      </p:sp>
      <p:sp>
        <p:nvSpPr>
          <p:cNvPr id="13" name="Google Shape;499;p19">
            <a:extLst>
              <a:ext uri="{FF2B5EF4-FFF2-40B4-BE49-F238E27FC236}">
                <a16:creationId xmlns:a16="http://schemas.microsoft.com/office/drawing/2014/main" id="{44A2E9C1-F39A-1F4A-96C9-B7307611CC49}"/>
              </a:ext>
            </a:extLst>
          </p:cNvPr>
          <p:cNvSpPr txBox="1"/>
          <p:nvPr/>
        </p:nvSpPr>
        <p:spPr>
          <a:xfrm>
            <a:off x="9428885" y="2284269"/>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dirty="0">
                <a:solidFill>
                  <a:srgbClr val="006FB6"/>
                </a:solidFill>
                <a:latin typeface="Calibri"/>
                <a:cs typeface="Calibri"/>
                <a:sym typeface="Calibri"/>
              </a:rPr>
              <a:t>5</a:t>
            </a:r>
            <a:endParaRPr lang="en-US" sz="1400" b="0" i="0" u="none" strike="noStrike" cap="none" dirty="0">
              <a:solidFill>
                <a:srgbClr val="000000"/>
              </a:solidFill>
              <a:latin typeface="Arial"/>
              <a:ea typeface="Arial"/>
              <a:cs typeface="Arial"/>
              <a:sym typeface="Arial"/>
            </a:endParaRPr>
          </a:p>
        </p:txBody>
      </p:sp>
      <p:sp>
        <p:nvSpPr>
          <p:cNvPr id="14" name="Google Shape;499;p19">
            <a:extLst>
              <a:ext uri="{FF2B5EF4-FFF2-40B4-BE49-F238E27FC236}">
                <a16:creationId xmlns:a16="http://schemas.microsoft.com/office/drawing/2014/main" id="{134C567C-DDD6-244C-986D-2B2B5C2C489A}"/>
              </a:ext>
            </a:extLst>
          </p:cNvPr>
          <p:cNvSpPr txBox="1"/>
          <p:nvPr/>
        </p:nvSpPr>
        <p:spPr>
          <a:xfrm>
            <a:off x="10591427" y="5163172"/>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6</a:t>
            </a:r>
            <a:endParaRPr lang="en-US" sz="1400" b="0" i="0" u="none" strike="noStrike" cap="none" dirty="0">
              <a:solidFill>
                <a:srgbClr val="000000"/>
              </a:solidFill>
              <a:latin typeface="Arial"/>
              <a:ea typeface="Arial"/>
              <a:cs typeface="Arial"/>
              <a:sym typeface="Arial"/>
            </a:endParaRPr>
          </a:p>
        </p:txBody>
      </p:sp>
      <p:sp>
        <p:nvSpPr>
          <p:cNvPr id="25" name="Google Shape;594;p67">
            <a:extLst>
              <a:ext uri="{FF2B5EF4-FFF2-40B4-BE49-F238E27FC236}">
                <a16:creationId xmlns:a16="http://schemas.microsoft.com/office/drawing/2014/main" id="{5DE86E78-CA7C-C442-B5D5-0A6939B1B3AC}"/>
              </a:ext>
            </a:extLst>
          </p:cNvPr>
          <p:cNvSpPr/>
          <p:nvPr/>
        </p:nvSpPr>
        <p:spPr>
          <a:xfrm>
            <a:off x="10270091" y="3717764"/>
            <a:ext cx="1066800" cy="959954"/>
          </a:xfrm>
          <a:prstGeom prst="ellipse">
            <a:avLst/>
          </a:prstGeom>
          <a:noFill/>
          <a:ln w="825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6" name="Google Shape;595;p67">
            <a:extLst>
              <a:ext uri="{FF2B5EF4-FFF2-40B4-BE49-F238E27FC236}">
                <a16:creationId xmlns:a16="http://schemas.microsoft.com/office/drawing/2014/main" id="{45C3F1FB-4367-D44D-B36C-4AB2B0372904}"/>
              </a:ext>
            </a:extLst>
          </p:cNvPr>
          <p:cNvCxnSpPr/>
          <p:nvPr/>
        </p:nvCxnSpPr>
        <p:spPr>
          <a:xfrm>
            <a:off x="10789098" y="4691164"/>
            <a:ext cx="0" cy="365760"/>
          </a:xfrm>
          <a:prstGeom prst="straightConnector1">
            <a:avLst/>
          </a:prstGeom>
          <a:noFill/>
          <a:ln w="76200" cap="flat" cmpd="sng">
            <a:solidFill>
              <a:schemeClr val="accent2"/>
            </a:solidFill>
            <a:prstDash val="solid"/>
            <a:miter lim="800000"/>
            <a:headEnd type="none" w="sm" len="sm"/>
            <a:tailEnd type="none" w="sm" len="sm"/>
          </a:ln>
        </p:spPr>
      </p:cxnSp>
      <p:sp>
        <p:nvSpPr>
          <p:cNvPr id="27" name="Google Shape;596;p67">
            <a:extLst>
              <a:ext uri="{FF2B5EF4-FFF2-40B4-BE49-F238E27FC236}">
                <a16:creationId xmlns:a16="http://schemas.microsoft.com/office/drawing/2014/main" id="{EFC12362-E167-3745-B531-E61F9FAA4F59}"/>
              </a:ext>
            </a:extLst>
          </p:cNvPr>
          <p:cNvSpPr/>
          <p:nvPr/>
        </p:nvSpPr>
        <p:spPr>
          <a:xfrm>
            <a:off x="10679270" y="4954531"/>
            <a:ext cx="204787" cy="204787"/>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 name="Google Shape;597;p67">
            <a:extLst>
              <a:ext uri="{FF2B5EF4-FFF2-40B4-BE49-F238E27FC236}">
                <a16:creationId xmlns:a16="http://schemas.microsoft.com/office/drawing/2014/main" id="{2559B588-F72F-6D41-96F2-B4C51E50DB36}"/>
              </a:ext>
            </a:extLst>
          </p:cNvPr>
          <p:cNvSpPr/>
          <p:nvPr/>
        </p:nvSpPr>
        <p:spPr>
          <a:xfrm>
            <a:off x="9090368" y="3704317"/>
            <a:ext cx="1066800" cy="959953"/>
          </a:xfrm>
          <a:prstGeom prst="ellipse">
            <a:avLst/>
          </a:prstGeom>
          <a:noFill/>
          <a:ln w="825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29" name="Google Shape;598;p67">
            <a:extLst>
              <a:ext uri="{FF2B5EF4-FFF2-40B4-BE49-F238E27FC236}">
                <a16:creationId xmlns:a16="http://schemas.microsoft.com/office/drawing/2014/main" id="{57EC3FB7-41B3-7949-A55D-DF0244A60EC7}"/>
              </a:ext>
            </a:extLst>
          </p:cNvPr>
          <p:cNvCxnSpPr/>
          <p:nvPr/>
        </p:nvCxnSpPr>
        <p:spPr>
          <a:xfrm>
            <a:off x="9646962" y="3365451"/>
            <a:ext cx="0" cy="365760"/>
          </a:xfrm>
          <a:prstGeom prst="straightConnector1">
            <a:avLst/>
          </a:prstGeom>
          <a:noFill/>
          <a:ln w="76200" cap="flat" cmpd="sng">
            <a:solidFill>
              <a:schemeClr val="accent2"/>
            </a:solidFill>
            <a:prstDash val="solid"/>
            <a:miter lim="800000"/>
            <a:headEnd type="none" w="sm" len="sm"/>
            <a:tailEnd type="none" w="sm" len="sm"/>
          </a:ln>
        </p:spPr>
      </p:cxnSp>
      <p:sp>
        <p:nvSpPr>
          <p:cNvPr id="30" name="Google Shape;599;p67">
            <a:extLst>
              <a:ext uri="{FF2B5EF4-FFF2-40B4-BE49-F238E27FC236}">
                <a16:creationId xmlns:a16="http://schemas.microsoft.com/office/drawing/2014/main" id="{8D21BDD6-74B3-7A42-94FE-AA8C9134BC5F}"/>
              </a:ext>
            </a:extLst>
          </p:cNvPr>
          <p:cNvSpPr/>
          <p:nvPr/>
        </p:nvSpPr>
        <p:spPr>
          <a:xfrm>
            <a:off x="9539303" y="3225678"/>
            <a:ext cx="204787" cy="204787"/>
          </a:xfrm>
          <a:prstGeom prst="ellipse">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499;p19">
            <a:extLst>
              <a:ext uri="{FF2B5EF4-FFF2-40B4-BE49-F238E27FC236}">
                <a16:creationId xmlns:a16="http://schemas.microsoft.com/office/drawing/2014/main" id="{2A197E69-9CCD-9445-9B56-8E07BA270A15}"/>
              </a:ext>
            </a:extLst>
          </p:cNvPr>
          <p:cNvSpPr txBox="1"/>
          <p:nvPr/>
        </p:nvSpPr>
        <p:spPr>
          <a:xfrm>
            <a:off x="596828" y="2700795"/>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ٹیم</a:t>
            </a:r>
            <a:r>
              <a:rPr lang="ar-SA" dirty="0">
                <a:solidFill>
                  <a:srgbClr val="006FB6"/>
                </a:solidFill>
                <a:latin typeface="Calibri"/>
                <a:cs typeface="Calibri"/>
              </a:rPr>
              <a:t> </a:t>
            </a:r>
            <a:r>
              <a:rPr lang="ar-SA" dirty="0" err="1">
                <a:solidFill>
                  <a:srgbClr val="006FB6"/>
                </a:solidFill>
                <a:latin typeface="Calibri"/>
                <a:cs typeface="Calibri"/>
              </a:rPr>
              <a:t>بنائیں</a:t>
            </a:r>
            <a:endParaRPr lang="en-US" dirty="0">
              <a:solidFill>
                <a:srgbClr val="006FB6"/>
              </a:solidFill>
              <a:latin typeface="Calibri"/>
              <a:cs typeface="Calibri"/>
            </a:endParaRPr>
          </a:p>
        </p:txBody>
      </p:sp>
      <p:sp>
        <p:nvSpPr>
          <p:cNvPr id="32" name="Google Shape;499;p19">
            <a:extLst>
              <a:ext uri="{FF2B5EF4-FFF2-40B4-BE49-F238E27FC236}">
                <a16:creationId xmlns:a16="http://schemas.microsoft.com/office/drawing/2014/main" id="{4DA3158D-AD48-944B-B398-B6918DE3A70B}"/>
              </a:ext>
            </a:extLst>
          </p:cNvPr>
          <p:cNvSpPr txBox="1"/>
          <p:nvPr/>
        </p:nvSpPr>
        <p:spPr>
          <a:xfrm>
            <a:off x="1847417" y="5601196"/>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اپنا</a:t>
            </a:r>
            <a:r>
              <a:rPr lang="ar-SA" dirty="0">
                <a:solidFill>
                  <a:srgbClr val="006FB6"/>
                </a:solidFill>
                <a:latin typeface="Calibri"/>
                <a:cs typeface="Calibri"/>
              </a:rPr>
              <a:t> </a:t>
            </a:r>
            <a:r>
              <a:rPr lang="ar-SA" dirty="0" err="1">
                <a:solidFill>
                  <a:srgbClr val="006FB6"/>
                </a:solidFill>
                <a:latin typeface="Calibri"/>
                <a:cs typeface="Calibri"/>
              </a:rPr>
              <a:t>نقطہ</a:t>
            </a:r>
            <a:r>
              <a:rPr lang="ar-SA" dirty="0">
                <a:solidFill>
                  <a:srgbClr val="006FB6"/>
                </a:solidFill>
                <a:latin typeface="Calibri"/>
                <a:cs typeface="Calibri"/>
              </a:rPr>
              <a:t> </a:t>
            </a:r>
            <a:r>
              <a:rPr lang="ar-SA" dirty="0" err="1">
                <a:solidFill>
                  <a:srgbClr val="006FB6"/>
                </a:solidFill>
                <a:latin typeface="Calibri"/>
                <a:cs typeface="Calibri"/>
              </a:rPr>
              <a:t>آغاز</a:t>
            </a:r>
            <a:r>
              <a:rPr lang="ar-SA" dirty="0">
                <a:solidFill>
                  <a:srgbClr val="006FB6"/>
                </a:solidFill>
                <a:latin typeface="Calibri"/>
                <a:cs typeface="Calibri"/>
              </a:rPr>
              <a:t> تلاش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33" name="Google Shape;499;p19">
            <a:extLst>
              <a:ext uri="{FF2B5EF4-FFF2-40B4-BE49-F238E27FC236}">
                <a16:creationId xmlns:a16="http://schemas.microsoft.com/office/drawing/2014/main" id="{BABB2DAE-F181-7B46-9B91-652AC2D91B1D}"/>
              </a:ext>
            </a:extLst>
          </p:cNvPr>
          <p:cNvSpPr txBox="1"/>
          <p:nvPr/>
        </p:nvSpPr>
        <p:spPr>
          <a:xfrm>
            <a:off x="2908378" y="276039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اپنا</a:t>
            </a:r>
            <a:r>
              <a:rPr lang="ar-SA" dirty="0">
                <a:solidFill>
                  <a:srgbClr val="006FB6"/>
                </a:solidFill>
                <a:latin typeface="Calibri"/>
                <a:cs typeface="Calibri"/>
              </a:rPr>
              <a:t> مقصد </a:t>
            </a:r>
            <a:r>
              <a:rPr lang="ar-SA" dirty="0" err="1">
                <a:solidFill>
                  <a:srgbClr val="006FB6"/>
                </a:solidFill>
                <a:latin typeface="Calibri"/>
                <a:cs typeface="Calibri"/>
              </a:rPr>
              <a:t>طے</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34" name="Google Shape;499;p19">
            <a:extLst>
              <a:ext uri="{FF2B5EF4-FFF2-40B4-BE49-F238E27FC236}">
                <a16:creationId xmlns:a16="http://schemas.microsoft.com/office/drawing/2014/main" id="{3E211F7A-9C5D-024B-8857-A781AC559273}"/>
              </a:ext>
            </a:extLst>
          </p:cNvPr>
          <p:cNvSpPr txBox="1"/>
          <p:nvPr/>
        </p:nvSpPr>
        <p:spPr>
          <a:xfrm>
            <a:off x="5314951" y="5411318"/>
            <a:ext cx="2628836"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پریکٹس</a:t>
            </a:r>
            <a:endParaRPr lang="en-US" dirty="0">
              <a:solidFill>
                <a:srgbClr val="006FB6"/>
              </a:solidFill>
              <a:latin typeface="Calibri"/>
              <a:cs typeface="Calibri"/>
              <a:sym typeface="Calibri"/>
            </a:endParaRPr>
          </a:p>
        </p:txBody>
      </p:sp>
      <p:sp>
        <p:nvSpPr>
          <p:cNvPr id="35" name="Google Shape;499;p19">
            <a:extLst>
              <a:ext uri="{FF2B5EF4-FFF2-40B4-BE49-F238E27FC236}">
                <a16:creationId xmlns:a16="http://schemas.microsoft.com/office/drawing/2014/main" id="{D11D564E-CC65-C746-BEFE-C1DD7DD3385F}"/>
              </a:ext>
            </a:extLst>
          </p:cNvPr>
          <p:cNvSpPr txBox="1"/>
          <p:nvPr/>
        </p:nvSpPr>
        <p:spPr>
          <a:xfrm>
            <a:off x="9105467" y="2721162"/>
            <a:ext cx="1104900"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ترقی</a:t>
            </a:r>
            <a:r>
              <a:rPr lang="ar-SA" dirty="0">
                <a:solidFill>
                  <a:srgbClr val="006FB6"/>
                </a:solidFill>
                <a:latin typeface="Calibri"/>
                <a:cs typeface="Calibri"/>
              </a:rPr>
              <a:t> </a:t>
            </a:r>
            <a:r>
              <a:rPr lang="ar-SA" dirty="0" err="1">
                <a:solidFill>
                  <a:srgbClr val="006FB6"/>
                </a:solidFill>
                <a:latin typeface="Calibri"/>
                <a:cs typeface="Calibri"/>
              </a:rPr>
              <a:t>کی</a:t>
            </a:r>
            <a:r>
              <a:rPr lang="ar-SA" dirty="0">
                <a:solidFill>
                  <a:srgbClr val="006FB6"/>
                </a:solidFill>
                <a:latin typeface="Calibri"/>
                <a:cs typeface="Calibri"/>
              </a:rPr>
              <a:t> </a:t>
            </a:r>
            <a:r>
              <a:rPr lang="ar-SA" dirty="0" err="1">
                <a:solidFill>
                  <a:srgbClr val="006FB6"/>
                </a:solidFill>
                <a:latin typeface="Calibri"/>
                <a:cs typeface="Calibri"/>
              </a:rPr>
              <a:t>جانچ</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36" name="Google Shape;499;p19">
            <a:extLst>
              <a:ext uri="{FF2B5EF4-FFF2-40B4-BE49-F238E27FC236}">
                <a16:creationId xmlns:a16="http://schemas.microsoft.com/office/drawing/2014/main" id="{C6AD4F30-FDBC-E84C-85B4-27B2E1160CBF}"/>
              </a:ext>
            </a:extLst>
          </p:cNvPr>
          <p:cNvSpPr txBox="1"/>
          <p:nvPr/>
        </p:nvSpPr>
        <p:spPr>
          <a:xfrm>
            <a:off x="10096558" y="5629834"/>
            <a:ext cx="1390591"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اپنی</a:t>
            </a:r>
            <a:r>
              <a:rPr lang="ar-SA" dirty="0">
                <a:solidFill>
                  <a:srgbClr val="006FB6"/>
                </a:solidFill>
                <a:latin typeface="Calibri"/>
                <a:cs typeface="Calibri"/>
              </a:rPr>
              <a:t> </a:t>
            </a:r>
            <a:r>
              <a:rPr lang="ar-SA" dirty="0" err="1">
                <a:solidFill>
                  <a:srgbClr val="006FB6"/>
                </a:solidFill>
                <a:latin typeface="Calibri"/>
                <a:cs typeface="Calibri"/>
              </a:rPr>
              <a:t>کامیابیوں</a:t>
            </a:r>
            <a:r>
              <a:rPr lang="ar-SA" dirty="0">
                <a:solidFill>
                  <a:srgbClr val="006FB6"/>
                </a:solidFill>
                <a:latin typeface="Calibri"/>
                <a:cs typeface="Calibri"/>
              </a:rPr>
              <a:t> </a:t>
            </a:r>
            <a:r>
              <a:rPr lang="ar-SA" dirty="0" err="1">
                <a:solidFill>
                  <a:srgbClr val="006FB6"/>
                </a:solidFill>
                <a:latin typeface="Calibri"/>
                <a:cs typeface="Calibri"/>
              </a:rPr>
              <a:t>کا</a:t>
            </a:r>
            <a:r>
              <a:rPr lang="ar-SA" dirty="0">
                <a:solidFill>
                  <a:srgbClr val="006FB6"/>
                </a:solidFill>
                <a:latin typeface="Calibri"/>
                <a:cs typeface="Calibri"/>
              </a:rPr>
              <a:t> جشن </a:t>
            </a:r>
            <a:r>
              <a:rPr lang="ar-SA" dirty="0" err="1">
                <a:solidFill>
                  <a:srgbClr val="006FB6"/>
                </a:solidFill>
                <a:latin typeface="Calibri"/>
                <a:cs typeface="Calibri"/>
              </a:rPr>
              <a:t>منائیں</a:t>
            </a:r>
            <a:endParaRPr lang="en-US" dirty="0">
              <a:solidFill>
                <a:srgbClr val="006FB6"/>
              </a:solidFill>
              <a:latin typeface="Calibri"/>
              <a:cs typeface="Calibri"/>
            </a:endParaRPr>
          </a:p>
        </p:txBody>
      </p:sp>
      <p:sp>
        <p:nvSpPr>
          <p:cNvPr id="37" name="Google Shape;499;p19">
            <a:extLst>
              <a:ext uri="{FF2B5EF4-FFF2-40B4-BE49-F238E27FC236}">
                <a16:creationId xmlns:a16="http://schemas.microsoft.com/office/drawing/2014/main" id="{C805135B-C2EF-784E-B73D-A3865F639B9B}"/>
              </a:ext>
            </a:extLst>
          </p:cNvPr>
          <p:cNvSpPr txBox="1"/>
          <p:nvPr/>
        </p:nvSpPr>
        <p:spPr>
          <a:xfrm>
            <a:off x="4109904" y="300968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فیملی</a:t>
            </a:r>
            <a:r>
              <a:rPr lang="ar-SA" dirty="0">
                <a:solidFill>
                  <a:srgbClr val="006FB6"/>
                </a:solidFill>
                <a:latin typeface="Calibri"/>
                <a:cs typeface="Calibri"/>
              </a:rPr>
              <a:t> </a:t>
            </a:r>
            <a:r>
              <a:rPr lang="ar-SA" dirty="0" err="1">
                <a:solidFill>
                  <a:srgbClr val="006FB6"/>
                </a:solidFill>
                <a:latin typeface="Calibri"/>
                <a:cs typeface="Calibri"/>
              </a:rPr>
              <a:t>ورکشاپس</a:t>
            </a:r>
            <a:r>
              <a:rPr lang="ar-SA" dirty="0">
                <a:solidFill>
                  <a:srgbClr val="006FB6"/>
                </a:solidFill>
                <a:latin typeface="Calibri"/>
                <a:cs typeface="Calibri"/>
              </a:rPr>
              <a:t> </a:t>
            </a:r>
            <a:r>
              <a:rPr lang="ar-SA" dirty="0" err="1">
                <a:solidFill>
                  <a:srgbClr val="006FB6"/>
                </a:solidFill>
                <a:latin typeface="Calibri"/>
                <a:cs typeface="Calibri"/>
              </a:rPr>
              <a:t>میں</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38" name="Google Shape;499;p19">
            <a:extLst>
              <a:ext uri="{FF2B5EF4-FFF2-40B4-BE49-F238E27FC236}">
                <a16:creationId xmlns:a16="http://schemas.microsoft.com/office/drawing/2014/main" id="{EC74F34E-ABB8-3143-A4C2-90D836F29EA8}"/>
              </a:ext>
            </a:extLst>
          </p:cNvPr>
          <p:cNvSpPr txBox="1"/>
          <p:nvPr/>
        </p:nvSpPr>
        <p:spPr>
          <a:xfrm>
            <a:off x="5468293" y="3019181"/>
            <a:ext cx="1072135" cy="610403"/>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اپنے</a:t>
            </a:r>
            <a:r>
              <a:rPr lang="ar-SA" dirty="0">
                <a:solidFill>
                  <a:srgbClr val="006FB6"/>
                </a:solidFill>
                <a:latin typeface="Calibri"/>
                <a:cs typeface="Calibri"/>
              </a:rPr>
              <a:t> </a:t>
            </a:r>
            <a:r>
              <a:rPr lang="ar-SA" dirty="0" err="1">
                <a:solidFill>
                  <a:srgbClr val="006FB6"/>
                </a:solidFill>
                <a:latin typeface="Calibri"/>
                <a:cs typeface="Calibri"/>
              </a:rPr>
              <a:t>فیملی</a:t>
            </a:r>
            <a:r>
              <a:rPr lang="ar-SA" dirty="0">
                <a:solidFill>
                  <a:srgbClr val="006FB6"/>
                </a:solidFill>
                <a:latin typeface="Calibri"/>
                <a:cs typeface="Calibri"/>
              </a:rPr>
              <a:t> </a:t>
            </a:r>
            <a:r>
              <a:rPr lang="ar-SA" dirty="0" err="1">
                <a:solidFill>
                  <a:srgbClr val="006FB6"/>
                </a:solidFill>
                <a:latin typeface="Calibri"/>
                <a:cs typeface="Calibri"/>
              </a:rPr>
              <a:t>کے</a:t>
            </a:r>
            <a:r>
              <a:rPr lang="ar-SA" dirty="0">
                <a:solidFill>
                  <a:srgbClr val="006FB6"/>
                </a:solidFill>
                <a:latin typeface="Calibri"/>
                <a:cs typeface="Calibri"/>
              </a:rPr>
              <a:t> </a:t>
            </a:r>
            <a:r>
              <a:rPr lang="ar-SA" dirty="0" err="1">
                <a:solidFill>
                  <a:srgbClr val="006FB6"/>
                </a:solidFill>
                <a:latin typeface="Calibri"/>
                <a:cs typeface="Calibri"/>
              </a:rPr>
              <a:t>ساتھ</a:t>
            </a:r>
            <a:r>
              <a:rPr lang="ar-SA" dirty="0">
                <a:solidFill>
                  <a:srgbClr val="006FB6"/>
                </a:solidFill>
                <a:latin typeface="Calibri"/>
                <a:cs typeface="Calibri"/>
              </a:rPr>
              <a:t> </a:t>
            </a:r>
            <a:r>
              <a:rPr lang="ar-SA" dirty="0" err="1">
                <a:solidFill>
                  <a:srgbClr val="006FB6"/>
                </a:solidFill>
                <a:latin typeface="Calibri"/>
                <a:cs typeface="Calibri"/>
              </a:rPr>
              <a:t>پریکٹس</a:t>
            </a:r>
            <a:r>
              <a:rPr lang="ps-AF"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39" name="Google Shape;499;p19">
            <a:extLst>
              <a:ext uri="{FF2B5EF4-FFF2-40B4-BE49-F238E27FC236}">
                <a16:creationId xmlns:a16="http://schemas.microsoft.com/office/drawing/2014/main" id="{ACD0B5D2-895E-D249-9354-08EB69E75E68}"/>
              </a:ext>
            </a:extLst>
          </p:cNvPr>
          <p:cNvSpPr txBox="1"/>
          <p:nvPr/>
        </p:nvSpPr>
        <p:spPr>
          <a:xfrm>
            <a:off x="6528090" y="300968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آزادانہ</a:t>
            </a:r>
            <a:r>
              <a:rPr lang="ar-SA" dirty="0">
                <a:solidFill>
                  <a:srgbClr val="006FB6"/>
                </a:solidFill>
                <a:latin typeface="Calibri"/>
                <a:cs typeface="Calibri"/>
              </a:rPr>
              <a:t> طور </a:t>
            </a:r>
            <a:r>
              <a:rPr lang="ar-SA" dirty="0" err="1">
                <a:solidFill>
                  <a:srgbClr val="006FB6"/>
                </a:solidFill>
                <a:latin typeface="Calibri"/>
                <a:cs typeface="Calibri"/>
              </a:rPr>
              <a:t>پر</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40" name="Google Shape;499;p19">
            <a:extLst>
              <a:ext uri="{FF2B5EF4-FFF2-40B4-BE49-F238E27FC236}">
                <a16:creationId xmlns:a16="http://schemas.microsoft.com/office/drawing/2014/main" id="{D31380E4-1B05-5342-9ECA-C49FF22818A4}"/>
              </a:ext>
            </a:extLst>
          </p:cNvPr>
          <p:cNvSpPr txBox="1"/>
          <p:nvPr/>
        </p:nvSpPr>
        <p:spPr>
          <a:xfrm>
            <a:off x="7731979" y="3030993"/>
            <a:ext cx="1358389" cy="514224"/>
          </a:xfrm>
          <a:prstGeom prst="rect">
            <a:avLst/>
          </a:prstGeom>
          <a:noFill/>
          <a:ln>
            <a:noFill/>
          </a:ln>
        </p:spPr>
        <p:txBody>
          <a:bodyPr spcFirstLastPara="1" wrap="square" lIns="91425" tIns="45700" rIns="91425" bIns="45700" anchor="t" anchorCtr="0">
            <a:noAutofit/>
          </a:bodyPr>
          <a:lstStyle/>
          <a:p>
            <a:pPr algn="ctr">
              <a:lnSpc>
                <a:spcPct val="90000"/>
              </a:lnSpc>
              <a:buClr>
                <a:srgbClr val="006FB6"/>
              </a:buClr>
              <a:buSzPts val="3600"/>
            </a:pPr>
            <a:r>
              <a:rPr lang="ar-SA" dirty="0" err="1">
                <a:solidFill>
                  <a:srgbClr val="006FB6"/>
                </a:solidFill>
                <a:latin typeface="Calibri"/>
                <a:cs typeface="Calibri"/>
              </a:rPr>
              <a:t>اپنے</a:t>
            </a:r>
            <a:r>
              <a:rPr lang="ar-SA" dirty="0">
                <a:solidFill>
                  <a:srgbClr val="006FB6"/>
                </a:solidFill>
                <a:latin typeface="Calibri"/>
                <a:cs typeface="Calibri"/>
              </a:rPr>
              <a:t> استاد </a:t>
            </a:r>
            <a:r>
              <a:rPr lang="ar-SA" dirty="0" err="1">
                <a:solidFill>
                  <a:srgbClr val="006FB6"/>
                </a:solidFill>
                <a:latin typeface="Calibri"/>
                <a:cs typeface="Calibri"/>
              </a:rPr>
              <a:t>کے</a:t>
            </a:r>
            <a:r>
              <a:rPr lang="ar-SA" dirty="0">
                <a:solidFill>
                  <a:srgbClr val="006FB6"/>
                </a:solidFill>
                <a:latin typeface="Calibri"/>
                <a:cs typeface="Calibri"/>
              </a:rPr>
              <a:t> </a:t>
            </a:r>
            <a:r>
              <a:rPr lang="ar-SA" dirty="0" err="1">
                <a:solidFill>
                  <a:srgbClr val="006FB6"/>
                </a:solidFill>
                <a:latin typeface="Calibri"/>
                <a:cs typeface="Calibri"/>
              </a:rPr>
              <a:t>ساتھ</a:t>
            </a:r>
            <a:r>
              <a:rPr lang="ar-SA" dirty="0">
                <a:solidFill>
                  <a:srgbClr val="006FB6"/>
                </a:solidFill>
                <a:latin typeface="Calibri"/>
                <a:cs typeface="Calibri"/>
              </a:rPr>
              <a:t> </a:t>
            </a:r>
            <a:r>
              <a:rPr lang="ar-SA" dirty="0" err="1">
                <a:solidFill>
                  <a:srgbClr val="006FB6"/>
                </a:solidFill>
                <a:latin typeface="Calibri"/>
                <a:cs typeface="Calibri"/>
              </a:rPr>
              <a:t>پریکٹس</a:t>
            </a:r>
            <a:r>
              <a:rPr lang="ar-SA" dirty="0">
                <a:solidFill>
                  <a:srgbClr val="006FB6"/>
                </a:solidFill>
                <a:latin typeface="Calibri"/>
                <a:cs typeface="Calibri"/>
              </a:rPr>
              <a:t> </a:t>
            </a:r>
            <a:r>
              <a:rPr lang="ar-SA" dirty="0" err="1">
                <a:solidFill>
                  <a:srgbClr val="006FB6"/>
                </a:solidFill>
                <a:latin typeface="Calibri"/>
                <a:cs typeface="Calibri"/>
              </a:rPr>
              <a:t>کریں</a:t>
            </a:r>
            <a:endParaRPr lang="en-US" dirty="0">
              <a:solidFill>
                <a:srgbClr val="006FB6"/>
              </a:solidFill>
              <a:latin typeface="Calibri"/>
              <a:cs typeface="Calibri"/>
            </a:endParaRPr>
          </a:p>
        </p:txBody>
      </p:sp>
      <p:sp>
        <p:nvSpPr>
          <p:cNvPr id="41" name="Google Shape;499;p19">
            <a:extLst>
              <a:ext uri="{FF2B5EF4-FFF2-40B4-BE49-F238E27FC236}">
                <a16:creationId xmlns:a16="http://schemas.microsoft.com/office/drawing/2014/main" id="{28ECABAF-8CDE-D94C-988E-AE5BC321D9D5}"/>
              </a:ext>
            </a:extLst>
          </p:cNvPr>
          <p:cNvSpPr txBox="1"/>
          <p:nvPr/>
        </p:nvSpPr>
        <p:spPr>
          <a:xfrm>
            <a:off x="5371047" y="5258422"/>
            <a:ext cx="458065" cy="5142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6FB6"/>
              </a:buClr>
              <a:buSzPts val="3600"/>
              <a:buFont typeface="Arial"/>
              <a:buNone/>
            </a:pPr>
            <a:r>
              <a:rPr lang="en-US" sz="3600" b="1" i="0" u="none" strike="noStrike" cap="none" dirty="0">
                <a:solidFill>
                  <a:srgbClr val="006FB6"/>
                </a:solidFill>
                <a:latin typeface="Calibri"/>
                <a:ea typeface="Calibri"/>
                <a:cs typeface="Calibri"/>
                <a:sym typeface="Calibri"/>
              </a:rPr>
              <a:t>4</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7872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1b397d6a822_0_4"/>
          <p:cNvSpPr txBox="1">
            <a:spLocks noGrp="1"/>
          </p:cNvSpPr>
          <p:nvPr>
            <p:ph type="ctrTitle"/>
          </p:nvPr>
        </p:nvSpPr>
        <p:spPr>
          <a:xfrm>
            <a:off x="0" y="0"/>
            <a:ext cx="12192000" cy="1193700"/>
          </a:xfrm>
          <a:prstGeom prst="rect">
            <a:avLst/>
          </a:prstGeom>
        </p:spPr>
        <p:txBody>
          <a:bodyPr spcFirstLastPara="1" wrap="square" lIns="274300" tIns="45700" rIns="91425" bIns="45700" anchor="ctr" anchorCtr="0">
            <a:noAutofit/>
          </a:bodyPr>
          <a:lstStyle/>
          <a:p>
            <a:pPr marL="0" lvl="0" indent="0" algn="l" rtl="0">
              <a:spcBef>
                <a:spcPts val="0"/>
              </a:spcBef>
              <a:spcAft>
                <a:spcPts val="0"/>
              </a:spcAft>
              <a:buNone/>
            </a:pPr>
            <a:r>
              <a:rPr lang="en-US"/>
              <a:t>Goal is based on reading test</a:t>
            </a:r>
            <a:endParaRPr/>
          </a:p>
        </p:txBody>
      </p:sp>
      <p:pic>
        <p:nvPicPr>
          <p:cNvPr id="533" name="Google Shape;533;g1b397d6a822_0_4" descr="A screenshot of a video game&#10;&#10;Description automatically generated with low confidence"/>
          <p:cNvPicPr preferRelativeResize="0"/>
          <p:nvPr/>
        </p:nvPicPr>
        <p:blipFill rotWithShape="1">
          <a:blip r:embed="rId3">
            <a:alphaModFix/>
          </a:blip>
          <a:srcRect t="39" b="29"/>
          <a:stretch/>
        </p:blipFill>
        <p:spPr>
          <a:xfrm>
            <a:off x="3183975" y="2271400"/>
            <a:ext cx="7192775" cy="4628650"/>
          </a:xfrm>
          <a:prstGeom prst="rect">
            <a:avLst/>
          </a:prstGeom>
          <a:noFill/>
          <a:ln>
            <a:noFill/>
          </a:ln>
        </p:spPr>
      </p:pic>
      <p:sp>
        <p:nvSpPr>
          <p:cNvPr id="534" name="Google Shape;534;g1b397d6a822_0_4"/>
          <p:cNvSpPr txBox="1">
            <a:spLocks noGrp="1"/>
          </p:cNvSpPr>
          <p:nvPr>
            <p:ph type="body" idx="1"/>
          </p:nvPr>
        </p:nvSpPr>
        <p:spPr>
          <a:xfrm>
            <a:off x="1298875" y="1859475"/>
            <a:ext cx="3101400" cy="1061100"/>
          </a:xfrm>
          <a:prstGeom prst="rect">
            <a:avLst/>
          </a:prstGeom>
        </p:spPr>
        <p:txBody>
          <a:bodyPr spcFirstLastPara="1" wrap="square" lIns="91425" tIns="45700" rIns="91425" bIns="45700" anchor="t" anchorCtr="0">
            <a:normAutofit fontScale="92500" lnSpcReduction="10000"/>
          </a:bodyPr>
          <a:lstStyle/>
          <a:p>
            <a:pPr marL="1371600" lvl="0" indent="0" algn="l" rtl="0">
              <a:spcBef>
                <a:spcPts val="1000"/>
              </a:spcBef>
              <a:spcAft>
                <a:spcPts val="0"/>
              </a:spcAft>
              <a:buNone/>
            </a:pPr>
            <a:r>
              <a:rPr lang="en-US" b="1"/>
              <a:t>Reading reward!</a:t>
            </a:r>
            <a:endParaRPr b="1"/>
          </a:p>
        </p:txBody>
      </p:sp>
      <p:pic>
        <p:nvPicPr>
          <p:cNvPr id="535" name="Google Shape;535;g1b397d6a822_0_4"/>
          <p:cNvPicPr preferRelativeResize="0"/>
          <p:nvPr/>
        </p:nvPicPr>
        <p:blipFill>
          <a:blip r:embed="rId4">
            <a:alphaModFix/>
          </a:blip>
          <a:stretch>
            <a:fillRect/>
          </a:stretch>
        </p:blipFill>
        <p:spPr>
          <a:xfrm>
            <a:off x="154975" y="1490525"/>
            <a:ext cx="1559525" cy="1587450"/>
          </a:xfrm>
          <a:prstGeom prst="rect">
            <a:avLst/>
          </a:prstGeom>
          <a:noFill/>
          <a:ln>
            <a:noFill/>
          </a:ln>
        </p:spPr>
      </p:pic>
      <p:sp>
        <p:nvSpPr>
          <p:cNvPr id="536" name="Google Shape;536;g1b397d6a822_0_4"/>
          <p:cNvSpPr/>
          <p:nvPr/>
        </p:nvSpPr>
        <p:spPr>
          <a:xfrm>
            <a:off x="1887700" y="2173575"/>
            <a:ext cx="640800" cy="432900"/>
          </a:xfrm>
          <a:prstGeom prst="mathEqual">
            <a:avLst>
              <a:gd name="adj1" fmla="val 23520"/>
              <a:gd name="adj2" fmla="val 1176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37" name="Google Shape;537;g1b397d6a822_0_4"/>
          <p:cNvPicPr preferRelativeResize="0"/>
          <p:nvPr/>
        </p:nvPicPr>
        <p:blipFill>
          <a:blip r:embed="rId4">
            <a:alphaModFix/>
          </a:blip>
          <a:stretch>
            <a:fillRect/>
          </a:stretch>
        </p:blipFill>
        <p:spPr>
          <a:xfrm>
            <a:off x="6767050" y="1982437"/>
            <a:ext cx="800850" cy="815175"/>
          </a:xfrm>
          <a:prstGeom prst="rect">
            <a:avLst/>
          </a:prstGeom>
          <a:noFill/>
          <a:ln>
            <a:noFill/>
          </a:ln>
        </p:spPr>
      </p:pic>
      <p:pic>
        <p:nvPicPr>
          <p:cNvPr id="538" name="Google Shape;538;g1b397d6a822_0_4"/>
          <p:cNvPicPr preferRelativeResize="0"/>
          <p:nvPr/>
        </p:nvPicPr>
        <p:blipFill>
          <a:blip r:embed="rId4">
            <a:alphaModFix/>
          </a:blip>
          <a:stretch>
            <a:fillRect/>
          </a:stretch>
        </p:blipFill>
        <p:spPr>
          <a:xfrm>
            <a:off x="8928375" y="1324961"/>
            <a:ext cx="800850" cy="815175"/>
          </a:xfrm>
          <a:prstGeom prst="rect">
            <a:avLst/>
          </a:prstGeom>
          <a:noFill/>
          <a:ln>
            <a:noFill/>
          </a:ln>
        </p:spPr>
      </p:pic>
      <p:sp>
        <p:nvSpPr>
          <p:cNvPr id="539" name="Google Shape;539;g1b397d6a822_0_4"/>
          <p:cNvSpPr txBox="1"/>
          <p:nvPr/>
        </p:nvSpPr>
        <p:spPr>
          <a:xfrm>
            <a:off x="83350" y="10"/>
            <a:ext cx="6839700" cy="2955300"/>
          </a:xfrm>
          <a:prstGeom prst="rect">
            <a:avLst/>
          </a:prstGeom>
          <a:solidFill>
            <a:schemeClr val="lt2"/>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000000"/>
                </a:solidFill>
                <a:effectLst/>
                <a:uLnTx/>
                <a:uFillTx/>
                <a:latin typeface="Arial"/>
                <a:cs typeface="Arial"/>
                <a:sym typeface="Arial"/>
              </a:rPr>
              <a:t>Choose between slides 8,9, or 10!</a:t>
            </a:r>
            <a:endParaRPr kumimoji="0" sz="4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g1b397d6a822_0_24"/>
          <p:cNvSpPr txBox="1">
            <a:spLocks noGrp="1"/>
          </p:cNvSpPr>
          <p:nvPr>
            <p:ph type="ctrTitle"/>
          </p:nvPr>
        </p:nvSpPr>
        <p:spPr>
          <a:xfrm>
            <a:off x="0" y="0"/>
            <a:ext cx="12192000" cy="1193700"/>
          </a:xfrm>
          <a:prstGeom prst="rect">
            <a:avLst/>
          </a:prstGeom>
        </p:spPr>
        <p:txBody>
          <a:bodyPr spcFirstLastPara="1" wrap="square" lIns="274300" tIns="45700" rIns="91425" bIns="45700" anchor="ctr" anchorCtr="0">
            <a:noAutofit/>
          </a:bodyPr>
          <a:lstStyle/>
          <a:p>
            <a:pPr marL="0" lvl="0" indent="0" algn="l" rtl="0">
              <a:spcBef>
                <a:spcPts val="0"/>
              </a:spcBef>
              <a:spcAft>
                <a:spcPts val="0"/>
              </a:spcAft>
              <a:buNone/>
            </a:pPr>
            <a:r>
              <a:rPr lang="en-US"/>
              <a:t>Goal is based on reading test</a:t>
            </a:r>
            <a:endParaRPr/>
          </a:p>
        </p:txBody>
      </p:sp>
      <p:pic>
        <p:nvPicPr>
          <p:cNvPr id="546" name="Google Shape;546;g1b397d6a822_0_24"/>
          <p:cNvPicPr preferRelativeResize="0"/>
          <p:nvPr/>
        </p:nvPicPr>
        <p:blipFill rotWithShape="1">
          <a:blip r:embed="rId3">
            <a:alphaModFix/>
          </a:blip>
          <a:srcRect/>
          <a:stretch/>
        </p:blipFill>
        <p:spPr>
          <a:xfrm>
            <a:off x="4289150" y="2505400"/>
            <a:ext cx="4612400" cy="4166750"/>
          </a:xfrm>
          <a:prstGeom prst="rect">
            <a:avLst/>
          </a:prstGeom>
          <a:noFill/>
          <a:ln>
            <a:noFill/>
          </a:ln>
        </p:spPr>
      </p:pic>
      <p:sp>
        <p:nvSpPr>
          <p:cNvPr id="547" name="Google Shape;547;g1b397d6a822_0_24"/>
          <p:cNvSpPr txBox="1">
            <a:spLocks noGrp="1"/>
          </p:cNvSpPr>
          <p:nvPr>
            <p:ph type="body" idx="1"/>
          </p:nvPr>
        </p:nvSpPr>
        <p:spPr>
          <a:xfrm>
            <a:off x="1298875" y="1859475"/>
            <a:ext cx="3101400" cy="1061100"/>
          </a:xfrm>
          <a:prstGeom prst="rect">
            <a:avLst/>
          </a:prstGeom>
        </p:spPr>
        <p:txBody>
          <a:bodyPr spcFirstLastPara="1" wrap="square" lIns="91425" tIns="45700" rIns="91425" bIns="45700" anchor="t" anchorCtr="0">
            <a:normAutofit fontScale="92500" lnSpcReduction="10000"/>
          </a:bodyPr>
          <a:lstStyle/>
          <a:p>
            <a:pPr marL="1371600" lvl="0" indent="0" algn="l" rtl="0">
              <a:spcBef>
                <a:spcPts val="1000"/>
              </a:spcBef>
              <a:spcAft>
                <a:spcPts val="0"/>
              </a:spcAft>
              <a:buNone/>
            </a:pPr>
            <a:r>
              <a:rPr lang="en-US" b="1"/>
              <a:t>Reading reward!</a:t>
            </a:r>
            <a:endParaRPr b="1"/>
          </a:p>
        </p:txBody>
      </p:sp>
      <p:pic>
        <p:nvPicPr>
          <p:cNvPr id="548" name="Google Shape;548;g1b397d6a822_0_24"/>
          <p:cNvPicPr preferRelativeResize="0"/>
          <p:nvPr/>
        </p:nvPicPr>
        <p:blipFill>
          <a:blip r:embed="rId4">
            <a:alphaModFix/>
          </a:blip>
          <a:stretch>
            <a:fillRect/>
          </a:stretch>
        </p:blipFill>
        <p:spPr>
          <a:xfrm>
            <a:off x="154975" y="1490525"/>
            <a:ext cx="1559525" cy="1587450"/>
          </a:xfrm>
          <a:prstGeom prst="rect">
            <a:avLst/>
          </a:prstGeom>
          <a:noFill/>
          <a:ln>
            <a:noFill/>
          </a:ln>
        </p:spPr>
      </p:pic>
      <p:sp>
        <p:nvSpPr>
          <p:cNvPr id="549" name="Google Shape;549;g1b397d6a822_0_24"/>
          <p:cNvSpPr/>
          <p:nvPr/>
        </p:nvSpPr>
        <p:spPr>
          <a:xfrm>
            <a:off x="1887700" y="2173575"/>
            <a:ext cx="640800" cy="432900"/>
          </a:xfrm>
          <a:prstGeom prst="mathEqual">
            <a:avLst>
              <a:gd name="adj1" fmla="val 23520"/>
              <a:gd name="adj2" fmla="val 11760"/>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50" name="Google Shape;550;g1b397d6a822_0_24"/>
          <p:cNvPicPr preferRelativeResize="0"/>
          <p:nvPr/>
        </p:nvPicPr>
        <p:blipFill>
          <a:blip r:embed="rId4">
            <a:alphaModFix/>
          </a:blip>
          <a:stretch>
            <a:fillRect/>
          </a:stretch>
        </p:blipFill>
        <p:spPr>
          <a:xfrm>
            <a:off x="7650275" y="1447387"/>
            <a:ext cx="866550" cy="882075"/>
          </a:xfrm>
          <a:prstGeom prst="rect">
            <a:avLst/>
          </a:prstGeom>
          <a:noFill/>
          <a:ln>
            <a:noFill/>
          </a:ln>
        </p:spPr>
      </p:pic>
      <p:sp>
        <p:nvSpPr>
          <p:cNvPr id="551" name="Google Shape;551;g1b397d6a822_0_24"/>
          <p:cNvSpPr txBox="1"/>
          <p:nvPr/>
        </p:nvSpPr>
        <p:spPr>
          <a:xfrm>
            <a:off x="154975" y="10"/>
            <a:ext cx="6839700" cy="2955300"/>
          </a:xfrm>
          <a:prstGeom prst="rect">
            <a:avLst/>
          </a:prstGeom>
          <a:solidFill>
            <a:schemeClr val="lt2"/>
          </a:solid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a:ln>
                  <a:noFill/>
                </a:ln>
                <a:solidFill>
                  <a:srgbClr val="000000"/>
                </a:solidFill>
                <a:effectLst/>
                <a:uLnTx/>
                <a:uFillTx/>
                <a:latin typeface="Arial"/>
                <a:cs typeface="Arial"/>
                <a:sym typeface="Arial"/>
              </a:rPr>
              <a:t>Choose between slides 8,9, or 10!</a:t>
            </a:r>
            <a:endParaRPr kumimoji="0" sz="4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1"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ain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1238</TotalTime>
  <Words>1652</Words>
  <Application>Microsoft Macintosh PowerPoint</Application>
  <PresentationFormat>Widescreen</PresentationFormat>
  <Paragraphs>243</Paragraphs>
  <Slides>19</Slides>
  <Notes>19</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19</vt:i4>
      </vt:variant>
    </vt:vector>
  </HeadingPairs>
  <TitlesOfParts>
    <vt:vector size="26" baseType="lpstr">
      <vt:lpstr>Arial</vt:lpstr>
      <vt:lpstr>Calibri</vt:lpstr>
      <vt:lpstr>Office Theme</vt:lpstr>
      <vt:lpstr>Main Slides</vt:lpstr>
      <vt:lpstr>Right Side Bar Slides</vt:lpstr>
      <vt:lpstr>1_Main Slides</vt:lpstr>
      <vt:lpstr>1_Right Side Bar Slides</vt:lpstr>
      <vt:lpstr>Welcome to Springboard</vt:lpstr>
      <vt:lpstr>لرننگ ایکسلریٹر کیا ہے؟</vt:lpstr>
      <vt:lpstr>آپ کی امیدیں کیا ہیں؟</vt:lpstr>
      <vt:lpstr>6 حصے</vt:lpstr>
      <vt:lpstr>6 حصے</vt:lpstr>
      <vt:lpstr>6 حصے</vt:lpstr>
      <vt:lpstr>6 حصے</vt:lpstr>
      <vt:lpstr>Goal is based on reading test</vt:lpstr>
      <vt:lpstr>Goal is based on reading test</vt:lpstr>
      <vt:lpstr>Goal is based on reading target</vt:lpstr>
      <vt:lpstr>آپ کس حصہ کے لئے پرجوش ہیں؟</vt:lpstr>
      <vt:lpstr>اسپرنگ بورڈ کنیکٹ</vt:lpstr>
      <vt:lpstr>Earn reading rewards </vt:lpstr>
      <vt:lpstr>انعامات کمائیں</vt:lpstr>
      <vt:lpstr>آپ کو کتابوں تک رسائی ہو گی</vt:lpstr>
      <vt:lpstr>PowerPoint Presentation</vt:lpstr>
      <vt:lpstr>PowerPoint Presentation</vt:lpstr>
      <vt:lpstr>سوالات؟</vt:lpstr>
      <vt:lpstr>ٹیم ہڈل میں ملتے ہیں!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Springboard Learning Accelerator</dc:title>
  <dc:creator>a h</dc:creator>
  <cp:lastModifiedBy>Kara Martinez</cp:lastModifiedBy>
  <cp:revision>19</cp:revision>
  <dcterms:created xsi:type="dcterms:W3CDTF">2020-05-13T17:59:44Z</dcterms:created>
  <dcterms:modified xsi:type="dcterms:W3CDTF">2023-01-13T16:03:26Z</dcterms:modified>
</cp:coreProperties>
</file>