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9" r:id="rId6"/>
    <p:sldMasterId id="214748367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3840">
          <p15:clr>
            <a:srgbClr val="A4A3A4"/>
          </p15:clr>
        </p15:guide>
      </p15:sldGuideLst>
    </p:ext>
    <p:ext uri="GoogleSlidesCustomDataVersion2">
      <go:slidesCustomData xmlns:go="http://customooxmlschemas.google.com/" r:id="rId27" roundtripDataSignature="AMtx7mg8eHMdlNg/dzVRJPcHVQlXP7SoF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manda Hamilton Roo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2-08T13:27:53.620">
    <p:pos x="0" y="0"/>
    <p:text>align notes</p:text>
    <p:extLst>
      <p:ext uri="{C676402C-5697-4E1C-873F-D02D1690AC5C}">
        <p15:threadingInfo timeZoneBias="0"/>
      </p:ext>
      <p:ext uri="http://customooxmlschemas.google.com/">
        <go:slidesCustomData xmlns:go="http://customooxmlschemas.google.com/" commentPostId="AAAAlejzjVU"/>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2-08T13:29:41.786">
    <p:pos x="6000" y="0"/>
    <p:text>align notes</p:text>
    <p:extLst>
      <p:ext uri="{C676402C-5697-4E1C-873F-D02D1690AC5C}">
        <p15:threadingInfo timeZoneBias="0"/>
      </p:ext>
      <p:ext uri="http://customooxmlschemas.google.com/">
        <go:slidesCustomData xmlns:go="http://customooxmlschemas.google.com/" commentPostId="AAAAlejzjVg"/>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12-08T14:17:59.321">
    <p:pos x="6000" y="0"/>
    <p:text>Spanish needed</p:text>
    <p:extLst>
      <p:ext uri="{C676402C-5697-4E1C-873F-D02D1690AC5C}">
        <p15:threadingInfo timeZoneBias="0"/>
      </p:ext>
      <p:ext uri="http://customooxmlschemas.google.com/">
        <go:slidesCustomData xmlns:go="http://customooxmlschemas.google.com/" commentPostId="AAAAlejzjV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Suggested script in Spanish</a:t>
            </a:r>
            <a:endParaRPr i="1"/>
          </a:p>
          <a:p>
            <a:pPr indent="0" lvl="0" marL="0" rtl="0" algn="l">
              <a:lnSpc>
                <a:spcPct val="100000"/>
              </a:lnSpc>
              <a:spcBef>
                <a:spcPts val="0"/>
              </a:spcBef>
              <a:spcAft>
                <a:spcPts val="0"/>
              </a:spcAft>
              <a:buSzPts val="1400"/>
              <a:buNone/>
            </a:pPr>
            <a:r>
              <a:rPr i="1" lang="en-US">
                <a:solidFill>
                  <a:srgbClr val="202124"/>
                </a:solidFill>
              </a:rPr>
              <a:t>¡Bienvenidos a Springboard! </a:t>
            </a:r>
            <a:endParaRPr i="1">
              <a:solidFill>
                <a:srgbClr val="202124"/>
              </a:solidFill>
            </a:endParaRPr>
          </a:p>
          <a:p>
            <a:pPr indent="0" lvl="0" marL="0" rtl="0" algn="l">
              <a:lnSpc>
                <a:spcPct val="100000"/>
              </a:lnSpc>
              <a:spcBef>
                <a:spcPts val="0"/>
              </a:spcBef>
              <a:spcAft>
                <a:spcPts val="0"/>
              </a:spcAft>
              <a:buSzPts val="1400"/>
              <a:buNone/>
            </a:pPr>
            <a:r>
              <a:rPr i="1" lang="en-US">
                <a:solidFill>
                  <a:srgbClr val="202124"/>
                </a:solidFill>
              </a:rPr>
              <a:t>En esta presentación, explicaremos un poco más sobre lo que es un programa Springboard, las herramientas que van a usar durante este acelerador, y lo que sigue. </a:t>
            </a:r>
            <a:endParaRPr i="1">
              <a:solidFill>
                <a:srgbClr val="202124"/>
              </a:solidFill>
            </a:endParaRPr>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449" name="Google Shape;449;p16:notes"/>
          <p:cNvSpPr txBox="1"/>
          <p:nvPr>
            <p:ph idx="12" type="sldNum"/>
          </p:nvPr>
        </p:nvSpPr>
        <p:spPr>
          <a:xfrm>
            <a:off x="5181600" y="6513513"/>
            <a:ext cx="3962400" cy="3444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50" name="Google Shape;450;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b397d6a822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1b397d6a822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i="1" lang="en-US"/>
              <a:t>Suggested script in Spanish</a:t>
            </a:r>
            <a:endParaRPr b="1" i="1"/>
          </a:p>
          <a:p>
            <a:pPr indent="-317500" lvl="0" marL="457200" rtl="0" algn="l">
              <a:lnSpc>
                <a:spcPct val="100000"/>
              </a:lnSpc>
              <a:spcBef>
                <a:spcPts val="0"/>
              </a:spcBef>
              <a:spcAft>
                <a:spcPts val="0"/>
              </a:spcAft>
              <a:buSzPts val="1400"/>
              <a:buChar char="●"/>
            </a:pPr>
            <a:r>
              <a:rPr i="1" lang="en-US"/>
              <a:t>Su hijo tendrá una meta de práctica lectora basado en [books read or minutes read]. Esta meta ayuda a los niños a practicar más para que puedan aumentar sus habilidades lectoras. </a:t>
            </a:r>
            <a:endParaRPr i="1"/>
          </a:p>
          <a:p>
            <a:pPr indent="-317500" lvl="0" marL="457200" rtl="0" algn="l">
              <a:lnSpc>
                <a:spcPct val="100000"/>
              </a:lnSpc>
              <a:spcBef>
                <a:spcPts val="0"/>
              </a:spcBef>
              <a:spcAft>
                <a:spcPts val="0"/>
              </a:spcAft>
              <a:buSzPts val="1400"/>
              <a:buChar char="●"/>
            </a:pPr>
            <a:r>
              <a:rPr b="1" i="1" lang="en-US"/>
              <a:t>Una meta de lectura - </a:t>
            </a:r>
            <a:r>
              <a:rPr i="1" lang="en-US"/>
              <a:t>mejorar cierta cantidad en la lectura basado en la producción lectora [minutes read or books read]</a:t>
            </a:r>
            <a:endParaRPr i="1"/>
          </a:p>
          <a:p>
            <a:pPr indent="-317500" lvl="0" marL="457200" rtl="0" algn="l">
              <a:lnSpc>
                <a:spcPct val="100000"/>
              </a:lnSpc>
              <a:spcBef>
                <a:spcPts val="0"/>
              </a:spcBef>
              <a:spcAft>
                <a:spcPts val="0"/>
              </a:spcAft>
              <a:buSzPts val="1400"/>
              <a:buChar char="●"/>
            </a:pPr>
            <a:r>
              <a:rPr b="1" i="1" lang="en-US"/>
              <a:t>[Si está participando en un programa de incentivos de 2 niveles]</a:t>
            </a:r>
            <a:endParaRPr b="1" i="1"/>
          </a:p>
          <a:p>
            <a:pPr indent="-317500" lvl="1" marL="914400" rtl="0" algn="l">
              <a:lnSpc>
                <a:spcPct val="100000"/>
              </a:lnSpc>
              <a:spcBef>
                <a:spcPts val="0"/>
              </a:spcBef>
              <a:spcAft>
                <a:spcPts val="0"/>
              </a:spcAft>
              <a:buSzPts val="1400"/>
              <a:buChar char="○"/>
            </a:pPr>
            <a:r>
              <a:rPr b="1" i="1" lang="en-US"/>
              <a:t>Si su hijo logra su meta de lectura, </a:t>
            </a:r>
            <a:r>
              <a:rPr i="1" lang="en-US"/>
              <a:t>recibirá recompensas de lectura. Así que asegúrese de ayudarlo a completar su lectura en casa! </a:t>
            </a:r>
            <a:endParaRPr i="1"/>
          </a:p>
          <a:p>
            <a:pPr indent="-317500" lvl="0" marL="457200" rtl="0" algn="l">
              <a:lnSpc>
                <a:spcPct val="100000"/>
              </a:lnSpc>
              <a:spcBef>
                <a:spcPts val="0"/>
              </a:spcBef>
              <a:spcAft>
                <a:spcPts val="0"/>
              </a:spcAft>
              <a:buSzPts val="1400"/>
              <a:buChar char="●"/>
            </a:pPr>
            <a:r>
              <a:rPr i="1" lang="en-US"/>
              <a:t>[</a:t>
            </a:r>
            <a:r>
              <a:rPr b="1" i="1" lang="en-US"/>
              <a:t>Si está participando en un programa de incentivos de 3 niveles]</a:t>
            </a:r>
            <a:endParaRPr b="1" i="1"/>
          </a:p>
          <a:p>
            <a:pPr indent="-317500" lvl="1" marL="914400" rtl="0" algn="l">
              <a:lnSpc>
                <a:spcPct val="100000"/>
              </a:lnSpc>
              <a:spcBef>
                <a:spcPts val="0"/>
              </a:spcBef>
              <a:spcAft>
                <a:spcPts val="0"/>
              </a:spcAft>
              <a:buSzPts val="1400"/>
              <a:buChar char="○"/>
            </a:pPr>
            <a:r>
              <a:rPr b="1" i="1" lang="en-US"/>
              <a:t>Si su hijo logra su meta de lectura, </a:t>
            </a:r>
            <a:r>
              <a:rPr i="1" lang="en-US"/>
              <a:t>recibirá recompensas de lectura. Así que asegúrese de ayudarlo a completar su lectura en casa! </a:t>
            </a:r>
            <a:endParaRPr i="1"/>
          </a:p>
          <a:p>
            <a:pPr indent="-317500" lvl="1" marL="914400" rtl="0" algn="l">
              <a:lnSpc>
                <a:spcPct val="100000"/>
              </a:lnSpc>
              <a:spcBef>
                <a:spcPts val="0"/>
              </a:spcBef>
              <a:spcAft>
                <a:spcPts val="0"/>
              </a:spcAft>
              <a:buSzPts val="1400"/>
              <a:buChar char="○"/>
            </a:pPr>
            <a:r>
              <a:rPr b="1" i="1" lang="en-US"/>
              <a:t>Si su hijo excede su meta de lectura, </a:t>
            </a:r>
            <a:r>
              <a:rPr i="1" lang="en-US"/>
              <a:t>o logra leer cierta cantidad más de lo que indica su meta de crecimiento [minutes read or books read] ganará más recompensas. </a:t>
            </a:r>
            <a:endParaRPr i="1"/>
          </a:p>
          <a:p>
            <a:pPr indent="-317500" lvl="1" marL="914400" rtl="0" algn="l">
              <a:lnSpc>
                <a:spcPct val="100000"/>
              </a:lnSpc>
              <a:spcBef>
                <a:spcPts val="0"/>
              </a:spcBef>
              <a:spcAft>
                <a:spcPts val="0"/>
              </a:spcAft>
              <a:buSzPts val="1400"/>
              <a:buChar char="○"/>
            </a:pPr>
            <a:r>
              <a:rPr i="1" lang="en-US"/>
              <a:t>Para poder recibir premios de lectura, Usted también necesita asistir a los talleres familiares.  familiares son obligatorios para que su hijo obtenga esos premios de lectura. Acuérdese que puede ser cualquier adulto cariñoso en la vida de su hijo. </a:t>
            </a:r>
            <a:endParaRPr i="1"/>
          </a:p>
        </p:txBody>
      </p:sp>
      <p:sp>
        <p:nvSpPr>
          <p:cNvPr id="555" name="Google Shape;555;g1b397d6a822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567" name="Google Shape;567;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Suggested script in Spanish</a:t>
            </a:r>
            <a:endParaRPr i="1"/>
          </a:p>
          <a:p>
            <a:pPr indent="-171450" lvl="0" marL="171450" marR="0" rtl="0" algn="l">
              <a:lnSpc>
                <a:spcPct val="100000"/>
              </a:lnSpc>
              <a:spcBef>
                <a:spcPts val="0"/>
              </a:spcBef>
              <a:spcAft>
                <a:spcPts val="0"/>
              </a:spcAft>
              <a:buClr>
                <a:schemeClr val="dk1"/>
              </a:buClr>
              <a:buSzPts val="1200"/>
              <a:buFont typeface="Arial"/>
              <a:buChar char="•"/>
            </a:pPr>
            <a:r>
              <a:rPr i="1" lang="en-US">
                <a:solidFill>
                  <a:srgbClr val="202124"/>
                </a:solidFill>
              </a:rPr>
              <a:t>Tenemos un mapa digital claro para guiarnos a través del programa Springboard. Ya han oído hablar de él. ¡Es Springboard Connect!</a:t>
            </a:r>
            <a:endParaRPr i="1">
              <a:solidFill>
                <a:srgbClr val="202124"/>
              </a:solidFill>
            </a:endParaRPr>
          </a:p>
          <a:p>
            <a:pPr indent="-171450" lvl="0" marL="171450" marR="0" rtl="0" algn="l">
              <a:lnSpc>
                <a:spcPct val="100000"/>
              </a:lnSpc>
              <a:spcBef>
                <a:spcPts val="0"/>
              </a:spcBef>
              <a:spcAft>
                <a:spcPts val="0"/>
              </a:spcAft>
              <a:buClr>
                <a:schemeClr val="dk1"/>
              </a:buClr>
              <a:buSzPts val="1200"/>
              <a:buFont typeface="Arial"/>
              <a:buChar char="•"/>
            </a:pPr>
            <a:r>
              <a:rPr i="1" lang="en-US">
                <a:solidFill>
                  <a:srgbClr val="202124"/>
                </a:solidFill>
              </a:rPr>
              <a:t>Este increíble recurso es una aplicación de mensajes de texto basada en la web (no se requiere descarga)</a:t>
            </a:r>
            <a:endParaRPr i="1">
              <a:solidFill>
                <a:srgbClr val="202124"/>
              </a:solidFill>
            </a:endParaRPr>
          </a:p>
          <a:p>
            <a:pPr indent="-171450" lvl="0" marL="171450" marR="0" rtl="0" algn="l">
              <a:lnSpc>
                <a:spcPct val="100000"/>
              </a:lnSpc>
              <a:spcBef>
                <a:spcPts val="0"/>
              </a:spcBef>
              <a:spcAft>
                <a:spcPts val="0"/>
              </a:spcAft>
              <a:buClr>
                <a:schemeClr val="dk1"/>
              </a:buClr>
              <a:buSzPts val="1200"/>
              <a:buFont typeface="Arial"/>
              <a:buChar char="•"/>
            </a:pPr>
            <a:r>
              <a:rPr i="1" lang="en-US">
                <a:solidFill>
                  <a:srgbClr val="202124"/>
                </a:solidFill>
              </a:rPr>
              <a:t>Springboard Connect mantiene el plan de acción de su hijo en primera línea. Esta es una estrategia específica para su hijo que le va a ayudar a lograr sus metas de lectura. </a:t>
            </a:r>
            <a:endParaRPr i="1">
              <a:solidFill>
                <a:srgbClr val="202124"/>
              </a:solidFill>
            </a:endParaRPr>
          </a:p>
          <a:p>
            <a:pPr indent="-184150" lvl="0" marL="171450" marR="0" rtl="0" algn="l">
              <a:lnSpc>
                <a:spcPct val="100000"/>
              </a:lnSpc>
              <a:spcBef>
                <a:spcPts val="0"/>
              </a:spcBef>
              <a:spcAft>
                <a:spcPts val="0"/>
              </a:spcAft>
              <a:buClr>
                <a:srgbClr val="202124"/>
              </a:buClr>
              <a:buSzPts val="1400"/>
              <a:buChar char="•"/>
            </a:pPr>
            <a:r>
              <a:rPr i="1" lang="en-US">
                <a:solidFill>
                  <a:srgbClr val="202124"/>
                </a:solidFill>
              </a:rPr>
              <a:t>Usted puede monitorear el tiempo que pasa su hijo leyendo por medio de [ways they should track]</a:t>
            </a:r>
            <a:endParaRPr i="1">
              <a:solidFill>
                <a:srgbClr val="202124"/>
              </a:solidFill>
            </a:endParaRPr>
          </a:p>
          <a:p>
            <a:pPr indent="-228600" lvl="0" marL="457200" marR="0" rtl="0" algn="l">
              <a:lnSpc>
                <a:spcPct val="100000"/>
              </a:lnSpc>
              <a:spcBef>
                <a:spcPts val="0"/>
              </a:spcBef>
              <a:spcAft>
                <a:spcPts val="0"/>
              </a:spcAft>
              <a:buClr>
                <a:srgbClr val="000000"/>
              </a:buClr>
              <a:buSzPts val="1400"/>
              <a:buFont typeface="Arial"/>
              <a:buNone/>
            </a:pPr>
            <a:r>
              <a:t/>
            </a:r>
            <a:endParaRPr b="1" i="1"/>
          </a:p>
        </p:txBody>
      </p:sp>
      <p:sp>
        <p:nvSpPr>
          <p:cNvPr id="576" name="Google Shape;576;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1" i="1" lang="en-US"/>
              <a:t>Suggested script in Spanish: </a:t>
            </a:r>
            <a:endParaRPr i="1"/>
          </a:p>
          <a:p>
            <a:pPr indent="-317500" lvl="0" marL="457200" marR="0" rtl="0" algn="l">
              <a:lnSpc>
                <a:spcPct val="100000"/>
              </a:lnSpc>
              <a:spcBef>
                <a:spcPts val="0"/>
              </a:spcBef>
              <a:spcAft>
                <a:spcPts val="0"/>
              </a:spcAft>
              <a:buSzPts val="1400"/>
              <a:buChar char="●"/>
            </a:pPr>
            <a:r>
              <a:rPr i="1" lang="en-US"/>
              <a:t>Para recibir recompensas de lectura, uno tiene que [insert]</a:t>
            </a:r>
            <a:endParaRPr i="1"/>
          </a:p>
        </p:txBody>
      </p:sp>
      <p:sp>
        <p:nvSpPr>
          <p:cNvPr id="587" name="Google Shape;58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Suggested script in Spanish</a:t>
            </a:r>
            <a:endParaRPr i="1"/>
          </a:p>
          <a:p>
            <a:pPr indent="0" lvl="0" marL="0" marR="0" rtl="0" algn="l">
              <a:lnSpc>
                <a:spcPct val="100000"/>
              </a:lnSpc>
              <a:spcBef>
                <a:spcPts val="0"/>
              </a:spcBef>
              <a:spcAft>
                <a:spcPts val="0"/>
              </a:spcAft>
              <a:buClr>
                <a:srgbClr val="006FB6"/>
              </a:buClr>
              <a:buSzPts val="1200"/>
              <a:buFont typeface="Calibri"/>
              <a:buNone/>
            </a:pPr>
            <a:r>
              <a:rPr b="0" i="1" lang="en-US" sz="1200" u="none" cap="none" strike="noStrike">
                <a:solidFill>
                  <a:schemeClr val="dk1"/>
                </a:solidFill>
                <a:latin typeface="Calibri"/>
                <a:ea typeface="Calibri"/>
                <a:cs typeface="Calibri"/>
                <a:sym typeface="Calibri"/>
              </a:rPr>
              <a:t>Ahora bien, no podemos practicar la lectura a menos que tengamos libros. ¡Así que tenemos una herramienta digital más para usted! Tendrá miles de libros, al alcance de tu mano, a través de Kids A-Z. </a:t>
            </a:r>
            <a:r>
              <a:rPr i="1" lang="en-US"/>
              <a:t>La maestra</a:t>
            </a:r>
            <a:r>
              <a:rPr b="0" i="1" lang="en-US" sz="1200" u="none" cap="none" strike="noStrike">
                <a:solidFill>
                  <a:schemeClr val="dk1"/>
                </a:solidFill>
                <a:latin typeface="Calibri"/>
                <a:ea typeface="Calibri"/>
                <a:cs typeface="Calibri"/>
                <a:sym typeface="Calibri"/>
              </a:rPr>
              <a:t> de su hijo le dará toda la información que necesita para inscribirse en este recurso</a:t>
            </a:r>
            <a:endParaRPr b="0" i="1"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p:txBody>
      </p:sp>
      <p:sp>
        <p:nvSpPr>
          <p:cNvPr id="595" name="Google Shape;595;p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b397d6a822_0_40:notes"/>
          <p:cNvSpPr/>
          <p:nvPr>
            <p:ph idx="2" type="sldImg"/>
          </p:nvPr>
        </p:nvSpPr>
        <p:spPr>
          <a:xfrm>
            <a:off x="398463" y="693738"/>
            <a:ext cx="6153300" cy="346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1b397d6a822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g1b397d6a822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b397d6a82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b397d6a82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Font typeface="Arial"/>
              <a:buChar char="•"/>
            </a:pPr>
            <a:r>
              <a:t/>
            </a:r>
            <a:endParaRPr/>
          </a:p>
        </p:txBody>
      </p:sp>
      <p:sp>
        <p:nvSpPr>
          <p:cNvPr id="616" name="Google Shape;616;g1b397d6a822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625" name="Google Shape;625;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Suggested script in Spanish</a:t>
            </a:r>
            <a:r>
              <a:rPr lang="en-US"/>
              <a:t> </a:t>
            </a:r>
            <a:endParaRPr/>
          </a:p>
          <a:p>
            <a:pPr indent="0" lvl="0" marL="0" marR="0" rtl="0" algn="l">
              <a:lnSpc>
                <a:spcPct val="100000"/>
              </a:lnSpc>
              <a:spcBef>
                <a:spcPts val="0"/>
              </a:spcBef>
              <a:spcAft>
                <a:spcPts val="0"/>
              </a:spcAft>
              <a:buClr>
                <a:srgbClr val="006FB6"/>
              </a:buClr>
              <a:buSzPts val="1200"/>
              <a:buFont typeface="Calibri"/>
              <a:buNone/>
            </a:pPr>
            <a:r>
              <a:rPr b="0" i="1" lang="en-US" sz="1200" u="none" cap="none" strike="noStrike">
                <a:solidFill>
                  <a:schemeClr val="dk1"/>
                </a:solidFill>
                <a:latin typeface="Calibri"/>
                <a:ea typeface="Calibri"/>
                <a:cs typeface="Calibri"/>
                <a:sym typeface="Calibri"/>
              </a:rPr>
              <a:t>¡Está listo para comenzar </a:t>
            </a:r>
            <a:r>
              <a:rPr i="1" lang="en-US"/>
              <a:t>s</a:t>
            </a:r>
            <a:r>
              <a:rPr b="0" i="1" lang="en-US" sz="1200" u="none" cap="none" strike="noStrike">
                <a:solidFill>
                  <a:schemeClr val="dk1"/>
                </a:solidFill>
                <a:latin typeface="Calibri"/>
                <a:ea typeface="Calibri"/>
                <a:cs typeface="Calibri"/>
                <a:sym typeface="Calibri"/>
              </a:rPr>
              <a:t>u viaje en </a:t>
            </a:r>
            <a:r>
              <a:rPr i="1" lang="en-US"/>
              <a:t>Springboard</a:t>
            </a:r>
            <a:r>
              <a:rPr b="0" i="1" lang="en-US" sz="1200" u="none" cap="none" strike="noStrike">
                <a:solidFill>
                  <a:schemeClr val="dk1"/>
                </a:solidFill>
                <a:latin typeface="Calibri"/>
                <a:ea typeface="Calibri"/>
                <a:cs typeface="Calibri"/>
                <a:sym typeface="Calibri"/>
              </a:rPr>
              <a:t>! </a:t>
            </a:r>
            <a:r>
              <a:rPr i="1" lang="en-US"/>
              <a:t>La maestra</a:t>
            </a:r>
            <a:r>
              <a:rPr b="0" i="1" lang="en-US" sz="1200" u="none" cap="none" strike="noStrike">
                <a:solidFill>
                  <a:schemeClr val="dk1"/>
                </a:solidFill>
                <a:latin typeface="Calibri"/>
                <a:ea typeface="Calibri"/>
                <a:cs typeface="Calibri"/>
                <a:sym typeface="Calibri"/>
              </a:rPr>
              <a:t> de su hijo se </a:t>
            </a:r>
            <a:r>
              <a:rPr i="1" lang="en-US"/>
              <a:t>pondrá en contacto </a:t>
            </a:r>
            <a:r>
              <a:rPr b="0" i="1" lang="en-US" sz="1200" u="none" cap="none" strike="noStrike">
                <a:solidFill>
                  <a:schemeClr val="dk1"/>
                </a:solidFill>
                <a:latin typeface="Calibri"/>
                <a:ea typeface="Calibri"/>
                <a:cs typeface="Calibri"/>
                <a:sym typeface="Calibri"/>
              </a:rPr>
              <a:t>para programar una breve reunión para conocerlo mejor a usted y a su hijo.</a:t>
            </a:r>
            <a:endParaRPr/>
          </a:p>
          <a:p>
            <a:pPr indent="0" lvl="0" marL="228600" marR="0" rtl="0" algn="l">
              <a:lnSpc>
                <a:spcPct val="100000"/>
              </a:lnSpc>
              <a:spcBef>
                <a:spcPts val="0"/>
              </a:spcBef>
              <a:spcAft>
                <a:spcPts val="0"/>
              </a:spcAft>
              <a:buClr>
                <a:srgbClr val="000000"/>
              </a:buClr>
              <a:buSzPts val="1400"/>
              <a:buFont typeface="Arial"/>
              <a:buNone/>
            </a:pPr>
            <a:r>
              <a:rPr lang="en-US"/>
              <a:t>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SzPts val="1400"/>
              <a:buNone/>
            </a:pPr>
            <a:r>
              <a:t/>
            </a:r>
            <a:endParaRPr/>
          </a:p>
        </p:txBody>
      </p:sp>
      <p:sp>
        <p:nvSpPr>
          <p:cNvPr id="634" name="Google Shape;634;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Suggested script in Spanish</a:t>
            </a:r>
            <a:endParaRPr i="1"/>
          </a:p>
          <a:p>
            <a:pPr indent="-304800" lvl="0" marL="457200" marR="0" rtl="0" algn="l">
              <a:lnSpc>
                <a:spcPct val="100000"/>
              </a:lnSpc>
              <a:spcBef>
                <a:spcPts val="0"/>
              </a:spcBef>
              <a:spcAft>
                <a:spcPts val="0"/>
              </a:spcAft>
              <a:buClr>
                <a:schemeClr val="dk1"/>
              </a:buClr>
              <a:buSzPts val="1200"/>
              <a:buFont typeface="Calibri"/>
              <a:buChar char="●"/>
            </a:pPr>
            <a:r>
              <a:rPr b="0" i="1" lang="en-US" sz="1200" u="none" cap="none" strike="noStrike">
                <a:solidFill>
                  <a:schemeClr val="dk1"/>
                </a:solidFill>
                <a:latin typeface="Calibri"/>
                <a:ea typeface="Calibri"/>
                <a:cs typeface="Calibri"/>
                <a:sym typeface="Calibri"/>
              </a:rPr>
              <a:t>Un </a:t>
            </a:r>
            <a:r>
              <a:rPr i="1" lang="en-US"/>
              <a:t>programa Springboard </a:t>
            </a:r>
            <a:r>
              <a:rPr b="0" i="1" lang="en-US" sz="1200" u="none" cap="none" strike="noStrike">
                <a:solidFill>
                  <a:schemeClr val="dk1"/>
                </a:solidFill>
                <a:latin typeface="Calibri"/>
                <a:ea typeface="Calibri"/>
                <a:cs typeface="Calibri"/>
                <a:sym typeface="Calibri"/>
              </a:rPr>
              <a:t>es un programa de lectura corto y enfocado, diseñado para darle a su hijo un impulso de lectura.</a:t>
            </a:r>
            <a:endParaRPr i="1"/>
          </a:p>
          <a:p>
            <a:pPr indent="-304800" lvl="0" marL="457200" marR="0" rtl="0" algn="l">
              <a:lnSpc>
                <a:spcPct val="100000"/>
              </a:lnSpc>
              <a:spcBef>
                <a:spcPts val="0"/>
              </a:spcBef>
              <a:spcAft>
                <a:spcPts val="0"/>
              </a:spcAft>
              <a:buClr>
                <a:schemeClr val="dk1"/>
              </a:buClr>
              <a:buSzPts val="1200"/>
              <a:buFont typeface="Calibri"/>
              <a:buChar char="●"/>
            </a:pPr>
            <a:r>
              <a:rPr b="0" i="1" lang="en-US" sz="1200" u="none" cap="none" strike="noStrike">
                <a:solidFill>
                  <a:schemeClr val="dk1"/>
                </a:solidFill>
                <a:latin typeface="Calibri"/>
                <a:ea typeface="Calibri"/>
                <a:cs typeface="Calibri"/>
                <a:sym typeface="Calibri"/>
              </a:rPr>
              <a:t>Es un programa que funciona porque se basa en las relaciones: la relación irremplazable que usted tiene con su hijo y la relación de trabajo que usted y su hijo construyen con un maestro. Todo lo</a:t>
            </a:r>
            <a:r>
              <a:rPr i="1" lang="en-US"/>
              <a:t> que hacemos en el programa ayuda a desarrollar nuestro equipo de lectura. </a:t>
            </a:r>
            <a:endParaRPr i="1"/>
          </a:p>
          <a:p>
            <a:pPr indent="-304800" lvl="0" marL="457200" marR="0" rtl="0" algn="l">
              <a:lnSpc>
                <a:spcPct val="100000"/>
              </a:lnSpc>
              <a:spcBef>
                <a:spcPts val="0"/>
              </a:spcBef>
              <a:spcAft>
                <a:spcPts val="0"/>
              </a:spcAft>
              <a:buClr>
                <a:schemeClr val="dk1"/>
              </a:buClr>
              <a:buSzPts val="1200"/>
              <a:buFont typeface="Calibri"/>
              <a:buChar char="●"/>
            </a:pPr>
            <a:r>
              <a:rPr b="0" i="1" lang="en-US" sz="1200" u="none" cap="none" strike="noStrike">
                <a:solidFill>
                  <a:schemeClr val="dk1"/>
                </a:solidFill>
                <a:latin typeface="Calibri"/>
                <a:ea typeface="Calibri"/>
                <a:cs typeface="Calibri"/>
                <a:sym typeface="Calibri"/>
              </a:rPr>
              <a:t>Es corto, basado en las habilidades de lectura en las que su hijo ya está trabajando, por lo que no es algo "extra", está enfocado.*</a:t>
            </a:r>
            <a:endParaRPr i="1"/>
          </a:p>
          <a:p>
            <a:pPr indent="-304800" lvl="0" marL="457200" marR="0" rtl="0" algn="l">
              <a:lnSpc>
                <a:spcPct val="100000"/>
              </a:lnSpc>
              <a:spcBef>
                <a:spcPts val="0"/>
              </a:spcBef>
              <a:spcAft>
                <a:spcPts val="0"/>
              </a:spcAft>
              <a:buClr>
                <a:schemeClr val="dk1"/>
              </a:buClr>
              <a:buSzPts val="1200"/>
              <a:buFont typeface="Calibri"/>
              <a:buChar char="●"/>
            </a:pPr>
            <a:r>
              <a:rPr b="0" i="1" lang="en-US" sz="1200" u="none" cap="none" strike="noStrike">
                <a:solidFill>
                  <a:schemeClr val="dk1"/>
                </a:solidFill>
                <a:latin typeface="Calibri"/>
                <a:ea typeface="Calibri"/>
                <a:cs typeface="Calibri"/>
                <a:sym typeface="Calibri"/>
              </a:rPr>
              <a:t>Y un </a:t>
            </a:r>
            <a:r>
              <a:rPr i="1" lang="en-US"/>
              <a:t>programa Springboard </a:t>
            </a:r>
            <a:r>
              <a:rPr b="0" i="1" lang="en-US" sz="1200" u="none" cap="none" strike="noStrike">
                <a:solidFill>
                  <a:schemeClr val="dk1"/>
                </a:solidFill>
                <a:latin typeface="Calibri"/>
                <a:ea typeface="Calibri"/>
                <a:cs typeface="Calibri"/>
                <a:sym typeface="Calibri"/>
              </a:rPr>
              <a:t>funciona porque se </a:t>
            </a:r>
            <a:r>
              <a:rPr i="1" lang="en-US"/>
              <a:t>enfoca</a:t>
            </a:r>
            <a:r>
              <a:rPr b="0" i="1" lang="en-US" sz="1200" u="none" cap="none" strike="noStrike">
                <a:solidFill>
                  <a:schemeClr val="dk1"/>
                </a:solidFill>
                <a:latin typeface="Calibri"/>
                <a:ea typeface="Calibri"/>
                <a:cs typeface="Calibri"/>
                <a:sym typeface="Calibri"/>
              </a:rPr>
              <a:t> en lo que los lectores necesitan más: práctica deliberada con un adulto atento y bien informado. ¡Tendrán mucha práctica con</a:t>
            </a:r>
            <a:r>
              <a:rPr i="1" lang="en-US"/>
              <a:t> Usted</a:t>
            </a:r>
            <a:r>
              <a:rPr b="0" i="1" lang="en-US" sz="1200" u="none" cap="none" strike="noStrike">
                <a:solidFill>
                  <a:schemeClr val="dk1"/>
                </a:solidFill>
                <a:latin typeface="Calibri"/>
                <a:ea typeface="Calibri"/>
                <a:cs typeface="Calibri"/>
                <a:sym typeface="Calibri"/>
              </a:rPr>
              <a:t>, un </a:t>
            </a:r>
            <a:r>
              <a:rPr i="1" lang="en-US"/>
              <a:t>maestro </a:t>
            </a:r>
            <a:r>
              <a:rPr b="0" i="1" lang="en-US" sz="1200" u="none" cap="none" strike="noStrike">
                <a:solidFill>
                  <a:schemeClr val="dk1"/>
                </a:solidFill>
                <a:latin typeface="Calibri"/>
                <a:ea typeface="Calibri"/>
                <a:cs typeface="Calibri"/>
                <a:sym typeface="Calibri"/>
              </a:rPr>
              <a:t> y todo el equipo juntos!</a:t>
            </a:r>
            <a:endParaRPr i="1"/>
          </a:p>
          <a:p>
            <a:pPr indent="-304800" lvl="0" marL="457200" marR="0" rtl="0" algn="l">
              <a:lnSpc>
                <a:spcPct val="100000"/>
              </a:lnSpc>
              <a:spcBef>
                <a:spcPts val="0"/>
              </a:spcBef>
              <a:spcAft>
                <a:spcPts val="0"/>
              </a:spcAft>
              <a:buClr>
                <a:schemeClr val="dk1"/>
              </a:buClr>
              <a:buSzPts val="1200"/>
              <a:buFont typeface="Calibri"/>
              <a:buChar char="●"/>
            </a:pPr>
            <a:r>
              <a:rPr b="0" i="1" lang="en-US" sz="1200" u="none" cap="none" strike="noStrike">
                <a:solidFill>
                  <a:schemeClr val="dk1"/>
                </a:solidFill>
                <a:latin typeface="Calibri"/>
                <a:ea typeface="Calibri"/>
                <a:cs typeface="Calibri"/>
                <a:sym typeface="Calibri"/>
              </a:rPr>
              <a:t>Nos gusta pensar en el </a:t>
            </a:r>
            <a:r>
              <a:rPr i="1" lang="en-US"/>
              <a:t>programa Springboard</a:t>
            </a:r>
            <a:r>
              <a:rPr b="0" i="1" lang="en-US" sz="1200" u="none" cap="none" strike="noStrike">
                <a:solidFill>
                  <a:schemeClr val="dk1"/>
                </a:solidFill>
                <a:latin typeface="Calibri"/>
                <a:ea typeface="Calibri"/>
                <a:cs typeface="Calibri"/>
                <a:sym typeface="Calibri"/>
              </a:rPr>
              <a:t> como un viaje, ¡un viaje que comienza con un objetivo claro y termina con una fiesta!</a:t>
            </a:r>
            <a:endParaRPr b="0" i="1"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456" name="Google Shape;4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Font typeface="Arial"/>
              <a:buChar char="•"/>
            </a:pPr>
            <a:r>
              <a:t/>
            </a:r>
            <a:endParaRPr/>
          </a:p>
        </p:txBody>
      </p:sp>
      <p:sp>
        <p:nvSpPr>
          <p:cNvPr id="469" name="Google Shape;4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FB6"/>
              </a:buClr>
              <a:buSzPts val="1200"/>
              <a:buFont typeface="Calibri"/>
              <a:buNone/>
            </a:pPr>
            <a:r>
              <a:rPr b="1" lang="en-US" sz="1200">
                <a:solidFill>
                  <a:srgbClr val="006FB6"/>
                </a:solidFill>
              </a:rPr>
              <a:t> </a:t>
            </a:r>
            <a:r>
              <a:rPr b="1" lang="en-US"/>
              <a:t>Suggested script in Spanish</a:t>
            </a:r>
            <a:endParaRPr i="1"/>
          </a:p>
          <a:p>
            <a:pPr indent="-171450" lvl="0" marL="171450" marR="0" rtl="0" algn="l">
              <a:lnSpc>
                <a:spcPct val="100000"/>
              </a:lnSpc>
              <a:spcBef>
                <a:spcPts val="0"/>
              </a:spcBef>
              <a:spcAft>
                <a:spcPts val="0"/>
              </a:spcAft>
              <a:buClr>
                <a:schemeClr val="dk1"/>
              </a:buClr>
              <a:buSzPts val="1200"/>
              <a:buFont typeface="Arial"/>
              <a:buChar char="•"/>
            </a:pPr>
            <a:r>
              <a:rPr i="1" lang="en-US"/>
              <a:t>Vamos a mirar</a:t>
            </a:r>
            <a:r>
              <a:rPr b="0" i="1" lang="en-US" sz="1200" u="none" cap="none" strike="noStrike">
                <a:latin typeface="Calibri"/>
                <a:ea typeface="Calibri"/>
                <a:cs typeface="Calibri"/>
                <a:sym typeface="Calibri"/>
              </a:rPr>
              <a:t> más de cerca a cada una de las 6 partes que componen el acelerador</a:t>
            </a:r>
            <a:endParaRPr b="0" i="1" sz="1200" u="none" cap="none" strike="noStrike">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1" lang="en-US" sz="1200" u="none" cap="none" strike="noStrike">
                <a:latin typeface="Calibri"/>
                <a:ea typeface="Calibri"/>
                <a:cs typeface="Calibri"/>
                <a:sym typeface="Calibri"/>
              </a:rPr>
              <a:t>Comienza con un</a:t>
            </a:r>
            <a:r>
              <a:rPr i="1" lang="en-US"/>
              <a:t>a reunión del equipo</a:t>
            </a:r>
            <a:r>
              <a:rPr b="0" i="1" lang="en-US" sz="1200" u="none" cap="none" strike="noStrike">
                <a:latin typeface="Calibri"/>
                <a:ea typeface="Calibri"/>
                <a:cs typeface="Calibri"/>
                <a:sym typeface="Calibri"/>
              </a:rPr>
              <a:t>. Debido a que los </a:t>
            </a:r>
            <a:r>
              <a:rPr i="1" lang="en-US"/>
              <a:t>programas de Springboard</a:t>
            </a:r>
            <a:r>
              <a:rPr b="0" i="1" lang="en-US" sz="1200" u="none" cap="none" strike="noStrike">
                <a:latin typeface="Calibri"/>
                <a:ea typeface="Calibri"/>
                <a:cs typeface="Calibri"/>
                <a:sym typeface="Calibri"/>
              </a:rPr>
              <a:t> se basan en las relaciones, construimos la base con una reunión 1:1 entre usted, su hijo y su maestro.</a:t>
            </a:r>
            <a:endParaRPr b="0" i="1" sz="1200" u="none" cap="none" strike="noStrike">
              <a:latin typeface="Calibri"/>
              <a:ea typeface="Calibri"/>
              <a:cs typeface="Calibri"/>
              <a:sym typeface="Calibri"/>
            </a:endParaRPr>
          </a:p>
          <a:p>
            <a:pPr indent="-184150" lvl="0" marL="171450" marR="0" rtl="0" algn="l">
              <a:lnSpc>
                <a:spcPct val="100000"/>
              </a:lnSpc>
              <a:spcBef>
                <a:spcPts val="0"/>
              </a:spcBef>
              <a:spcAft>
                <a:spcPts val="0"/>
              </a:spcAft>
              <a:buSzPts val="1400"/>
              <a:buChar char="•"/>
            </a:pPr>
            <a:r>
              <a:rPr i="1" lang="en-US"/>
              <a:t>Nuestras reuniones en equipo serán [</a:t>
            </a:r>
            <a:r>
              <a:rPr i="1" lang="en-US">
                <a:highlight>
                  <a:srgbClr val="FFFF00"/>
                </a:highlight>
              </a:rPr>
              <a:t>virtual or in-person</a:t>
            </a:r>
            <a:r>
              <a:rPr i="1" lang="en-US"/>
              <a:t>] entre las fechas de </a:t>
            </a:r>
            <a:r>
              <a:rPr i="1" lang="en-US">
                <a:highlight>
                  <a:srgbClr val="FFFF00"/>
                </a:highlight>
              </a:rPr>
              <a:t>x</a:t>
            </a:r>
            <a:r>
              <a:rPr i="1" lang="en-US"/>
              <a:t> &amp; </a:t>
            </a:r>
            <a:r>
              <a:rPr i="1" lang="en-US">
                <a:highlight>
                  <a:srgbClr val="FFFF00"/>
                </a:highlight>
              </a:rPr>
              <a:t>y.</a:t>
            </a:r>
            <a:endParaRPr i="1">
              <a:highlight>
                <a:srgbClr val="FFFF00"/>
              </a:highlight>
            </a:endParaRPr>
          </a:p>
          <a:p>
            <a:pPr indent="-190500" lvl="0" marL="342900" rtl="0" algn="l">
              <a:lnSpc>
                <a:spcPct val="100000"/>
              </a:lnSpc>
              <a:spcBef>
                <a:spcPts val="0"/>
              </a:spcBef>
              <a:spcAft>
                <a:spcPts val="0"/>
              </a:spcAft>
              <a:buClr>
                <a:srgbClr val="006FB6"/>
              </a:buClr>
              <a:buSzPts val="1200"/>
              <a:buFont typeface="Arial"/>
              <a:buNone/>
            </a:pPr>
            <a:r>
              <a:t/>
            </a:r>
            <a:endParaRPr i="1" sz="1200">
              <a:solidFill>
                <a:srgbClr val="006FB6"/>
              </a:solidFill>
            </a:endParaRPr>
          </a:p>
        </p:txBody>
      </p:sp>
      <p:sp>
        <p:nvSpPr>
          <p:cNvPr id="478" name="Google Shape;4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rgbClr val="006FB6"/>
              </a:buClr>
              <a:buSzPts val="1200"/>
              <a:buFont typeface="Calibri"/>
              <a:buNone/>
            </a:pPr>
            <a:r>
              <a:t/>
            </a:r>
            <a:endParaRPr b="1"/>
          </a:p>
          <a:p>
            <a:pPr indent="0" lvl="0" marL="0" rtl="0" algn="l">
              <a:lnSpc>
                <a:spcPct val="100000"/>
              </a:lnSpc>
              <a:spcBef>
                <a:spcPts val="0"/>
              </a:spcBef>
              <a:spcAft>
                <a:spcPts val="0"/>
              </a:spcAft>
              <a:buSzPts val="1400"/>
              <a:buNone/>
            </a:pPr>
            <a:r>
              <a:rPr b="1" lang="en-US"/>
              <a:t>Suggested script in Spanish</a:t>
            </a:r>
            <a:endParaRPr/>
          </a:p>
          <a:p>
            <a:pPr indent="-317500" lvl="0" marL="457200" marR="0" rtl="0" algn="l">
              <a:lnSpc>
                <a:spcPct val="100000"/>
              </a:lnSpc>
              <a:spcBef>
                <a:spcPts val="0"/>
              </a:spcBef>
              <a:spcAft>
                <a:spcPts val="0"/>
              </a:spcAft>
              <a:buSzPts val="1400"/>
              <a:buChar char="●"/>
            </a:pPr>
            <a:r>
              <a:rPr i="1" lang="en-US"/>
              <a:t>Luego, en el paso 2 usamos [assessments or reading practice targets] para ver en qué nivel de lectura está su hijo. </a:t>
            </a:r>
            <a:endParaRPr i="1"/>
          </a:p>
          <a:p>
            <a:pPr indent="-317500" lvl="0" marL="457200" marR="0" rtl="0" algn="l">
              <a:lnSpc>
                <a:spcPct val="100000"/>
              </a:lnSpc>
              <a:spcBef>
                <a:spcPts val="0"/>
              </a:spcBef>
              <a:spcAft>
                <a:spcPts val="0"/>
              </a:spcAft>
              <a:buSzPts val="1400"/>
              <a:buChar char="●"/>
            </a:pPr>
            <a:r>
              <a:rPr i="1" lang="en-US"/>
              <a:t>Ustedes recibirán los [scores or reading practice targets] por medio de una carta que explica la meta y lo que pueden hacer en casa para lograrla. A esto lo llamamos el plan de acción del estudiante y su maestra de Springboard se asegurará de que todos sepan usar la información. </a:t>
            </a:r>
            <a:endParaRPr i="1"/>
          </a:p>
          <a:p>
            <a:pPr indent="-317500" lvl="0" marL="457200" marR="0" rtl="0" algn="l">
              <a:lnSpc>
                <a:spcPct val="100000"/>
              </a:lnSpc>
              <a:spcBef>
                <a:spcPts val="0"/>
              </a:spcBef>
              <a:spcAft>
                <a:spcPts val="0"/>
              </a:spcAft>
              <a:buSzPts val="1400"/>
              <a:buChar char="●"/>
            </a:pPr>
            <a:r>
              <a:rPr i="1" lang="en-US"/>
              <a:t>El plan de acción del estudiante le dará una estrategia y unos consejos para ayudarle a </a:t>
            </a:r>
            <a:r>
              <a:rPr i="1" lang="en-US"/>
              <a:t>apoyar</a:t>
            </a:r>
            <a:r>
              <a:rPr i="1" lang="en-US"/>
              <a:t> a su hijo en el desarrollo de sus capacidades lectoras. También tenemos una aplicación opcional que les ayudará a trabajar hacia su meta. </a:t>
            </a:r>
            <a:endParaRPr i="1"/>
          </a:p>
        </p:txBody>
      </p:sp>
      <p:sp>
        <p:nvSpPr>
          <p:cNvPr id="488" name="Google Shape;488;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Suggested script in Spanish</a:t>
            </a:r>
            <a:endParaRPr b="1"/>
          </a:p>
          <a:p>
            <a:pPr indent="-139700" lvl="0" marL="457200" rtl="0" algn="l">
              <a:lnSpc>
                <a:spcPct val="100000"/>
              </a:lnSpc>
              <a:spcBef>
                <a:spcPts val="0"/>
              </a:spcBef>
              <a:spcAft>
                <a:spcPts val="0"/>
              </a:spcAft>
              <a:buSzPts val="1400"/>
              <a:buFont typeface="Arial"/>
              <a:buNone/>
            </a:pPr>
            <a:r>
              <a:t/>
            </a:r>
            <a:endParaRPr i="1"/>
          </a:p>
          <a:p>
            <a:pPr indent="-228600" lvl="0" marL="457200" rtl="0" algn="l">
              <a:lnSpc>
                <a:spcPct val="100000"/>
              </a:lnSpc>
              <a:spcBef>
                <a:spcPts val="0"/>
              </a:spcBef>
              <a:spcAft>
                <a:spcPts val="0"/>
              </a:spcAft>
              <a:buClr>
                <a:schemeClr val="dk1"/>
              </a:buClr>
              <a:buSzPts val="1400"/>
              <a:buChar char="•"/>
            </a:pPr>
            <a:r>
              <a:rPr i="1" lang="en-US"/>
              <a:t>La lectura es un proceso complicado por lo que utilizamos el tiempo de práctica para aprender desde múltiples ángulos:</a:t>
            </a:r>
            <a:endParaRPr i="1"/>
          </a:p>
          <a:p>
            <a:pPr indent="-228600" lvl="1" marL="914400" rtl="0" algn="l">
              <a:lnSpc>
                <a:spcPct val="100000"/>
              </a:lnSpc>
              <a:spcBef>
                <a:spcPts val="0"/>
              </a:spcBef>
              <a:spcAft>
                <a:spcPts val="0"/>
              </a:spcAft>
              <a:buClr>
                <a:schemeClr val="dk1"/>
              </a:buClr>
              <a:buSzPts val="1400"/>
              <a:buChar char="•"/>
            </a:pPr>
            <a:r>
              <a:rPr i="1" lang="en-US"/>
              <a:t>Practicamos como todo un equipo en talleres familiares. Estos son eventos virtuales o en persona en los que usted, su hijo y el maestro de su hijo y otras familias, al igual que usted, se unen para practicar un consejo específico  de lectura. A través de videos, ejemplos específicos y juegos de rol, la maestra le muestra lo que hacen en su clase, y aprenderá todo sobre cómo ser un entrenador de lectura en casa</a:t>
            </a:r>
            <a:endParaRPr i="1"/>
          </a:p>
          <a:p>
            <a:pPr indent="-228600" lvl="1" marL="914400" rtl="0" algn="l">
              <a:lnSpc>
                <a:spcPct val="100000"/>
              </a:lnSpc>
              <a:spcBef>
                <a:spcPts val="0"/>
              </a:spcBef>
              <a:spcAft>
                <a:spcPts val="0"/>
              </a:spcAft>
              <a:buClr>
                <a:schemeClr val="dk1"/>
              </a:buClr>
              <a:buSzPts val="1400"/>
              <a:buChar char="•"/>
            </a:pPr>
            <a:r>
              <a:rPr i="1" lang="en-US"/>
              <a:t>Y su hijo practica con Usted en casa. Usted utiliza los consejos y estrategias que aprenden en los talleres familiares y las estrategias que el guía familiar de lectura, Springboard Connect, sugiere para ayudar a su hijo mejorar su capacidad lectora. Springboard Connect le manda textos y recordatorios. </a:t>
            </a:r>
            <a:endParaRPr i="1"/>
          </a:p>
          <a:p>
            <a:pPr indent="-228600" lvl="1" marL="914400" rtl="0" algn="l">
              <a:lnSpc>
                <a:spcPct val="100000"/>
              </a:lnSpc>
              <a:spcBef>
                <a:spcPts val="0"/>
              </a:spcBef>
              <a:spcAft>
                <a:spcPts val="0"/>
              </a:spcAft>
              <a:buClr>
                <a:schemeClr val="dk1"/>
              </a:buClr>
              <a:buSzPts val="1400"/>
              <a:buChar char="•"/>
            </a:pPr>
            <a:r>
              <a:rPr i="1" lang="en-US"/>
              <a:t>También está practicando sólo - o utilizando las estrategias que practican con Usted, o las que aprende en la escuela. </a:t>
            </a:r>
            <a:endParaRPr i="1"/>
          </a:p>
          <a:p>
            <a:pPr indent="-228600" lvl="1" marL="914400" rtl="0" algn="l">
              <a:lnSpc>
                <a:spcPct val="100000"/>
              </a:lnSpc>
              <a:spcBef>
                <a:spcPts val="0"/>
              </a:spcBef>
              <a:spcAft>
                <a:spcPts val="0"/>
              </a:spcAft>
              <a:buClr>
                <a:schemeClr val="dk1"/>
              </a:buClr>
              <a:buSzPts val="1400"/>
              <a:buChar char="•"/>
            </a:pPr>
            <a:r>
              <a:rPr i="1" lang="en-US"/>
              <a:t>Mientras tanto, su hijo practica con su maestro en grupos pequeños de aprendizaje. Se enfocan en habilidades que necesitan los lectores. ¡A su hijo le encantará la atención individual que recibe del maestro!*</a:t>
            </a:r>
            <a:endParaRPr i="1"/>
          </a:p>
          <a:p>
            <a:pPr indent="-228600" lvl="1" marL="914400" rtl="0" algn="l">
              <a:lnSpc>
                <a:spcPct val="100000"/>
              </a:lnSpc>
              <a:spcBef>
                <a:spcPts val="0"/>
              </a:spcBef>
              <a:spcAft>
                <a:spcPts val="0"/>
              </a:spcAft>
              <a:buClr>
                <a:schemeClr val="dk1"/>
              </a:buClr>
              <a:buSzPts val="1400"/>
              <a:buFont typeface="Arial"/>
              <a:buNone/>
            </a:pPr>
            <a:r>
              <a:t/>
            </a:r>
            <a:endParaRPr i="1"/>
          </a:p>
          <a:p>
            <a:pPr indent="-279400" lvl="0" marL="457200" rtl="0" algn="l">
              <a:lnSpc>
                <a:spcPct val="100000"/>
              </a:lnSpc>
              <a:spcBef>
                <a:spcPts val="0"/>
              </a:spcBef>
              <a:spcAft>
                <a:spcPts val="0"/>
              </a:spcAft>
              <a:buClr>
                <a:schemeClr val="dk1"/>
              </a:buClr>
              <a:buSzPts val="800"/>
              <a:buChar char="●"/>
            </a:pPr>
            <a:r>
              <a:rPr i="1" lang="en-US"/>
              <a:t>Y la mejor parte: su hijo puede ganar puntos y recompensas por todo este tiempo de práctica. ¡Su hijo verá su arduo trabajo dando frutos!</a:t>
            </a:r>
            <a:endParaRPr i="1"/>
          </a:p>
          <a:p>
            <a:pPr indent="-279400" lvl="0" marL="457200" rtl="0" algn="l">
              <a:lnSpc>
                <a:spcPct val="100000"/>
              </a:lnSpc>
              <a:spcBef>
                <a:spcPts val="0"/>
              </a:spcBef>
              <a:spcAft>
                <a:spcPts val="0"/>
              </a:spcAft>
              <a:buClr>
                <a:schemeClr val="dk1"/>
              </a:buClr>
              <a:buSzPts val="800"/>
              <a:buChar char="●"/>
            </a:pPr>
            <a:r>
              <a:rPr i="1" lang="en-US"/>
              <a:t>Asegurarse de que un adulto (no tiene que ser Usted) esté presente en cada taller familiar con su hijo y que su hijo asista al tiempo de práctica con su maestro es un requisito de este programa. </a:t>
            </a:r>
            <a:endParaRPr i="1"/>
          </a:p>
          <a:p>
            <a:pPr indent="0" lvl="0" marL="457200" rtl="0" algn="l">
              <a:lnSpc>
                <a:spcPct val="100000"/>
              </a:lnSpc>
              <a:spcBef>
                <a:spcPts val="0"/>
              </a:spcBef>
              <a:spcAft>
                <a:spcPts val="0"/>
              </a:spcAft>
              <a:buSzPts val="1400"/>
              <a:buNone/>
            </a:pPr>
            <a:br>
              <a:rPr i="1" lang="en-US"/>
            </a:br>
            <a:br>
              <a:rPr i="1" lang="en-US"/>
            </a:br>
            <a:endParaRPr i="1"/>
          </a:p>
        </p:txBody>
      </p:sp>
      <p:sp>
        <p:nvSpPr>
          <p:cNvPr id="501" name="Google Shape;501;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Suggested script in Spanish</a:t>
            </a:r>
            <a:endParaRPr i="1"/>
          </a:p>
          <a:p>
            <a:pPr indent="-171450" lvl="0" marL="171450" marR="0" rtl="0" algn="l">
              <a:lnSpc>
                <a:spcPct val="100000"/>
              </a:lnSpc>
              <a:spcBef>
                <a:spcPts val="0"/>
              </a:spcBef>
              <a:spcAft>
                <a:spcPts val="0"/>
              </a:spcAft>
              <a:buClr>
                <a:schemeClr val="dk1"/>
              </a:buClr>
              <a:buSzPts val="1200"/>
              <a:buFont typeface="Arial"/>
              <a:buChar char="•"/>
            </a:pPr>
            <a:r>
              <a:rPr i="1" lang="en-US">
                <a:solidFill>
                  <a:srgbClr val="202124"/>
                </a:solidFill>
              </a:rPr>
              <a:t>Después de unas semanas, pasamos al paso 5 y 6. Vamos a ver si su hijo ha logrado su meta y verificamos cuánto han crecido sus habilidades de lectura.</a:t>
            </a:r>
            <a:endParaRPr i="1">
              <a:solidFill>
                <a:srgbClr val="202124"/>
              </a:solidFill>
            </a:endParaRPr>
          </a:p>
          <a:p>
            <a:pPr indent="-171450" lvl="0" marL="171450" marR="0" rtl="0" algn="l">
              <a:lnSpc>
                <a:spcPct val="100000"/>
              </a:lnSpc>
              <a:spcBef>
                <a:spcPts val="0"/>
              </a:spcBef>
              <a:spcAft>
                <a:spcPts val="0"/>
              </a:spcAft>
              <a:buClr>
                <a:schemeClr val="dk1"/>
              </a:buClr>
              <a:buSzPts val="1200"/>
              <a:buFont typeface="Arial"/>
              <a:buChar char="•"/>
            </a:pPr>
            <a:r>
              <a:rPr b="0" i="1" lang="en-US" sz="1200" u="none" cap="none" strike="noStrike">
                <a:solidFill>
                  <a:schemeClr val="dk1"/>
                </a:solidFill>
                <a:latin typeface="Calibri"/>
                <a:ea typeface="Calibri"/>
                <a:cs typeface="Calibri"/>
                <a:sym typeface="Calibri"/>
              </a:rPr>
              <a:t>¡Entonces todos celebramos el arduo trabajo y crecimiento en la lectura de su hijo!</a:t>
            </a:r>
            <a:endParaRPr i="1"/>
          </a:p>
          <a:p>
            <a:pPr indent="-228600" lvl="0" marL="457200" marR="0" rtl="0" algn="l">
              <a:lnSpc>
                <a:spcPct val="100000"/>
              </a:lnSpc>
              <a:spcBef>
                <a:spcPts val="0"/>
              </a:spcBef>
              <a:spcAft>
                <a:spcPts val="0"/>
              </a:spcAft>
              <a:buClr>
                <a:srgbClr val="000000"/>
              </a:buClr>
              <a:buSzPts val="1400"/>
              <a:buFont typeface="Arial"/>
              <a:buNone/>
            </a:pPr>
            <a:br>
              <a:rPr lang="en-US"/>
            </a:br>
            <a:br>
              <a:rPr lang="en-US"/>
            </a:br>
            <a:endParaRPr i="1"/>
          </a:p>
        </p:txBody>
      </p:sp>
      <p:sp>
        <p:nvSpPr>
          <p:cNvPr id="517" name="Google Shape;517;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b397d6a82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1b397d6a822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Facilitator note:</a:t>
            </a:r>
            <a:endParaRPr b="1"/>
          </a:p>
          <a:p>
            <a:pPr indent="0" lvl="0" marL="0" rtl="0" algn="l">
              <a:lnSpc>
                <a:spcPct val="100000"/>
              </a:lnSpc>
              <a:spcBef>
                <a:spcPts val="0"/>
              </a:spcBef>
              <a:spcAft>
                <a:spcPts val="0"/>
              </a:spcAft>
              <a:buClr>
                <a:schemeClr val="dk1"/>
              </a:buClr>
              <a:buSzPts val="1100"/>
              <a:buFont typeface="Arial"/>
              <a:buNone/>
            </a:pPr>
            <a:r>
              <a:rPr lang="en-US">
                <a:highlight>
                  <a:srgbClr val="FFFF00"/>
                </a:highlight>
              </a:rPr>
              <a:t>This is the slide for a program with 3 tiers. If you are unsure, speak to your Springboard coach before presenting to families.</a:t>
            </a:r>
            <a:endParaRPr/>
          </a:p>
          <a:p>
            <a:pPr indent="0" lvl="0" marL="0" rtl="0" algn="l">
              <a:lnSpc>
                <a:spcPct val="100000"/>
              </a:lnSpc>
              <a:spcBef>
                <a:spcPts val="0"/>
              </a:spcBef>
              <a:spcAft>
                <a:spcPts val="0"/>
              </a:spcAft>
              <a:buClr>
                <a:srgbClr val="006FB6"/>
              </a:buClr>
              <a:buSzPts val="1200"/>
              <a:buFont typeface="Calibri"/>
              <a:buNone/>
            </a:pPr>
            <a:r>
              <a:t/>
            </a:r>
            <a:endParaRPr b="1"/>
          </a:p>
          <a:p>
            <a:pPr indent="0" lvl="0" marL="0" rtl="0" algn="l">
              <a:lnSpc>
                <a:spcPct val="100000"/>
              </a:lnSpc>
              <a:spcBef>
                <a:spcPts val="0"/>
              </a:spcBef>
              <a:spcAft>
                <a:spcPts val="0"/>
              </a:spcAft>
              <a:buClr>
                <a:srgbClr val="006FB6"/>
              </a:buClr>
              <a:buSzPts val="1200"/>
              <a:buFont typeface="Calibri"/>
              <a:buNone/>
            </a:pPr>
            <a:r>
              <a:rPr b="1" lang="en-US"/>
              <a:t>Suggested Script in Spanish</a:t>
            </a:r>
            <a:endParaRPr b="1"/>
          </a:p>
          <a:p>
            <a:pPr indent="-317500" lvl="0" marL="457200" rtl="0" algn="l">
              <a:spcBef>
                <a:spcPts val="0"/>
              </a:spcBef>
              <a:spcAft>
                <a:spcPts val="0"/>
              </a:spcAft>
              <a:buClr>
                <a:schemeClr val="dk1"/>
              </a:buClr>
              <a:buSzPts val="1400"/>
              <a:buChar char="●"/>
            </a:pPr>
            <a:r>
              <a:rPr i="1" lang="en-US"/>
              <a:t>Su hijo tendrá una evaluación al principio del programa y utilizaremos esta evaluación para monitorear su crecimiento en la lectura. </a:t>
            </a:r>
            <a:endParaRPr i="1"/>
          </a:p>
          <a:p>
            <a:pPr indent="-317500" lvl="0" marL="457200" rtl="0" algn="l">
              <a:spcBef>
                <a:spcPts val="0"/>
              </a:spcBef>
              <a:spcAft>
                <a:spcPts val="0"/>
              </a:spcAft>
              <a:buClr>
                <a:schemeClr val="dk1"/>
              </a:buClr>
              <a:buSzPts val="1400"/>
              <a:buChar char="●"/>
            </a:pPr>
            <a:r>
              <a:rPr b="1" i="1" lang="en-US"/>
              <a:t>Meta de crecimiento - </a:t>
            </a:r>
            <a:r>
              <a:rPr i="1" lang="en-US"/>
              <a:t>La lectura de su hijo mejorará cierta cantidad según indica la evaluación inicial</a:t>
            </a:r>
            <a:endParaRPr i="1"/>
          </a:p>
          <a:p>
            <a:pPr indent="-317500" lvl="0" marL="457200" rtl="0" algn="l">
              <a:spcBef>
                <a:spcPts val="0"/>
              </a:spcBef>
              <a:spcAft>
                <a:spcPts val="0"/>
              </a:spcAft>
              <a:buClr>
                <a:schemeClr val="dk1"/>
              </a:buClr>
              <a:buSzPts val="1400"/>
              <a:buChar char="●"/>
            </a:pPr>
            <a:r>
              <a:rPr b="1" i="1" lang="en-US"/>
              <a:t>Meta de estiramiento - </a:t>
            </a:r>
            <a:r>
              <a:rPr i="1" lang="en-US"/>
              <a:t>La lectura de su hijo mejorará todavía más!</a:t>
            </a:r>
            <a:endParaRPr i="1"/>
          </a:p>
          <a:p>
            <a:pPr indent="-317500" lvl="0" marL="457200" rtl="0" algn="l">
              <a:spcBef>
                <a:spcPts val="0"/>
              </a:spcBef>
              <a:spcAft>
                <a:spcPts val="0"/>
              </a:spcAft>
              <a:buSzPts val="1400"/>
              <a:buChar char="●"/>
            </a:pPr>
            <a:r>
              <a:rPr i="1" lang="en-US"/>
              <a:t>Estas son las metas hacia las que Usted y su familia estarán trabajando durante el programa. Lograr estas metas ayudarán a su hijo a mejorar en la lectura y ganar recompensas de lectura. Para ganar recompensas de lectura, también necesitan asistir  a los talleres familiares. Los talleres familiares son obligatorios para que su hijo obtenga esos premios de lectura. Acuérdese que puede ser cualquier adulto cariñoso en la vida de su hijo. </a:t>
            </a:r>
            <a:endParaRPr i="1"/>
          </a:p>
          <a:p>
            <a:pPr indent="0" lvl="0" marL="0" rtl="0" algn="l">
              <a:lnSpc>
                <a:spcPct val="100000"/>
              </a:lnSpc>
              <a:spcBef>
                <a:spcPts val="0"/>
              </a:spcBef>
              <a:spcAft>
                <a:spcPts val="0"/>
              </a:spcAft>
              <a:buNone/>
            </a:pPr>
            <a:r>
              <a:t/>
            </a:r>
            <a:endParaRPr b="1">
              <a:solidFill>
                <a:srgbClr val="3F3F3F"/>
              </a:solidFill>
            </a:endParaRPr>
          </a:p>
        </p:txBody>
      </p:sp>
      <p:sp>
        <p:nvSpPr>
          <p:cNvPr id="530" name="Google Shape;530;g1b397d6a822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b397d6a82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1b397d6a822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a:t>Facilitator note:</a:t>
            </a:r>
            <a:endParaRPr b="1"/>
          </a:p>
          <a:p>
            <a:pPr indent="0" lvl="0" marL="0" rtl="0" algn="l">
              <a:lnSpc>
                <a:spcPct val="100000"/>
              </a:lnSpc>
              <a:spcBef>
                <a:spcPts val="0"/>
              </a:spcBef>
              <a:spcAft>
                <a:spcPts val="0"/>
              </a:spcAft>
              <a:buSzPts val="1400"/>
              <a:buNone/>
            </a:pPr>
            <a:r>
              <a:rPr lang="en-US">
                <a:highlight>
                  <a:srgbClr val="FFFF00"/>
                </a:highlight>
              </a:rPr>
              <a:t>This is the slide for  a program with 2 tiers. If you are unsure, speak to your Springboard coach before presenting to families.</a:t>
            </a:r>
            <a:endParaRPr/>
          </a:p>
          <a:p>
            <a:pPr indent="0" lvl="0" marL="0" rtl="0" algn="l">
              <a:lnSpc>
                <a:spcPct val="100000"/>
              </a:lnSpc>
              <a:spcBef>
                <a:spcPts val="0"/>
              </a:spcBef>
              <a:spcAft>
                <a:spcPts val="0"/>
              </a:spcAft>
              <a:buSzPts val="1400"/>
              <a:buNone/>
            </a:pPr>
            <a:r>
              <a:t/>
            </a:r>
            <a:endParaRPr u="sng"/>
          </a:p>
          <a:p>
            <a:pPr indent="0" lvl="0" marL="0" rtl="0" algn="l">
              <a:spcBef>
                <a:spcPts val="0"/>
              </a:spcBef>
              <a:spcAft>
                <a:spcPts val="0"/>
              </a:spcAft>
              <a:buClr>
                <a:srgbClr val="006FB6"/>
              </a:buClr>
              <a:buSzPts val="1200"/>
              <a:buFont typeface="Calibri"/>
              <a:buNone/>
            </a:pPr>
            <a:r>
              <a:t/>
            </a:r>
            <a:endParaRPr b="1"/>
          </a:p>
          <a:p>
            <a:pPr indent="0" lvl="0" marL="0" rtl="0" algn="l">
              <a:spcBef>
                <a:spcPts val="0"/>
              </a:spcBef>
              <a:spcAft>
                <a:spcPts val="0"/>
              </a:spcAft>
              <a:buClr>
                <a:srgbClr val="006FB6"/>
              </a:buClr>
              <a:buSzPts val="1200"/>
              <a:buFont typeface="Calibri"/>
              <a:buNone/>
            </a:pPr>
            <a:r>
              <a:rPr b="1" lang="en-US"/>
              <a:t>Suggested Script in Spanish</a:t>
            </a:r>
            <a:endParaRPr b="1"/>
          </a:p>
          <a:p>
            <a:pPr indent="-317500" lvl="0" marL="457200" rtl="0" algn="l">
              <a:spcBef>
                <a:spcPts val="0"/>
              </a:spcBef>
              <a:spcAft>
                <a:spcPts val="0"/>
              </a:spcAft>
              <a:buClr>
                <a:schemeClr val="dk1"/>
              </a:buClr>
              <a:buSzPts val="1400"/>
              <a:buChar char="●"/>
            </a:pPr>
            <a:r>
              <a:rPr i="1" lang="en-US"/>
              <a:t>Su hijo tendrá una evaluación al principio del programa y utilizaremos esta evaluación para monitorear su crecimiento en la lectura. </a:t>
            </a:r>
            <a:endParaRPr i="1"/>
          </a:p>
          <a:p>
            <a:pPr indent="-317500" lvl="0" marL="457200" rtl="0" algn="l">
              <a:spcBef>
                <a:spcPts val="0"/>
              </a:spcBef>
              <a:spcAft>
                <a:spcPts val="0"/>
              </a:spcAft>
              <a:buClr>
                <a:schemeClr val="dk1"/>
              </a:buClr>
              <a:buSzPts val="1400"/>
              <a:buChar char="●"/>
            </a:pPr>
            <a:r>
              <a:rPr b="1" i="1" lang="en-US"/>
              <a:t>Meta de crecimiento - </a:t>
            </a:r>
            <a:r>
              <a:rPr i="1" lang="en-US"/>
              <a:t>La lectura de su hijo mejorará cierta cantidad según indica la evaluación inicial</a:t>
            </a:r>
            <a:endParaRPr i="1"/>
          </a:p>
          <a:p>
            <a:pPr indent="-317500" lvl="0" marL="457200" rtl="0" algn="l">
              <a:spcBef>
                <a:spcPts val="0"/>
              </a:spcBef>
              <a:spcAft>
                <a:spcPts val="0"/>
              </a:spcAft>
              <a:buClr>
                <a:schemeClr val="dk1"/>
              </a:buClr>
              <a:buSzPts val="1400"/>
              <a:buChar char="●"/>
            </a:pPr>
            <a:r>
              <a:rPr i="1" lang="en-US"/>
              <a:t>Estas son las metas hacia las que Usted y su familia estarán trabajando durante el programa. Lograr estas metas ayudarán a su hijo a mejorar en la lectura y ganar recompensas de lectura. </a:t>
            </a:r>
            <a:endParaRPr i="1"/>
          </a:p>
        </p:txBody>
      </p:sp>
      <p:sp>
        <p:nvSpPr>
          <p:cNvPr id="543" name="Google Shape;543;g1b397d6a822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p:cSld name="Title, Subtitle">
    <p:spTree>
      <p:nvGrpSpPr>
        <p:cNvPr id="15"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17" name="Google Shape;17;p34"/>
          <p:cNvGrpSpPr/>
          <p:nvPr/>
        </p:nvGrpSpPr>
        <p:grpSpPr>
          <a:xfrm>
            <a:off x="0" y="5607273"/>
            <a:ext cx="12214159" cy="1252536"/>
            <a:chOff x="-33239" y="5603791"/>
            <a:chExt cx="9160619" cy="1252536"/>
          </a:xfrm>
        </p:grpSpPr>
        <p:sp>
          <p:nvSpPr>
            <p:cNvPr id="18" name="Google Shape;18;p3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9" name="Google Shape;19;p34"/>
            <p:cNvCxnSpPr/>
            <p:nvPr/>
          </p:nvCxnSpPr>
          <p:spPr>
            <a:xfrm>
              <a:off x="-29914" y="5603791"/>
              <a:ext cx="9143999" cy="0"/>
            </a:xfrm>
            <a:prstGeom prst="straightConnector1">
              <a:avLst/>
            </a:prstGeom>
            <a:noFill/>
            <a:ln cap="flat" cmpd="sng" w="88900">
              <a:solidFill>
                <a:srgbClr val="006FB6"/>
              </a:solidFill>
              <a:prstDash val="solid"/>
              <a:round/>
              <a:headEnd len="sm" w="sm" type="none"/>
              <a:tailEnd len="sm" w="sm" type="none"/>
            </a:ln>
          </p:spPr>
        </p:cxnSp>
        <p:cxnSp>
          <p:nvCxnSpPr>
            <p:cNvPr id="20" name="Google Shape;20;p34"/>
            <p:cNvCxnSpPr/>
            <p:nvPr/>
          </p:nvCxnSpPr>
          <p:spPr>
            <a:xfrm>
              <a:off x="-33239" y="5687205"/>
              <a:ext cx="9144000" cy="0"/>
            </a:xfrm>
            <a:prstGeom prst="straightConnector1">
              <a:avLst/>
            </a:prstGeom>
            <a:noFill/>
            <a:ln cap="flat" cmpd="sng" w="38100">
              <a:solidFill>
                <a:srgbClr val="96C93E"/>
              </a:solidFill>
              <a:prstDash val="solid"/>
              <a:round/>
              <a:headEnd len="sm" w="sm" type="none"/>
              <a:tailEnd len="sm" w="sm" type="none"/>
            </a:ln>
          </p:spPr>
        </p:cxnSp>
      </p:grpSp>
      <p:sp>
        <p:nvSpPr>
          <p:cNvPr id="21" name="Google Shape;21;p34"/>
          <p:cNvSpPr txBox="1"/>
          <p:nvPr>
            <p:ph type="title"/>
          </p:nvPr>
        </p:nvSpPr>
        <p:spPr>
          <a:xfrm>
            <a:off x="3242" y="5753101"/>
            <a:ext cx="9156345" cy="55934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SzPts val="4400"/>
              <a:buNone/>
              <a:defRPr b="1" sz="3750">
                <a:solidFill>
                  <a:srgbClr val="006FB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4"/>
          <p:cNvSpPr txBox="1"/>
          <p:nvPr>
            <p:ph idx="1" type="body"/>
          </p:nvPr>
        </p:nvSpPr>
        <p:spPr>
          <a:xfrm>
            <a:off x="0" y="6229350"/>
            <a:ext cx="9169400" cy="62865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800"/>
              <a:buNone/>
              <a:defRPr b="1" sz="2630">
                <a:solidFill>
                  <a:srgbClr val="006FB6"/>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pic>
        <p:nvPicPr>
          <p:cNvPr id="23" name="Google Shape;23;p3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4" name="Google Shape;24;p3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progress bar">
  <p:cSld name="No progress bar">
    <p:spTree>
      <p:nvGrpSpPr>
        <p:cNvPr id="87" name="Shape 87"/>
        <p:cNvGrpSpPr/>
        <p:nvPr/>
      </p:nvGrpSpPr>
      <p:grpSpPr>
        <a:xfrm>
          <a:off x="0" y="0"/>
          <a:ext cx="0" cy="0"/>
          <a:chOff x="0" y="0"/>
          <a:chExt cx="0" cy="0"/>
        </a:xfrm>
      </p:grpSpPr>
      <p:sp>
        <p:nvSpPr>
          <p:cNvPr id="88" name="Google Shape;88;p36"/>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9" name="Google Shape;89;p36"/>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6"/>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6"/>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3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 name="Google Shape;93;p36"/>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36"/>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36"/>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6"/>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36"/>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GTitle. Leveled Text, Pic">
  <p:cSld name="Blank PGTitle. Leveled Text, Pic">
    <p:spTree>
      <p:nvGrpSpPr>
        <p:cNvPr id="98" name="Shape 98"/>
        <p:cNvGrpSpPr/>
        <p:nvPr/>
      </p:nvGrpSpPr>
      <p:grpSpPr>
        <a:xfrm>
          <a:off x="0" y="0"/>
          <a:ext cx="0" cy="0"/>
          <a:chOff x="0" y="0"/>
          <a:chExt cx="0" cy="0"/>
        </a:xfrm>
      </p:grpSpPr>
      <p:sp>
        <p:nvSpPr>
          <p:cNvPr id="99" name="Google Shape;99;p4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0" name="Google Shape;100;p4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4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2" name="Shape 102"/>
        <p:cNvGrpSpPr/>
        <p:nvPr/>
      </p:nvGrpSpPr>
      <p:grpSpPr>
        <a:xfrm>
          <a:off x="0" y="0"/>
          <a:ext cx="0" cy="0"/>
          <a:chOff x="0" y="0"/>
          <a:chExt cx="0" cy="0"/>
        </a:xfrm>
      </p:grpSpPr>
      <p:sp>
        <p:nvSpPr>
          <p:cNvPr id="103" name="Google Shape;103;g17e27b04af9_0_272"/>
          <p:cNvSpPr/>
          <p:nvPr/>
        </p:nvSpPr>
        <p:spPr>
          <a:xfrm>
            <a:off x="0" y="0"/>
            <a:ext cx="12192000" cy="1291200"/>
          </a:xfrm>
          <a:prstGeom prst="rect">
            <a:avLst/>
          </a:prstGeom>
          <a:solidFill>
            <a:srgbClr val="D7E8AF"/>
          </a:solidFill>
          <a:ln cap="flat" cmpd="sng" w="12700">
            <a:solidFill>
              <a:srgbClr val="D7E8A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04" name="Google Shape;104;g17e27b04af9_0_272"/>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05" name="Google Shape;105;g17e27b04af9_0_272"/>
          <p:cNvPicPr preferRelativeResize="0"/>
          <p:nvPr/>
        </p:nvPicPr>
        <p:blipFill rotWithShape="1">
          <a:blip r:embed="rId2">
            <a:alphaModFix/>
          </a:blip>
          <a:srcRect b="0" l="0" r="0" t="0"/>
          <a:stretch/>
        </p:blipFill>
        <p:spPr>
          <a:xfrm>
            <a:off x="9220261" y="193699"/>
            <a:ext cx="2816352" cy="85674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 progress bar--two columns">
  <p:cSld name="1_No progress bar--two columns">
    <p:spTree>
      <p:nvGrpSpPr>
        <p:cNvPr id="106" name="Shape 106"/>
        <p:cNvGrpSpPr/>
        <p:nvPr/>
      </p:nvGrpSpPr>
      <p:grpSpPr>
        <a:xfrm>
          <a:off x="0" y="0"/>
          <a:ext cx="0" cy="0"/>
          <a:chOff x="0" y="0"/>
          <a:chExt cx="0" cy="0"/>
        </a:xfrm>
      </p:grpSpPr>
      <p:sp>
        <p:nvSpPr>
          <p:cNvPr id="107" name="Google Shape;107;p37"/>
          <p:cNvSpPr txBox="1"/>
          <p:nvPr>
            <p:ph idx="1" type="body"/>
          </p:nvPr>
        </p:nvSpPr>
        <p:spPr>
          <a:xfrm>
            <a:off x="375794" y="1699592"/>
            <a:ext cx="5720206" cy="4527587"/>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 name="Google Shape;109;p37"/>
          <p:cNvSpPr txBox="1"/>
          <p:nvPr>
            <p:ph idx="2" type="body"/>
          </p:nvPr>
        </p:nvSpPr>
        <p:spPr>
          <a:xfrm>
            <a:off x="6096000" y="1699592"/>
            <a:ext cx="5720206" cy="4527586"/>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110" name="Shape 110"/>
        <p:cNvGrpSpPr/>
        <p:nvPr/>
      </p:nvGrpSpPr>
      <p:grpSpPr>
        <a:xfrm>
          <a:off x="0" y="0"/>
          <a:ext cx="0" cy="0"/>
          <a:chOff x="0" y="0"/>
          <a:chExt cx="0" cy="0"/>
        </a:xfrm>
      </p:grpSpPr>
      <p:sp>
        <p:nvSpPr>
          <p:cNvPr id="111" name="Google Shape;111;p51"/>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12" name="Google Shape;112;p5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51"/>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51"/>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p51"/>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7" name="Google Shape;117;p5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18" name="Google Shape;118;p5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5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5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5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5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51"/>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51"/>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51"/>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51"/>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3 Points, Pic">
  <p:cSld name="1_Welcome 3 Points, Pic">
    <p:spTree>
      <p:nvGrpSpPr>
        <p:cNvPr id="130" name="Shape 130"/>
        <p:cNvGrpSpPr/>
        <p:nvPr/>
      </p:nvGrpSpPr>
      <p:grpSpPr>
        <a:xfrm>
          <a:off x="0" y="0"/>
          <a:ext cx="0" cy="0"/>
          <a:chOff x="0" y="0"/>
          <a:chExt cx="0" cy="0"/>
        </a:xfrm>
      </p:grpSpPr>
      <p:sp>
        <p:nvSpPr>
          <p:cNvPr id="131" name="Google Shape;131;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2" name="Google Shape;132;p5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33" name="Google Shape;133;p52"/>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4" name="Google Shape;134;p5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5" name="Google Shape;135;p5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6" name="Google Shape;136;p5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7" name="Google Shape;137;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8" name="Google Shape;138;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9" name="Google Shape;139;p5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0" name="Google Shape;140;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41" name="Google Shape;141;p52"/>
          <p:cNvSpPr/>
          <p:nvPr>
            <p:ph idx="2" type="pic"/>
          </p:nvPr>
        </p:nvSpPr>
        <p:spPr>
          <a:xfrm>
            <a:off x="5305232" y="1500915"/>
            <a:ext cx="6578600" cy="4438800"/>
          </a:xfrm>
          <a:prstGeom prst="rect">
            <a:avLst/>
          </a:prstGeom>
          <a:noFill/>
          <a:ln cap="flat" cmpd="sng" w="19050">
            <a:solidFill>
              <a:srgbClr val="666666"/>
            </a:solidFill>
            <a:prstDash val="solid"/>
            <a:round/>
            <a:headEnd len="sm" w="sm" type="none"/>
            <a:tailEnd len="sm" w="sm" type="none"/>
          </a:ln>
        </p:spPr>
      </p:sp>
      <p:sp>
        <p:nvSpPr>
          <p:cNvPr id="142" name="Google Shape;142;p5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52"/>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52"/>
          <p:cNvSpPr txBox="1"/>
          <p:nvPr>
            <p:ph idx="4" type="body"/>
          </p:nvPr>
        </p:nvSpPr>
        <p:spPr>
          <a:xfrm>
            <a:off x="1660585" y="46201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52"/>
          <p:cNvSpPr txBox="1"/>
          <p:nvPr>
            <p:ph idx="5" type="body"/>
          </p:nvPr>
        </p:nvSpPr>
        <p:spPr>
          <a:xfrm>
            <a:off x="571500" y="4617905"/>
            <a:ext cx="952500" cy="10556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52"/>
          <p:cNvSpPr txBox="1"/>
          <p:nvPr>
            <p:ph idx="6" type="body"/>
          </p:nvPr>
        </p:nvSpPr>
        <p:spPr>
          <a:xfrm>
            <a:off x="571500" y="3089072"/>
            <a:ext cx="952500" cy="10556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52"/>
          <p:cNvSpPr txBox="1"/>
          <p:nvPr>
            <p:ph idx="7" type="body"/>
          </p:nvPr>
        </p:nvSpPr>
        <p:spPr>
          <a:xfrm>
            <a:off x="571500" y="1527902"/>
            <a:ext cx="952500" cy="10556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48" name="Shape 148"/>
        <p:cNvGrpSpPr/>
        <p:nvPr/>
      </p:nvGrpSpPr>
      <p:grpSpPr>
        <a:xfrm>
          <a:off x="0" y="0"/>
          <a:ext cx="0" cy="0"/>
          <a:chOff x="0" y="0"/>
          <a:chExt cx="0" cy="0"/>
        </a:xfrm>
      </p:grpSpPr>
      <p:sp>
        <p:nvSpPr>
          <p:cNvPr id="149" name="Google Shape;149;p53"/>
          <p:cNvSpPr/>
          <p:nvPr>
            <p:ph idx="2" type="pic"/>
          </p:nvPr>
        </p:nvSpPr>
        <p:spPr>
          <a:xfrm>
            <a:off x="3641156" y="1806752"/>
            <a:ext cx="5166360" cy="3776472"/>
          </a:xfrm>
          <a:prstGeom prst="rect">
            <a:avLst/>
          </a:prstGeom>
          <a:noFill/>
          <a:ln>
            <a:noFill/>
          </a:ln>
        </p:spPr>
      </p:sp>
      <p:sp>
        <p:nvSpPr>
          <p:cNvPr id="150" name="Google Shape;150;p5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1" name="Google Shape;151;p5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52" name="Google Shape;152;p53"/>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3" name="Google Shape;153;p5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4" name="Google Shape;154;p5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5" name="Google Shape;155;p5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6" name="Google Shape;156;p5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7" name="Google Shape;157;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8" name="Google Shape;158;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59" name="Google Shape;159;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60" name="Google Shape;160;p53"/>
          <p:cNvSpPr txBox="1"/>
          <p:nvPr>
            <p:ph idx="1" type="body"/>
          </p:nvPr>
        </p:nvSpPr>
        <p:spPr>
          <a:xfrm>
            <a:off x="262766" y="3473260"/>
            <a:ext cx="3978692" cy="493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53"/>
          <p:cNvSpPr txBox="1"/>
          <p:nvPr>
            <p:ph idx="3" type="body"/>
          </p:nvPr>
        </p:nvSpPr>
        <p:spPr>
          <a:xfrm>
            <a:off x="7620999" y="3473260"/>
            <a:ext cx="3978692" cy="49371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2" name="Shape 162"/>
        <p:cNvGrpSpPr/>
        <p:nvPr/>
      </p:nvGrpSpPr>
      <p:grpSpPr>
        <a:xfrm>
          <a:off x="0" y="0"/>
          <a:ext cx="0" cy="0"/>
          <a:chOff x="0" y="0"/>
          <a:chExt cx="0" cy="0"/>
        </a:xfrm>
      </p:grpSpPr>
      <p:sp>
        <p:nvSpPr>
          <p:cNvPr id="163" name="Google Shape;163;p54"/>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54"/>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54"/>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54"/>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54"/>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54"/>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54"/>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54"/>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54"/>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2" name="Google Shape;172;p5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73" name="Google Shape;173;p5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74" name="Google Shape;174;p5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75" name="Google Shape;175;p5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76" name="Google Shape;176;p5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77" name="Google Shape;177;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78" name="Google Shape;178;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79" name="Google Shape;179;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80" name="Google Shape;180;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1" name="Shape 181"/>
        <p:cNvGrpSpPr/>
        <p:nvPr/>
      </p:nvGrpSpPr>
      <p:grpSpPr>
        <a:xfrm>
          <a:off x="0" y="0"/>
          <a:ext cx="0" cy="0"/>
          <a:chOff x="0" y="0"/>
          <a:chExt cx="0" cy="0"/>
        </a:xfrm>
      </p:grpSpPr>
      <p:sp>
        <p:nvSpPr>
          <p:cNvPr id="182" name="Google Shape;182;p55"/>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55"/>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55"/>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55"/>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55"/>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55"/>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55"/>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55"/>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55"/>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91" name="Google Shape;191;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92" name="Google Shape;192;p5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3" name="Google Shape;193;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94" name="Google Shape;194;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5" name="Google Shape;195;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96" name="Google Shape;196;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97" name="Google Shape;197;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8" name="Google Shape;198;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9" name="Google Shape;199;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2_Title, Pic">
    <p:spTree>
      <p:nvGrpSpPr>
        <p:cNvPr id="200" name="Shape 200"/>
        <p:cNvGrpSpPr/>
        <p:nvPr/>
      </p:nvGrpSpPr>
      <p:grpSpPr>
        <a:xfrm>
          <a:off x="0" y="0"/>
          <a:ext cx="0" cy="0"/>
          <a:chOff x="0" y="0"/>
          <a:chExt cx="0" cy="0"/>
        </a:xfrm>
      </p:grpSpPr>
      <p:sp>
        <p:nvSpPr>
          <p:cNvPr id="201" name="Google Shape;201;p56"/>
          <p:cNvSpPr/>
          <p:nvPr>
            <p:ph idx="2" type="pic"/>
          </p:nvPr>
        </p:nvSpPr>
        <p:spPr>
          <a:xfrm>
            <a:off x="2932176" y="1489108"/>
            <a:ext cx="6327648" cy="4425696"/>
          </a:xfrm>
          <a:prstGeom prst="rect">
            <a:avLst/>
          </a:prstGeom>
          <a:noFill/>
          <a:ln cap="flat" cmpd="sng" w="19050">
            <a:solidFill>
              <a:srgbClr val="666666"/>
            </a:solidFill>
            <a:prstDash val="solid"/>
            <a:round/>
            <a:headEnd len="sm" w="sm" type="none"/>
            <a:tailEnd len="sm" w="sm" type="none"/>
          </a:ln>
        </p:spPr>
      </p:sp>
      <p:sp>
        <p:nvSpPr>
          <p:cNvPr id="202" name="Google Shape;202;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03" name="Google Shape;203;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04" name="Google Shape;204;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5" name="Google Shape;205;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6" name="Google Shape;206;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07" name="Google Shape;207;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10" name="Google Shape;210;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11" name="Google Shape;211;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12" name="Shape 212"/>
        <p:cNvGrpSpPr/>
        <p:nvPr/>
      </p:nvGrpSpPr>
      <p:grpSpPr>
        <a:xfrm>
          <a:off x="0" y="0"/>
          <a:ext cx="0" cy="0"/>
          <a:chOff x="0" y="0"/>
          <a:chExt cx="0" cy="0"/>
        </a:xfrm>
      </p:grpSpPr>
      <p:pic>
        <p:nvPicPr>
          <p:cNvPr id="213" name="Google Shape;213;p5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14" name="Google Shape;214;p5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5" name="Google Shape;215;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6" name="Google Shape;216;p5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17" name="Google Shape;217;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18" name="Google Shape;218;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19" name="Google Shape;219;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0" name="Google Shape;220;p5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221" name="Google Shape;221;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22" name="Google Shape;222;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3" name="Google Shape;223;p57"/>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4" name="Google Shape;224;p57"/>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2 content boxes">
  <p:cSld name="3_Title, 2 content boxes">
    <p:spTree>
      <p:nvGrpSpPr>
        <p:cNvPr id="225" name="Shape 225"/>
        <p:cNvGrpSpPr/>
        <p:nvPr/>
      </p:nvGrpSpPr>
      <p:grpSpPr>
        <a:xfrm>
          <a:off x="0" y="0"/>
          <a:ext cx="0" cy="0"/>
          <a:chOff x="0" y="0"/>
          <a:chExt cx="0" cy="0"/>
        </a:xfrm>
      </p:grpSpPr>
      <p:pic>
        <p:nvPicPr>
          <p:cNvPr id="226" name="Google Shape;226;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27" name="Google Shape;227;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28" name="Google Shape;228;p5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29" name="Google Shape;229;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30" name="Google Shape;230;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31" name="Google Shape;231;p5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32" name="Google Shape;232;p5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33" name="Google Shape;233;p5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34" name="Google Shape;234;p5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35" name="Google Shape;235;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6" name="Google Shape;236;p58"/>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58"/>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238" name="Shape 238"/>
        <p:cNvGrpSpPr/>
        <p:nvPr/>
      </p:nvGrpSpPr>
      <p:grpSpPr>
        <a:xfrm>
          <a:off x="0" y="0"/>
          <a:ext cx="0" cy="0"/>
          <a:chOff x="0" y="0"/>
          <a:chExt cx="0" cy="0"/>
        </a:xfrm>
      </p:grpSpPr>
      <p:pic>
        <p:nvPicPr>
          <p:cNvPr id="239" name="Google Shape;239;p5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40" name="Google Shape;240;p5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1" name="Google Shape;241;p5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42" name="Google Shape;242;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43" name="Google Shape;243;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4" name="Google Shape;244;p5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45" name="Google Shape;245;p5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5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47" name="Google Shape;247;p5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48" name="Google Shape;248;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9" name="Google Shape;249;p59"/>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0" name="Google Shape;250;p59"/>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59"/>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59"/>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p59"/>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59"/>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59"/>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all out Bubbles">
  <p:cSld name="3_Call out Bubbles">
    <p:spTree>
      <p:nvGrpSpPr>
        <p:cNvPr id="256" name="Shape 256"/>
        <p:cNvGrpSpPr/>
        <p:nvPr/>
      </p:nvGrpSpPr>
      <p:grpSpPr>
        <a:xfrm>
          <a:off x="0" y="0"/>
          <a:ext cx="0" cy="0"/>
          <a:chOff x="0" y="0"/>
          <a:chExt cx="0" cy="0"/>
        </a:xfrm>
      </p:grpSpPr>
      <p:pic>
        <p:nvPicPr>
          <p:cNvPr id="257" name="Google Shape;257;p6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58" name="Google Shape;258;p6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6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60" name="Google Shape;260;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61" name="Google Shape;261;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2" name="Google Shape;262;p6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63" name="Google Shape;263;p6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64" name="Google Shape;264;p6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sp>
        <p:nvSpPr>
          <p:cNvPr id="265" name="Google Shape;265;p6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6" name="Google Shape;266;p60"/>
          <p:cNvSpPr/>
          <p:nvPr/>
        </p:nvSpPr>
        <p:spPr>
          <a:xfrm flipH="1">
            <a:off x="7073364" y="3783598"/>
            <a:ext cx="3970526" cy="2112822"/>
          </a:xfrm>
          <a:prstGeom prst="wedgeRoundRectCallout">
            <a:avLst>
              <a:gd fmla="val -37634" name="adj1"/>
              <a:gd fmla="val 6722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p60"/>
          <p:cNvSpPr/>
          <p:nvPr/>
        </p:nvSpPr>
        <p:spPr>
          <a:xfrm>
            <a:off x="1224534" y="4321133"/>
            <a:ext cx="5353325" cy="1651407"/>
          </a:xfrm>
          <a:prstGeom prst="wedgeRoundRectCallout">
            <a:avLst>
              <a:gd fmla="val -39583" name="adj1"/>
              <a:gd fmla="val 7050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p60"/>
          <p:cNvSpPr/>
          <p:nvPr/>
        </p:nvSpPr>
        <p:spPr>
          <a:xfrm flipH="1" rot="10800000">
            <a:off x="537973" y="2489152"/>
            <a:ext cx="3571818" cy="1651407"/>
          </a:xfrm>
          <a:prstGeom prst="wedgeRoundRectCallout">
            <a:avLst>
              <a:gd fmla="val -40312" name="adj1"/>
              <a:gd fmla="val 75317"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9" name="Google Shape;269;p60"/>
          <p:cNvSpPr/>
          <p:nvPr/>
        </p:nvSpPr>
        <p:spPr>
          <a:xfrm flipH="1" rot="10800000">
            <a:off x="8170224" y="2062956"/>
            <a:ext cx="3571818" cy="1535696"/>
          </a:xfrm>
          <a:prstGeom prst="wedgeRoundRectCallout">
            <a:avLst>
              <a:gd fmla="val -43095" name="adj1"/>
              <a:gd fmla="val 8013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p60"/>
          <p:cNvSpPr/>
          <p:nvPr/>
        </p:nvSpPr>
        <p:spPr>
          <a:xfrm>
            <a:off x="4310091" y="1501557"/>
            <a:ext cx="3571818" cy="2072964"/>
          </a:xfrm>
          <a:prstGeom prst="wedgeRoundRectCallout">
            <a:avLst>
              <a:gd fmla="val -41982" name="adj1"/>
              <a:gd fmla="val 76540"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p60"/>
          <p:cNvSpPr txBox="1"/>
          <p:nvPr/>
        </p:nvSpPr>
        <p:spPr>
          <a:xfrm>
            <a:off x="299493" y="1478182"/>
            <a:ext cx="350517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FB6"/>
                </a:solidFill>
                <a:latin typeface="Calibri"/>
                <a:ea typeface="Calibri"/>
                <a:cs typeface="Calibri"/>
                <a:sym typeface="Calibri"/>
              </a:rPr>
              <a:t>#askyourchild</a:t>
            </a:r>
            <a:endParaRPr b="0" i="0" sz="3200" u="none" cap="none" strike="noStrike">
              <a:solidFill>
                <a:srgbClr val="000000"/>
              </a:solidFill>
              <a:latin typeface="Calibri"/>
              <a:ea typeface="Calibri"/>
              <a:cs typeface="Calibri"/>
              <a:sym typeface="Calibri"/>
            </a:endParaRPr>
          </a:p>
        </p:txBody>
      </p:sp>
      <p:sp>
        <p:nvSpPr>
          <p:cNvPr id="272" name="Google Shape;272;p60"/>
          <p:cNvSpPr txBox="1"/>
          <p:nvPr>
            <p:ph idx="1" type="body"/>
          </p:nvPr>
        </p:nvSpPr>
        <p:spPr>
          <a:xfrm>
            <a:off x="1371600" y="4414453"/>
            <a:ext cx="5269832" cy="146225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60"/>
          <p:cNvSpPr txBox="1"/>
          <p:nvPr>
            <p:ph idx="2" type="body"/>
          </p:nvPr>
        </p:nvSpPr>
        <p:spPr>
          <a:xfrm>
            <a:off x="516599" y="2489153"/>
            <a:ext cx="3654348" cy="155808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60"/>
          <p:cNvSpPr txBox="1"/>
          <p:nvPr>
            <p:ph idx="3" type="body"/>
          </p:nvPr>
        </p:nvSpPr>
        <p:spPr>
          <a:xfrm>
            <a:off x="4372023" y="1550592"/>
            <a:ext cx="3552777" cy="195460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60"/>
          <p:cNvSpPr txBox="1"/>
          <p:nvPr>
            <p:ph idx="4" type="body"/>
          </p:nvPr>
        </p:nvSpPr>
        <p:spPr>
          <a:xfrm>
            <a:off x="7211666" y="3836010"/>
            <a:ext cx="3878774" cy="200597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60"/>
          <p:cNvSpPr txBox="1"/>
          <p:nvPr>
            <p:ph idx="5" type="body"/>
          </p:nvPr>
        </p:nvSpPr>
        <p:spPr>
          <a:xfrm>
            <a:off x="8170223" y="2062956"/>
            <a:ext cx="3620724" cy="153569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77" name="Google Shape;277;p6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78" name="Shape 278"/>
        <p:cNvGrpSpPr/>
        <p:nvPr/>
      </p:nvGrpSpPr>
      <p:grpSpPr>
        <a:xfrm>
          <a:off x="0" y="0"/>
          <a:ext cx="0" cy="0"/>
          <a:chOff x="0" y="0"/>
          <a:chExt cx="0" cy="0"/>
        </a:xfrm>
      </p:grpSpPr>
      <p:pic>
        <p:nvPicPr>
          <p:cNvPr id="279" name="Google Shape;279;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280" name="Google Shape;280;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1" name="Google Shape;281;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82" name="Google Shape;282;p61"/>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283" name="Google Shape;283;p6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84" name="Google Shape;284;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285" name="Google Shape;285;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86" name="Google Shape;286;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87" name="Google Shape;287;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88" name="Google Shape;288;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9" name="Google Shape;289;p61"/>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61"/>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291" name="Shape 291"/>
        <p:cNvGrpSpPr/>
        <p:nvPr/>
      </p:nvGrpSpPr>
      <p:grpSpPr>
        <a:xfrm>
          <a:off x="0" y="0"/>
          <a:ext cx="0" cy="0"/>
          <a:chOff x="0" y="0"/>
          <a:chExt cx="0" cy="0"/>
        </a:xfrm>
      </p:grpSpPr>
      <p:sp>
        <p:nvSpPr>
          <p:cNvPr id="292" name="Google Shape;292;p62"/>
          <p:cNvSpPr txBox="1"/>
          <p:nvPr>
            <p:ph type="title"/>
          </p:nvPr>
        </p:nvSpPr>
        <p:spPr>
          <a:xfrm>
            <a:off x="-7620" y="0"/>
            <a:ext cx="8638079" cy="12512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93" name="Google Shape;293;p6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294" name="Google Shape;294;p6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295" name="Google Shape;295;p6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296" name="Google Shape;296;p6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297" name="Google Shape;297;p6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298" name="Google Shape;298;p6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299" name="Google Shape;299;p6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300" name="Google Shape;300;p6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2"/>
          <p:cNvSpPr/>
          <p:nvPr>
            <p:ph idx="2" type="pic"/>
          </p:nvPr>
        </p:nvSpPr>
        <p:spPr>
          <a:xfrm>
            <a:off x="9282749" y="1283634"/>
            <a:ext cx="2377440" cy="3172968"/>
          </a:xfrm>
          <a:prstGeom prst="rect">
            <a:avLst/>
          </a:prstGeom>
          <a:noFill/>
          <a:ln>
            <a:noFill/>
          </a:ln>
        </p:spPr>
      </p:sp>
      <p:sp>
        <p:nvSpPr>
          <p:cNvPr id="302" name="Google Shape;302;p62"/>
          <p:cNvSpPr txBox="1"/>
          <p:nvPr>
            <p:ph idx="3"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8" name="Shape 308"/>
        <p:cNvGrpSpPr/>
        <p:nvPr/>
      </p:nvGrpSpPr>
      <p:grpSpPr>
        <a:xfrm>
          <a:off x="0" y="0"/>
          <a:ext cx="0" cy="0"/>
          <a:chOff x="0" y="0"/>
          <a:chExt cx="0" cy="0"/>
        </a:xfrm>
      </p:grpSpPr>
      <p:sp>
        <p:nvSpPr>
          <p:cNvPr id="309" name="Google Shape;309;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nd Your Materials">
  <p:cSld name="1_Find Your Materials">
    <p:spTree>
      <p:nvGrpSpPr>
        <p:cNvPr id="310" name="Shape 310"/>
        <p:cNvGrpSpPr/>
        <p:nvPr/>
      </p:nvGrpSpPr>
      <p:grpSpPr>
        <a:xfrm>
          <a:off x="0" y="0"/>
          <a:ext cx="0" cy="0"/>
          <a:chOff x="0" y="0"/>
          <a:chExt cx="0" cy="0"/>
        </a:xfrm>
      </p:grpSpPr>
      <p:sp>
        <p:nvSpPr>
          <p:cNvPr id="311" name="Google Shape;311;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2" name="Google Shape;312;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313" name="Google Shape;313;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14" name="Google Shape;31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15" name="Google Shape;31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16" name="Google Shape;316;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317" name="Google Shape;317;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318" name="Google Shape;318;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319" name="Google Shape;319;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324" name="Shape 324"/>
        <p:cNvGrpSpPr/>
        <p:nvPr/>
      </p:nvGrpSpPr>
      <p:grpSpPr>
        <a:xfrm>
          <a:off x="0" y="0"/>
          <a:ext cx="0" cy="0"/>
          <a:chOff x="0" y="0"/>
          <a:chExt cx="0" cy="0"/>
        </a:xfrm>
      </p:grpSpPr>
      <p:sp>
        <p:nvSpPr>
          <p:cNvPr id="325" name="Google Shape;325;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26" name="Google Shape;326;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27" name="Google Shape;327;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28" name="Google Shape;328;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29" name="Google Shape;329;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30" name="Google Shape;33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31" name="Google Shape;331;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32" name="Google Shape;332;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333" name="Google Shape;333;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42"/>
          <p:cNvSpPr/>
          <p:nvPr>
            <p:ph idx="2" type="pic"/>
          </p:nvPr>
        </p:nvSpPr>
        <p:spPr>
          <a:xfrm>
            <a:off x="9282749" y="1283634"/>
            <a:ext cx="2377440" cy="3172968"/>
          </a:xfrm>
          <a:prstGeom prst="rect">
            <a:avLst/>
          </a:prstGeom>
          <a:noFill/>
          <a:ln>
            <a:noFill/>
          </a:ln>
        </p:spPr>
      </p:sp>
      <p:sp>
        <p:nvSpPr>
          <p:cNvPr id="335" name="Google Shape;335;p42"/>
          <p:cNvSpPr txBox="1"/>
          <p:nvPr>
            <p:ph idx="3"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ossibilities">
  <p:cSld name="2_Possibilities">
    <p:spTree>
      <p:nvGrpSpPr>
        <p:cNvPr id="336" name="Shape 336"/>
        <p:cNvGrpSpPr/>
        <p:nvPr/>
      </p:nvGrpSpPr>
      <p:grpSpPr>
        <a:xfrm>
          <a:off x="0" y="0"/>
          <a:ext cx="0" cy="0"/>
          <a:chOff x="0" y="0"/>
          <a:chExt cx="0" cy="0"/>
        </a:xfrm>
      </p:grpSpPr>
      <p:sp>
        <p:nvSpPr>
          <p:cNvPr id="337" name="Google Shape;337;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8" name="Google Shape;338;p43"/>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39" name="Google Shape;339;p43"/>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40" name="Google Shape;340;p43"/>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41" name="Google Shape;341;p4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42" name="Google Shape;342;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43" name="Google Shape;343;p4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44" name="Google Shape;344;p43"/>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345" name="Google Shape;345;p43"/>
          <p:cNvSpPr/>
          <p:nvPr>
            <p:ph idx="2" type="pic"/>
          </p:nvPr>
        </p:nvSpPr>
        <p:spPr>
          <a:xfrm>
            <a:off x="8916576" y="1661249"/>
            <a:ext cx="2990088" cy="2715768"/>
          </a:xfrm>
          <a:prstGeom prst="rect">
            <a:avLst/>
          </a:prstGeom>
          <a:noFill/>
          <a:ln>
            <a:noFill/>
          </a:ln>
        </p:spPr>
      </p:sp>
      <p:sp>
        <p:nvSpPr>
          <p:cNvPr id="346" name="Google Shape;346;p43"/>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1000"/>
              </a:spcBef>
              <a:spcAft>
                <a:spcPts val="0"/>
              </a:spcAft>
              <a:buClr>
                <a:srgbClr val="006FB6"/>
              </a:buClr>
              <a:buSzPts val="21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7" name="Google Shape;347;p43"/>
          <p:cNvSpPr txBox="1"/>
          <p:nvPr>
            <p:ph idx="3"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8" name="Google Shape;348;p43"/>
          <p:cNvSpPr txBox="1"/>
          <p:nvPr>
            <p:ph idx="4"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9" name="Google Shape;349;p43"/>
          <p:cNvSpPr txBox="1"/>
          <p:nvPr>
            <p:ph idx="5"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0" name="Google Shape;350;p43"/>
          <p:cNvSpPr txBox="1"/>
          <p:nvPr>
            <p:ph idx="6"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1" name="Google Shape;351;p43"/>
          <p:cNvSpPr txBox="1"/>
          <p:nvPr>
            <p:ph idx="7"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43"/>
          <p:cNvSpPr txBox="1"/>
          <p:nvPr>
            <p:ph idx="8"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ractice time">
  <p:cSld name="3_Practice time">
    <p:spTree>
      <p:nvGrpSpPr>
        <p:cNvPr id="353" name="Shape 353"/>
        <p:cNvGrpSpPr/>
        <p:nvPr/>
      </p:nvGrpSpPr>
      <p:grpSpPr>
        <a:xfrm>
          <a:off x="0" y="0"/>
          <a:ext cx="0" cy="0"/>
          <a:chOff x="0" y="0"/>
          <a:chExt cx="0" cy="0"/>
        </a:xfrm>
      </p:grpSpPr>
      <p:sp>
        <p:nvSpPr>
          <p:cNvPr id="354" name="Google Shape;354;p44"/>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55" name="Google Shape;355;p44"/>
          <p:cNvCxnSpPr/>
          <p:nvPr/>
        </p:nvCxnSpPr>
        <p:spPr>
          <a:xfrm>
            <a:off x="371844" y="6565900"/>
            <a:ext cx="2082480" cy="0"/>
          </a:xfrm>
          <a:prstGeom prst="straightConnector1">
            <a:avLst/>
          </a:prstGeom>
          <a:noFill/>
          <a:ln cap="flat" cmpd="sng" w="25400">
            <a:solidFill>
              <a:srgbClr val="0771BA"/>
            </a:solidFill>
            <a:prstDash val="solid"/>
            <a:miter lim="800000"/>
            <a:headEnd len="sm" w="sm" type="none"/>
            <a:tailEnd len="sm" w="sm" type="none"/>
          </a:ln>
        </p:spPr>
      </p:cxnSp>
      <p:cxnSp>
        <p:nvCxnSpPr>
          <p:cNvPr id="356" name="Google Shape;35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57" name="Google Shape;35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58" name="Google Shape;35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id="359" name="Google Shape;359;p44"/>
          <p:cNvPicPr preferRelativeResize="0"/>
          <p:nvPr/>
        </p:nvPicPr>
        <p:blipFill rotWithShape="1">
          <a:blip r:embed="rId3">
            <a:alphaModFix/>
          </a:blip>
          <a:srcRect b="0" l="0" r="0" t="0"/>
          <a:stretch/>
        </p:blipFill>
        <p:spPr>
          <a:xfrm>
            <a:off x="190275" y="6251086"/>
            <a:ext cx="309930" cy="493979"/>
          </a:xfrm>
          <a:prstGeom prst="rect">
            <a:avLst/>
          </a:prstGeom>
          <a:noFill/>
          <a:ln>
            <a:noFill/>
          </a:ln>
        </p:spPr>
      </p:pic>
      <p:pic>
        <p:nvPicPr>
          <p:cNvPr id="360" name="Google Shape;360;p44"/>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id="361" name="Google Shape;361;p44"/>
          <p:cNvPicPr preferRelativeResize="0"/>
          <p:nvPr/>
        </p:nvPicPr>
        <p:blipFill rotWithShape="1">
          <a:blip r:embed="rId5">
            <a:alphaModFix/>
          </a:blip>
          <a:srcRect b="0" l="0" r="0" t="0"/>
          <a:stretch/>
        </p:blipFill>
        <p:spPr>
          <a:xfrm>
            <a:off x="5063574" y="6196177"/>
            <a:ext cx="687747" cy="615552"/>
          </a:xfrm>
          <a:prstGeom prst="rect">
            <a:avLst/>
          </a:prstGeom>
          <a:noFill/>
          <a:ln>
            <a:noFill/>
          </a:ln>
        </p:spPr>
      </p:pic>
      <p:sp>
        <p:nvSpPr>
          <p:cNvPr id="362" name="Google Shape;362;p44"/>
          <p:cNvSpPr txBox="1"/>
          <p:nvPr>
            <p:ph idx="1" type="body"/>
          </p:nvPr>
        </p:nvSpPr>
        <p:spPr>
          <a:xfrm>
            <a:off x="500204" y="1587500"/>
            <a:ext cx="7520849" cy="30967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44"/>
          <p:cNvSpPr/>
          <p:nvPr>
            <p:ph idx="2" type="pic"/>
          </p:nvPr>
        </p:nvSpPr>
        <p:spPr>
          <a:xfrm>
            <a:off x="8726907" y="1661249"/>
            <a:ext cx="3383280" cy="2258568"/>
          </a:xfrm>
          <a:prstGeom prst="rect">
            <a:avLst/>
          </a:prstGeom>
          <a:noFill/>
          <a:ln>
            <a:noFill/>
          </a:ln>
        </p:spPr>
      </p:sp>
      <p:sp>
        <p:nvSpPr>
          <p:cNvPr id="364" name="Google Shape;364;p44"/>
          <p:cNvSpPr txBox="1"/>
          <p:nvPr>
            <p:ph idx="3" type="body"/>
          </p:nvPr>
        </p:nvSpPr>
        <p:spPr>
          <a:xfrm>
            <a:off x="8807115" y="4120489"/>
            <a:ext cx="3303071" cy="1342202"/>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1000"/>
              </a:spcBef>
              <a:spcAft>
                <a:spcPts val="0"/>
              </a:spcAft>
              <a:buClr>
                <a:srgbClr val="006FB6"/>
              </a:buClr>
              <a:buSzPts val="21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5" name="Google Shape;365;p44"/>
          <p:cNvSpPr txBox="1"/>
          <p:nvPr>
            <p:ph idx="4" type="body"/>
          </p:nvPr>
        </p:nvSpPr>
        <p:spPr>
          <a:xfrm>
            <a:off x="1138990" y="5029871"/>
            <a:ext cx="6890086" cy="833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66" name="Google Shape;366;p44"/>
          <p:cNvPicPr preferRelativeResize="0"/>
          <p:nvPr/>
        </p:nvPicPr>
        <p:blipFill rotWithShape="1">
          <a:blip r:embed="rId6">
            <a:alphaModFix/>
          </a:blip>
          <a:srcRect b="0" l="0" r="0" t="0"/>
          <a:stretch/>
        </p:blipFill>
        <p:spPr>
          <a:xfrm>
            <a:off x="133746" y="5061187"/>
            <a:ext cx="982993" cy="11056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ore reading tip">
  <p:cSld name="2_More reading tip">
    <p:spTree>
      <p:nvGrpSpPr>
        <p:cNvPr id="367" name="Shape 367"/>
        <p:cNvGrpSpPr/>
        <p:nvPr/>
      </p:nvGrpSpPr>
      <p:grpSpPr>
        <a:xfrm>
          <a:off x="0" y="0"/>
          <a:ext cx="0" cy="0"/>
          <a:chOff x="0" y="0"/>
          <a:chExt cx="0" cy="0"/>
        </a:xfrm>
      </p:grpSpPr>
      <p:sp>
        <p:nvSpPr>
          <p:cNvPr id="368" name="Google Shape;368;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9" name="Google Shape;369;p45"/>
          <p:cNvSpPr txBox="1"/>
          <p:nvPr>
            <p:ph idx="1" type="body"/>
          </p:nvPr>
        </p:nvSpPr>
        <p:spPr>
          <a:xfrm>
            <a:off x="1600223" y="2194151"/>
            <a:ext cx="5422392" cy="36210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45"/>
          <p:cNvSpPr/>
          <p:nvPr>
            <p:ph idx="2" type="pic"/>
          </p:nvPr>
        </p:nvSpPr>
        <p:spPr>
          <a:xfrm>
            <a:off x="8953152" y="1444919"/>
            <a:ext cx="2916936" cy="2596896"/>
          </a:xfrm>
          <a:prstGeom prst="rect">
            <a:avLst/>
          </a:prstGeom>
          <a:noFill/>
          <a:ln>
            <a:noFill/>
          </a:ln>
        </p:spPr>
      </p:sp>
      <p:sp>
        <p:nvSpPr>
          <p:cNvPr id="371" name="Google Shape;371;p45"/>
          <p:cNvSpPr txBox="1"/>
          <p:nvPr>
            <p:ph idx="3"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400050" lvl="0" marL="457200" marR="0" rtl="0" algn="ctr">
              <a:lnSpc>
                <a:spcPct val="90000"/>
              </a:lnSpc>
              <a:spcBef>
                <a:spcPts val="1000"/>
              </a:spcBef>
              <a:spcAft>
                <a:spcPts val="0"/>
              </a:spcAft>
              <a:buClr>
                <a:srgbClr val="006FB6"/>
              </a:buClr>
              <a:buSzPts val="2700"/>
              <a:buFont typeface="Arial"/>
              <a:buChar char="•"/>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45"/>
          <p:cNvSpPr txBox="1"/>
          <p:nvPr>
            <p:ph idx="4" type="body"/>
          </p:nvPr>
        </p:nvSpPr>
        <p:spPr>
          <a:xfrm>
            <a:off x="371844" y="1393080"/>
            <a:ext cx="7717079" cy="634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73" name="Google Shape;373;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74" name="Google Shape;374;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375" name="Google Shape;375;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76" name="Google Shape;376;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377" name="Google Shape;377;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78" name="Google Shape;378;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379" name="Google Shape;379;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Feedback">
  <p:cSld name="4 Feedback">
    <p:spTree>
      <p:nvGrpSpPr>
        <p:cNvPr id="380" name="Shape 380"/>
        <p:cNvGrpSpPr/>
        <p:nvPr/>
      </p:nvGrpSpPr>
      <p:grpSpPr>
        <a:xfrm>
          <a:off x="0" y="0"/>
          <a:ext cx="0" cy="0"/>
          <a:chOff x="0" y="0"/>
          <a:chExt cx="0" cy="0"/>
        </a:xfrm>
      </p:grpSpPr>
      <p:sp>
        <p:nvSpPr>
          <p:cNvPr id="381" name="Google Shape;381;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46"/>
          <p:cNvSpPr txBox="1"/>
          <p:nvPr>
            <p:ph idx="1" type="body"/>
          </p:nvPr>
        </p:nvSpPr>
        <p:spPr>
          <a:xfrm>
            <a:off x="1600223" y="2194151"/>
            <a:ext cx="5422392" cy="36210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3" name="Google Shape;383;p46"/>
          <p:cNvSpPr/>
          <p:nvPr>
            <p:ph idx="2" type="pic"/>
          </p:nvPr>
        </p:nvSpPr>
        <p:spPr>
          <a:xfrm>
            <a:off x="8953152" y="1444919"/>
            <a:ext cx="2916936" cy="2596896"/>
          </a:xfrm>
          <a:prstGeom prst="rect">
            <a:avLst/>
          </a:prstGeom>
          <a:noFill/>
          <a:ln>
            <a:noFill/>
          </a:ln>
        </p:spPr>
      </p:sp>
      <p:sp>
        <p:nvSpPr>
          <p:cNvPr id="384" name="Google Shape;384;p46"/>
          <p:cNvSpPr txBox="1"/>
          <p:nvPr>
            <p:ph idx="3"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400050" lvl="0" marL="457200" marR="0" rtl="0" algn="ctr">
              <a:lnSpc>
                <a:spcPct val="90000"/>
              </a:lnSpc>
              <a:spcBef>
                <a:spcPts val="1000"/>
              </a:spcBef>
              <a:spcAft>
                <a:spcPts val="0"/>
              </a:spcAft>
              <a:buClr>
                <a:srgbClr val="006FB6"/>
              </a:buClr>
              <a:buSzPts val="2700"/>
              <a:buFont typeface="Arial"/>
              <a:buChar char="•"/>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5" name="Google Shape;385;p46"/>
          <p:cNvSpPr txBox="1"/>
          <p:nvPr>
            <p:ph idx="4" type="body"/>
          </p:nvPr>
        </p:nvSpPr>
        <p:spPr>
          <a:xfrm>
            <a:off x="371844" y="1393080"/>
            <a:ext cx="7717079" cy="6346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228600" lvl="2" marL="1371600" marR="0" rtl="0" algn="l">
              <a:lnSpc>
                <a:spcPct val="90000"/>
              </a:lnSpc>
              <a:spcBef>
                <a:spcPts val="5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386" name="Google Shape;386;p46"/>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46"/>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8" name="Google Shape;388;p46"/>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389" name="Google Shape;389;p4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390" name="Google Shape;390;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391" name="Google Shape;391;p46"/>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392" name="Google Shape;392;p4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393" name="Shape 393"/>
        <p:cNvGrpSpPr/>
        <p:nvPr/>
      </p:nvGrpSpPr>
      <p:grpSpPr>
        <a:xfrm>
          <a:off x="0" y="0"/>
          <a:ext cx="0" cy="0"/>
          <a:chOff x="0" y="0"/>
          <a:chExt cx="0" cy="0"/>
        </a:xfrm>
      </p:grpSpPr>
      <p:sp>
        <p:nvSpPr>
          <p:cNvPr id="394" name="Google Shape;394;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5" name="Google Shape;395;p47"/>
          <p:cNvSpPr/>
          <p:nvPr>
            <p:ph idx="2" type="pic"/>
          </p:nvPr>
        </p:nvSpPr>
        <p:spPr>
          <a:xfrm>
            <a:off x="9093038" y="1058781"/>
            <a:ext cx="2715768" cy="2715768"/>
          </a:xfrm>
          <a:prstGeom prst="rect">
            <a:avLst/>
          </a:prstGeom>
          <a:noFill/>
          <a:ln>
            <a:noFill/>
          </a:ln>
        </p:spPr>
      </p:sp>
      <p:sp>
        <p:nvSpPr>
          <p:cNvPr id="396" name="Google Shape;396;p47"/>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7" name="Google Shape;397;p47"/>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8" name="Google Shape;398;p47"/>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9" name="Google Shape;399;p47"/>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47"/>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1" name="Google Shape;401;p47"/>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2" name="Google Shape;402;p47"/>
          <p:cNvSpPr/>
          <p:nvPr>
            <p:ph idx="8" type="pic"/>
          </p:nvPr>
        </p:nvSpPr>
        <p:spPr>
          <a:xfrm>
            <a:off x="8788240" y="3300664"/>
            <a:ext cx="3346704" cy="3154680"/>
          </a:xfrm>
          <a:prstGeom prst="rect">
            <a:avLst/>
          </a:prstGeom>
          <a:noFill/>
          <a:ln>
            <a:noFill/>
          </a:ln>
        </p:spPr>
      </p:sp>
      <p:cxnSp>
        <p:nvCxnSpPr>
          <p:cNvPr id="403" name="Google Shape;403;p47"/>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4" name="Google Shape;404;p47"/>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05" name="Google Shape;405;p47"/>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06" name="Google Shape;406;p4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07" name="Google Shape;407;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08" name="Google Shape;408;p47"/>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09" name="Google Shape;409;p4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pringboard Connect">
  <p:cSld name="4_Springboard Connect">
    <p:spTree>
      <p:nvGrpSpPr>
        <p:cNvPr id="410" name="Shape 410"/>
        <p:cNvGrpSpPr/>
        <p:nvPr/>
      </p:nvGrpSpPr>
      <p:grpSpPr>
        <a:xfrm>
          <a:off x="0" y="0"/>
          <a:ext cx="0" cy="0"/>
          <a:chOff x="0" y="0"/>
          <a:chExt cx="0" cy="0"/>
        </a:xfrm>
      </p:grpSpPr>
      <p:sp>
        <p:nvSpPr>
          <p:cNvPr id="411" name="Google Shape;411;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p48"/>
          <p:cNvSpPr/>
          <p:nvPr>
            <p:ph idx="2" type="pic"/>
          </p:nvPr>
        </p:nvSpPr>
        <p:spPr>
          <a:xfrm>
            <a:off x="9510134" y="1431036"/>
            <a:ext cx="1965960" cy="3995928"/>
          </a:xfrm>
          <a:prstGeom prst="rect">
            <a:avLst/>
          </a:prstGeom>
          <a:noFill/>
          <a:ln>
            <a:noFill/>
          </a:ln>
        </p:spPr>
      </p:sp>
      <p:cxnSp>
        <p:nvCxnSpPr>
          <p:cNvPr id="413" name="Google Shape;413;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4" name="Google Shape;414;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16" name="Google Shape;416;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17" name="Google Shape;417;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18" name="Google Shape;418;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19" name="Google Shape;419;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420" name="Google Shape;420;p48"/>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1" name="Google Shape;421;p48"/>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48"/>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3" name="Google Shape;423;p48"/>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4" name="Google Shape;424;p48"/>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5" name="Google Shape;425;p48"/>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48"/>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48"/>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ocial Media">
  <p:cSld name="4_Social Media">
    <p:spTree>
      <p:nvGrpSpPr>
        <p:cNvPr id="428" name="Shape 428"/>
        <p:cNvGrpSpPr/>
        <p:nvPr/>
      </p:nvGrpSpPr>
      <p:grpSpPr>
        <a:xfrm>
          <a:off x="0" y="0"/>
          <a:ext cx="0" cy="0"/>
          <a:chOff x="0" y="0"/>
          <a:chExt cx="0" cy="0"/>
        </a:xfrm>
      </p:grpSpPr>
      <p:sp>
        <p:nvSpPr>
          <p:cNvPr id="429" name="Google Shape;429;p49"/>
          <p:cNvSpPr/>
          <p:nvPr>
            <p:ph idx="2" type="pic"/>
          </p:nvPr>
        </p:nvSpPr>
        <p:spPr>
          <a:xfrm>
            <a:off x="9810967" y="1562916"/>
            <a:ext cx="1152144" cy="1143000"/>
          </a:xfrm>
          <a:prstGeom prst="rect">
            <a:avLst/>
          </a:prstGeom>
          <a:noFill/>
          <a:ln>
            <a:noFill/>
          </a:ln>
        </p:spPr>
      </p:sp>
      <p:sp>
        <p:nvSpPr>
          <p:cNvPr id="430" name="Google Shape;430;p49"/>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p49"/>
          <p:cNvSpPr/>
          <p:nvPr>
            <p:ph idx="3" type="pic"/>
          </p:nvPr>
        </p:nvSpPr>
        <p:spPr>
          <a:xfrm>
            <a:off x="9757009" y="3260706"/>
            <a:ext cx="1216152" cy="987552"/>
          </a:xfrm>
          <a:prstGeom prst="rect">
            <a:avLst/>
          </a:prstGeom>
          <a:noFill/>
          <a:ln>
            <a:noFill/>
          </a:ln>
        </p:spPr>
      </p:sp>
      <p:sp>
        <p:nvSpPr>
          <p:cNvPr id="432" name="Google Shape;432;p49"/>
          <p:cNvSpPr/>
          <p:nvPr>
            <p:ph idx="4" type="pic"/>
          </p:nvPr>
        </p:nvSpPr>
        <p:spPr>
          <a:xfrm>
            <a:off x="9810967" y="4777725"/>
            <a:ext cx="1143000" cy="1143000"/>
          </a:xfrm>
          <a:prstGeom prst="rect">
            <a:avLst/>
          </a:prstGeom>
          <a:noFill/>
          <a:ln>
            <a:noFill/>
          </a:ln>
        </p:spPr>
      </p:sp>
      <p:cxnSp>
        <p:nvCxnSpPr>
          <p:cNvPr id="433" name="Google Shape;4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4" name="Google Shape;4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436" name="Google Shape;4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437" name="Google Shape;4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438" name="Google Shape;4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439" name="Google Shape;4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440" name="Google Shape;440;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1" name="Shape 441"/>
        <p:cNvGrpSpPr/>
        <p:nvPr/>
      </p:nvGrpSpPr>
      <p:grpSpPr>
        <a:xfrm>
          <a:off x="0" y="0"/>
          <a:ext cx="0" cy="0"/>
          <a:chOff x="0" y="0"/>
          <a:chExt cx="0" cy="0"/>
        </a:xfrm>
      </p:grpSpPr>
      <p:sp>
        <p:nvSpPr>
          <p:cNvPr id="442" name="Google Shape;442;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50"/>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50"/>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50"/>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50"/>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1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p:nvPr>
            <p:ph idx="2" type="pic"/>
          </p:nvPr>
        </p:nvSpPr>
        <p:spPr>
          <a:xfrm>
            <a:off x="5183188" y="987425"/>
            <a:ext cx="6172200" cy="4873625"/>
          </a:xfrm>
          <a:prstGeom prst="rect">
            <a:avLst/>
          </a:prstGeom>
          <a:noFill/>
          <a:ln>
            <a:noFill/>
          </a:ln>
        </p:spPr>
      </p:sp>
      <p:sp>
        <p:nvSpPr>
          <p:cNvPr id="66" name="Google Shape;66;p1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8.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18" Type="http://schemas.openxmlformats.org/officeDocument/2006/relationships/theme" Target="../theme/theme3.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slideLayout" Target="../slideLayouts/slideLayout37.xml"/><Relationship Id="rId1" Type="http://schemas.openxmlformats.org/officeDocument/2006/relationships/image" Target="../media/image18.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35"/>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4" name="Google Shape;84;p3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85" name="Google Shape;85;p35"/>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86" name="Google Shape;86;p3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38"/>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305" name="Google Shape;305;p38"/>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306" name="Google Shape;306;p3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7" name="Google Shape;307;p3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6"/>
          <p:cNvSpPr txBox="1"/>
          <p:nvPr>
            <p:ph type="title"/>
          </p:nvPr>
        </p:nvSpPr>
        <p:spPr>
          <a:xfrm>
            <a:off x="3242" y="5753101"/>
            <a:ext cx="9156345" cy="11048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en-US" sz="5000">
                <a:latin typeface="Calibri"/>
                <a:ea typeface="Calibri"/>
                <a:cs typeface="Calibri"/>
                <a:sym typeface="Calibri"/>
              </a:rPr>
              <a:t>Bienvenidos a</a:t>
            </a:r>
            <a:r>
              <a:rPr lang="en-US" sz="5000">
                <a:latin typeface="Calibri"/>
                <a:ea typeface="Calibri"/>
                <a:cs typeface="Calibri"/>
                <a:sym typeface="Calibri"/>
              </a:rPr>
              <a:t> Springboard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g1b397d6a822_0_33"/>
          <p:cNvPicPr preferRelativeResize="0"/>
          <p:nvPr>
            <p:ph idx="2" type="pic"/>
          </p:nvPr>
        </p:nvPicPr>
        <p:blipFill rotWithShape="1">
          <a:blip r:embed="rId3">
            <a:alphaModFix/>
          </a:blip>
          <a:srcRect b="20395" l="18913" r="17319" t="19597"/>
          <a:stretch/>
        </p:blipFill>
        <p:spPr>
          <a:xfrm>
            <a:off x="3835975" y="1859475"/>
            <a:ext cx="4702889" cy="4088450"/>
          </a:xfrm>
          <a:prstGeom prst="rect">
            <a:avLst/>
          </a:prstGeom>
          <a:noFill/>
          <a:ln>
            <a:noFill/>
          </a:ln>
        </p:spPr>
      </p:pic>
      <p:sp>
        <p:nvSpPr>
          <p:cNvPr id="558" name="Google Shape;558;g1b397d6a822_0_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spcBef>
                <a:spcPts val="0"/>
              </a:spcBef>
              <a:spcAft>
                <a:spcPts val="0"/>
              </a:spcAft>
              <a:buSzPts val="5000"/>
              <a:buNone/>
            </a:pPr>
            <a:r>
              <a:rPr lang="en-US" sz="4000">
                <a:solidFill>
                  <a:schemeClr val="accent1"/>
                </a:solidFill>
              </a:rPr>
              <a:t>Objetivo</a:t>
            </a:r>
            <a:r>
              <a:rPr lang="en-US" sz="4000">
                <a:solidFill>
                  <a:schemeClr val="accent1"/>
                </a:solidFill>
              </a:rPr>
              <a:t> basado</a:t>
            </a:r>
            <a:r>
              <a:rPr lang="en-US" sz="4000">
                <a:solidFill>
                  <a:schemeClr val="accent1"/>
                </a:solidFill>
              </a:rPr>
              <a:t> en la meta de lectura</a:t>
            </a:r>
            <a:endParaRPr/>
          </a:p>
        </p:txBody>
      </p:sp>
      <p:pic>
        <p:nvPicPr>
          <p:cNvPr id="559" name="Google Shape;559;g1b397d6a822_0_33"/>
          <p:cNvPicPr preferRelativeResize="0"/>
          <p:nvPr/>
        </p:nvPicPr>
        <p:blipFill rotWithShape="1">
          <a:blip r:embed="rId4">
            <a:alphaModFix/>
          </a:blip>
          <a:srcRect b="0" l="0" r="0" t="0"/>
          <a:stretch/>
        </p:blipFill>
        <p:spPr>
          <a:xfrm>
            <a:off x="8069950" y="3462663"/>
            <a:ext cx="866550" cy="882075"/>
          </a:xfrm>
          <a:prstGeom prst="rect">
            <a:avLst/>
          </a:prstGeom>
          <a:noFill/>
          <a:ln>
            <a:noFill/>
          </a:ln>
        </p:spPr>
      </p:pic>
      <p:sp>
        <p:nvSpPr>
          <p:cNvPr id="560" name="Google Shape;560;g1b397d6a822_0_33"/>
          <p:cNvSpPr txBox="1"/>
          <p:nvPr>
            <p:ph idx="1" type="body"/>
          </p:nvPr>
        </p:nvSpPr>
        <p:spPr>
          <a:xfrm>
            <a:off x="1298875" y="1753700"/>
            <a:ext cx="6839700" cy="1061100"/>
          </a:xfrm>
          <a:prstGeom prst="rect">
            <a:avLst/>
          </a:prstGeom>
          <a:noFill/>
          <a:ln>
            <a:noFill/>
          </a:ln>
        </p:spPr>
        <p:txBody>
          <a:bodyPr anchorCtr="0" anchor="t" bIns="45700" lIns="91425" spcFirstLastPara="1" rIns="91425" wrap="square" tIns="45700">
            <a:normAutofit/>
          </a:bodyPr>
          <a:lstStyle/>
          <a:p>
            <a:pPr indent="0" lvl="0" marL="1371600" rtl="0" algn="l">
              <a:lnSpc>
                <a:spcPct val="90000"/>
              </a:lnSpc>
              <a:spcBef>
                <a:spcPts val="1000"/>
              </a:spcBef>
              <a:spcAft>
                <a:spcPts val="0"/>
              </a:spcAft>
              <a:buSzPts val="3600"/>
              <a:buNone/>
            </a:pPr>
            <a:r>
              <a:rPr b="1" lang="en-US"/>
              <a:t>¡</a:t>
            </a:r>
            <a:r>
              <a:rPr b="1" lang="en-US"/>
              <a:t>Recompensa de lectura!</a:t>
            </a:r>
            <a:endParaRPr b="1"/>
          </a:p>
        </p:txBody>
      </p:sp>
      <p:pic>
        <p:nvPicPr>
          <p:cNvPr id="561" name="Google Shape;561;g1b397d6a822_0_33"/>
          <p:cNvPicPr preferRelativeResize="0"/>
          <p:nvPr/>
        </p:nvPicPr>
        <p:blipFill rotWithShape="1">
          <a:blip r:embed="rId4">
            <a:alphaModFix/>
          </a:blip>
          <a:srcRect b="0" l="0" r="0" t="0"/>
          <a:stretch/>
        </p:blipFill>
        <p:spPr>
          <a:xfrm>
            <a:off x="154975" y="1490525"/>
            <a:ext cx="1559525" cy="1587450"/>
          </a:xfrm>
          <a:prstGeom prst="rect">
            <a:avLst/>
          </a:prstGeom>
          <a:noFill/>
          <a:ln>
            <a:noFill/>
          </a:ln>
        </p:spPr>
      </p:pic>
      <p:sp>
        <p:nvSpPr>
          <p:cNvPr id="562" name="Google Shape;562;g1b397d6a822_0_33"/>
          <p:cNvSpPr/>
          <p:nvPr/>
        </p:nvSpPr>
        <p:spPr>
          <a:xfrm>
            <a:off x="1887700" y="2173575"/>
            <a:ext cx="640800" cy="432900"/>
          </a:xfrm>
          <a:prstGeom prst="mathEqual">
            <a:avLst>
              <a:gd fmla="val 23520" name="adj1"/>
              <a:gd fmla="val 1176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1b397d6a822_0_33"/>
          <p:cNvSpPr txBox="1"/>
          <p:nvPr/>
        </p:nvSpPr>
        <p:spPr>
          <a:xfrm>
            <a:off x="298200" y="3697960"/>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Choose between slides 14,15, or 16!</a:t>
            </a:r>
            <a:endParaRPr b="1"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4300"/>
              <a:t>¿Qué parte les entusiasma?</a:t>
            </a:r>
            <a:endParaRPr sz="4800"/>
          </a:p>
        </p:txBody>
      </p:sp>
      <p:sp>
        <p:nvSpPr>
          <p:cNvPr id="570" name="Google Shape;570;p69"/>
          <p:cNvSpPr txBox="1"/>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br>
              <a:rPr b="0" i="0" lang="en-US" sz="2800" u="none" cap="none" strike="noStrike">
                <a:solidFill>
                  <a:srgbClr val="006FB6"/>
                </a:solidFill>
                <a:latin typeface="Calibri"/>
                <a:ea typeface="Calibri"/>
                <a:cs typeface="Calibri"/>
                <a:sym typeface="Calibri"/>
              </a:rPr>
            </a:br>
            <a:r>
              <a:rPr b="0" i="0" lang="en-US" sz="2800" u="none" cap="none" strike="noStrike">
                <a:solidFill>
                  <a:srgbClr val="006FB6"/>
                </a:solidFill>
                <a:latin typeface="Calibri"/>
                <a:ea typeface="Calibri"/>
                <a:cs typeface="Calibri"/>
                <a:sym typeface="Calibri"/>
              </a:rPr>
              <a:t>¡Escriban un número en el cuadro de chat!</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571" name="Google Shape;571;p69"/>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pic>
        <p:nvPicPr>
          <p:cNvPr descr="A screenshot of a video game&#10;&#10;Description automatically generated with medium confidence" id="572" name="Google Shape;572;p69"/>
          <p:cNvPicPr preferRelativeResize="0"/>
          <p:nvPr/>
        </p:nvPicPr>
        <p:blipFill rotWithShape="1">
          <a:blip r:embed="rId4">
            <a:alphaModFix/>
          </a:blip>
          <a:srcRect b="18553" l="0" r="5377" t="16264"/>
          <a:stretch/>
        </p:blipFill>
        <p:spPr>
          <a:xfrm>
            <a:off x="175293" y="2145449"/>
            <a:ext cx="8548399" cy="34700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0"/>
          <p:cNvSpPr txBox="1"/>
          <p:nvPr>
            <p:ph idx="1" type="body"/>
          </p:nvPr>
        </p:nvSpPr>
        <p:spPr>
          <a:xfrm>
            <a:off x="258224" y="1687525"/>
            <a:ext cx="8908800" cy="447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3330"/>
              <a:buNone/>
            </a:pPr>
            <a:r>
              <a:rPr b="1" lang="en-US"/>
              <a:t>Nuestro recurso increíble es:</a:t>
            </a:r>
            <a:endParaRPr/>
          </a:p>
          <a:p>
            <a:pPr indent="-457200" lvl="0" marL="457200" rtl="0" algn="l">
              <a:lnSpc>
                <a:spcPct val="100000"/>
              </a:lnSpc>
              <a:spcBef>
                <a:spcPts val="0"/>
              </a:spcBef>
              <a:spcAft>
                <a:spcPts val="0"/>
              </a:spcAft>
              <a:buSzPts val="3600"/>
              <a:buChar char="•"/>
            </a:pPr>
            <a:r>
              <a:rPr lang="en-US"/>
              <a:t>Una aplicación de mensajes de texto basada en la web (no requiere descarga) </a:t>
            </a:r>
            <a:endParaRPr/>
          </a:p>
          <a:p>
            <a:pPr indent="-457200" lvl="0" marL="457200" rtl="0" algn="l">
              <a:lnSpc>
                <a:spcPct val="100000"/>
              </a:lnSpc>
              <a:spcBef>
                <a:spcPts val="0"/>
              </a:spcBef>
              <a:spcAft>
                <a:spcPts val="0"/>
              </a:spcAft>
              <a:buSzPts val="3600"/>
              <a:buChar char="•"/>
            </a:pPr>
            <a:r>
              <a:rPr lang="en-US"/>
              <a:t>Le da habilidades lectoras en las que se puede enfocar con su hijo</a:t>
            </a:r>
            <a:endParaRPr/>
          </a:p>
          <a:p>
            <a:pPr indent="-457200" lvl="0" marL="457200" rtl="0" algn="l">
              <a:lnSpc>
                <a:spcPct val="100000"/>
              </a:lnSpc>
              <a:spcBef>
                <a:spcPts val="0"/>
              </a:spcBef>
              <a:spcAft>
                <a:spcPts val="0"/>
              </a:spcAft>
              <a:buSzPts val="3600"/>
              <a:buChar char="•"/>
            </a:pPr>
            <a:r>
              <a:rPr lang="en-US"/>
              <a:t>Explica estrategias que pueden usar juntos para ayudar a su hijo a mejorar</a:t>
            </a:r>
            <a:endParaRPr/>
          </a:p>
          <a:p>
            <a:pPr indent="-457200" lvl="0" marL="457200" rtl="0" algn="l">
              <a:lnSpc>
                <a:spcPct val="100000"/>
              </a:lnSpc>
              <a:spcBef>
                <a:spcPts val="0"/>
              </a:spcBef>
              <a:spcAft>
                <a:spcPts val="0"/>
              </a:spcAft>
              <a:buSzPts val="3600"/>
              <a:buChar char="•"/>
            </a:pPr>
            <a:r>
              <a:rPr lang="en-US"/>
              <a:t>Mantiene un registro del tiempo leído</a:t>
            </a:r>
            <a:endParaRPr/>
          </a:p>
        </p:txBody>
      </p:sp>
      <p:sp>
        <p:nvSpPr>
          <p:cNvPr id="579" name="Google Shape;579;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Springboard Connect</a:t>
            </a:r>
            <a:endParaRPr/>
          </a:p>
        </p:txBody>
      </p:sp>
      <p:pic>
        <p:nvPicPr>
          <p:cNvPr id="580" name="Google Shape;580;p70"/>
          <p:cNvPicPr preferRelativeResize="0"/>
          <p:nvPr/>
        </p:nvPicPr>
        <p:blipFill rotWithShape="1">
          <a:blip r:embed="rId3">
            <a:alphaModFix/>
          </a:blip>
          <a:srcRect b="0" l="0" r="0" t="0"/>
          <a:stretch/>
        </p:blipFill>
        <p:spPr>
          <a:xfrm>
            <a:off x="8142817" y="5644761"/>
            <a:ext cx="3915479" cy="641882"/>
          </a:xfrm>
          <a:prstGeom prst="rect">
            <a:avLst/>
          </a:prstGeom>
          <a:noFill/>
          <a:ln>
            <a:noFill/>
          </a:ln>
        </p:spPr>
      </p:pic>
      <p:grpSp>
        <p:nvGrpSpPr>
          <p:cNvPr id="581" name="Google Shape;581;p70"/>
          <p:cNvGrpSpPr/>
          <p:nvPr/>
        </p:nvGrpSpPr>
        <p:grpSpPr>
          <a:xfrm>
            <a:off x="8795429" y="1494226"/>
            <a:ext cx="2610264" cy="4150535"/>
            <a:chOff x="8568567" y="1494226"/>
            <a:chExt cx="2610264" cy="4150535"/>
          </a:xfrm>
        </p:grpSpPr>
        <p:pic>
          <p:nvPicPr>
            <p:cNvPr id="582" name="Google Shape;582;p70"/>
            <p:cNvPicPr preferRelativeResize="0"/>
            <p:nvPr/>
          </p:nvPicPr>
          <p:blipFill rotWithShape="1">
            <a:blip r:embed="rId4">
              <a:alphaModFix/>
            </a:blip>
            <a:srcRect b="0" l="20615" r="20613" t="11243"/>
            <a:stretch/>
          </p:blipFill>
          <p:spPr>
            <a:xfrm>
              <a:off x="8568567" y="1494226"/>
              <a:ext cx="2610264" cy="4150535"/>
            </a:xfrm>
            <a:prstGeom prst="rect">
              <a:avLst/>
            </a:prstGeom>
            <a:noFill/>
            <a:ln>
              <a:noFill/>
            </a:ln>
          </p:spPr>
        </p:pic>
        <p:pic>
          <p:nvPicPr>
            <p:cNvPr descr="Graphical user interface, text, application, chat or text message&#10;&#10;Description automatically generated" id="583" name="Google Shape;583;p70"/>
            <p:cNvPicPr preferRelativeResize="0"/>
            <p:nvPr/>
          </p:nvPicPr>
          <p:blipFill rotWithShape="1">
            <a:blip r:embed="rId5">
              <a:alphaModFix/>
            </a:blip>
            <a:srcRect b="0" l="0" r="0" t="0"/>
            <a:stretch/>
          </p:blipFill>
          <p:spPr>
            <a:xfrm>
              <a:off x="9250066" y="2345961"/>
              <a:ext cx="1269344" cy="180057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Ganar premios de lectura</a:t>
            </a:r>
            <a:endParaRPr/>
          </a:p>
        </p:txBody>
      </p:sp>
      <p:sp>
        <p:nvSpPr>
          <p:cNvPr id="590" name="Google Shape;590;p26"/>
          <p:cNvSpPr txBox="1"/>
          <p:nvPr/>
        </p:nvSpPr>
        <p:spPr>
          <a:xfrm>
            <a:off x="6366148" y="2663113"/>
            <a:ext cx="5500200" cy="285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chemeClr val="accent1"/>
                </a:solidFill>
                <a:highlight>
                  <a:srgbClr val="FFFF00"/>
                </a:highlight>
                <a:latin typeface="Calibri"/>
                <a:ea typeface="Calibri"/>
                <a:cs typeface="Calibri"/>
                <a:sym typeface="Calibri"/>
              </a:rPr>
              <a:t>Insert incentives</a:t>
            </a:r>
            <a:endParaRPr b="1" i="0" sz="3100" u="none" cap="none" strike="noStrike">
              <a:solidFill>
                <a:srgbClr val="006FB6"/>
              </a:solidFill>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100"/>
              <a:buFont typeface="Arial"/>
              <a:buNone/>
            </a:pPr>
            <a:r>
              <a:t/>
            </a:r>
            <a:endParaRPr b="1" i="0" sz="3100" u="none" cap="none" strike="noStrike">
              <a:solidFill>
                <a:srgbClr val="006FB6"/>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006FB6"/>
                </a:solidFill>
                <a:highlight>
                  <a:srgbClr val="FFFF00"/>
                </a:highlight>
                <a:latin typeface="Calibri"/>
                <a:ea typeface="Calibri"/>
                <a:cs typeface="Calibri"/>
                <a:sym typeface="Calibri"/>
              </a:rPr>
              <a:t>Insert incentives</a:t>
            </a:r>
            <a:endParaRPr b="1" i="0" sz="3100" u="none" cap="none" strike="noStrike">
              <a:solidFill>
                <a:srgbClr val="006FB6"/>
              </a:solidFill>
              <a:highlight>
                <a:srgbClr val="FFFF00"/>
              </a:highlight>
              <a:latin typeface="Calibri"/>
              <a:ea typeface="Calibri"/>
              <a:cs typeface="Calibri"/>
              <a:sym typeface="Calibri"/>
            </a:endParaRPr>
          </a:p>
          <a:p>
            <a:pPr indent="0" lvl="0" marL="457200" marR="0" rtl="0" algn="l">
              <a:lnSpc>
                <a:spcPct val="115000"/>
              </a:lnSpc>
              <a:spcBef>
                <a:spcPts val="0"/>
              </a:spcBef>
              <a:spcAft>
                <a:spcPts val="0"/>
              </a:spcAft>
              <a:buClr>
                <a:srgbClr val="000000"/>
              </a:buClr>
              <a:buSzPts val="3100"/>
              <a:buFont typeface="Arial"/>
              <a:buNone/>
            </a:pPr>
            <a:r>
              <a:t/>
            </a:r>
            <a:endParaRPr b="1" i="0" sz="3100" u="none" cap="none" strike="noStrike">
              <a:solidFill>
                <a:srgbClr val="006FB6"/>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chemeClr val="accent1"/>
                </a:solidFill>
                <a:highlight>
                  <a:srgbClr val="FFFF00"/>
                </a:highlight>
                <a:latin typeface="Calibri"/>
                <a:ea typeface="Calibri"/>
                <a:cs typeface="Calibri"/>
                <a:sym typeface="Calibri"/>
              </a:rPr>
              <a:t>Insert incentives</a:t>
            </a:r>
            <a:endParaRPr b="0" i="0" sz="3100" u="none" cap="none" strike="noStrike">
              <a:solidFill>
                <a:srgbClr val="006FB6"/>
              </a:solidFill>
              <a:latin typeface="Arial"/>
              <a:ea typeface="Arial"/>
              <a:cs typeface="Arial"/>
              <a:sym typeface="Arial"/>
            </a:endParaRPr>
          </a:p>
        </p:txBody>
      </p:sp>
      <p:pic>
        <p:nvPicPr>
          <p:cNvPr id="591" name="Google Shape;591;p26"/>
          <p:cNvPicPr preferRelativeResize="0"/>
          <p:nvPr/>
        </p:nvPicPr>
        <p:blipFill rotWithShape="1">
          <a:blip r:embed="rId3">
            <a:alphaModFix/>
          </a:blip>
          <a:srcRect b="0" l="5229" r="5220" t="0"/>
          <a:stretch/>
        </p:blipFill>
        <p:spPr>
          <a:xfrm>
            <a:off x="402662" y="1832547"/>
            <a:ext cx="5394325" cy="4518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Tendrán acceso a libros</a:t>
            </a:r>
            <a:endParaRPr/>
          </a:p>
        </p:txBody>
      </p:sp>
      <p:pic>
        <p:nvPicPr>
          <p:cNvPr id="598" name="Google Shape;598;p81"/>
          <p:cNvPicPr preferRelativeResize="0"/>
          <p:nvPr/>
        </p:nvPicPr>
        <p:blipFill rotWithShape="1">
          <a:blip r:embed="rId3">
            <a:alphaModFix/>
          </a:blip>
          <a:srcRect b="0" l="0" r="0" t="0"/>
          <a:stretch/>
        </p:blipFill>
        <p:spPr>
          <a:xfrm>
            <a:off x="5350329" y="1713593"/>
            <a:ext cx="6553200" cy="4737100"/>
          </a:xfrm>
          <a:prstGeom prst="rect">
            <a:avLst/>
          </a:prstGeom>
          <a:noFill/>
          <a:ln cap="flat" cmpd="sng" w="9525">
            <a:solidFill>
              <a:srgbClr val="666666"/>
            </a:solidFill>
            <a:prstDash val="solid"/>
            <a:round/>
            <a:headEnd len="sm" w="sm" type="none"/>
            <a:tailEnd len="sm" w="sm" type="none"/>
          </a:ln>
        </p:spPr>
      </p:pic>
      <p:pic>
        <p:nvPicPr>
          <p:cNvPr id="599" name="Google Shape;599;p81"/>
          <p:cNvPicPr preferRelativeResize="0"/>
          <p:nvPr/>
        </p:nvPicPr>
        <p:blipFill rotWithShape="1">
          <a:blip r:embed="rId4">
            <a:alphaModFix/>
          </a:blip>
          <a:srcRect b="0" l="0" r="0" t="0"/>
          <a:stretch/>
        </p:blipFill>
        <p:spPr>
          <a:xfrm>
            <a:off x="719093" y="4315564"/>
            <a:ext cx="4901235" cy="2346065"/>
          </a:xfrm>
          <a:prstGeom prst="rect">
            <a:avLst/>
          </a:prstGeom>
          <a:noFill/>
          <a:ln cap="flat" cmpd="sng" w="9525">
            <a:solidFill>
              <a:srgbClr val="666666"/>
            </a:solidFill>
            <a:prstDash val="solid"/>
            <a:round/>
            <a:headEnd len="sm" w="sm" type="none"/>
            <a:tailEnd len="sm" w="sm" type="none"/>
          </a:ln>
        </p:spPr>
      </p:pic>
      <p:cxnSp>
        <p:nvCxnSpPr>
          <p:cNvPr id="600" name="Google Shape;600;p81"/>
          <p:cNvCxnSpPr/>
          <p:nvPr/>
        </p:nvCxnSpPr>
        <p:spPr>
          <a:xfrm>
            <a:off x="3776697" y="2054688"/>
            <a:ext cx="953146" cy="0"/>
          </a:xfrm>
          <a:prstGeom prst="straightConnector1">
            <a:avLst/>
          </a:prstGeom>
          <a:noFill/>
          <a:ln cap="flat" cmpd="sng" w="92075">
            <a:solidFill>
              <a:srgbClr val="EB692E"/>
            </a:solidFill>
            <a:prstDash val="solid"/>
            <a:miter lim="800000"/>
            <a:headEnd len="sm" w="sm" type="none"/>
            <a:tailEnd len="med" w="med" type="triangle"/>
          </a:ln>
        </p:spPr>
      </p:cxnSp>
      <p:sp>
        <p:nvSpPr>
          <p:cNvPr id="601" name="Google Shape;601;p81"/>
          <p:cNvSpPr txBox="1"/>
          <p:nvPr/>
        </p:nvSpPr>
        <p:spPr>
          <a:xfrm>
            <a:off x="252563" y="2664908"/>
            <a:ext cx="49011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L</a:t>
            </a:r>
            <a:r>
              <a:rPr lang="en-US" sz="3200">
                <a:solidFill>
                  <a:srgbClr val="006FB6"/>
                </a:solidFill>
                <a:latin typeface="Calibri"/>
                <a:ea typeface="Calibri"/>
                <a:cs typeface="Calibri"/>
                <a:sym typeface="Calibri"/>
              </a:rPr>
              <a:t>a</a:t>
            </a:r>
            <a:r>
              <a:rPr b="0" i="0" lang="en-US" sz="3200" u="none" cap="none" strike="noStrike">
                <a:solidFill>
                  <a:srgbClr val="006FB6"/>
                </a:solidFill>
                <a:latin typeface="Calibri"/>
                <a:ea typeface="Calibri"/>
                <a:cs typeface="Calibri"/>
                <a:sym typeface="Calibri"/>
              </a:rPr>
              <a:t> maestr</a:t>
            </a:r>
            <a:r>
              <a:rPr lang="en-US" sz="3200">
                <a:solidFill>
                  <a:srgbClr val="006FB6"/>
                </a:solidFill>
                <a:latin typeface="Calibri"/>
                <a:ea typeface="Calibri"/>
                <a:cs typeface="Calibri"/>
                <a:sym typeface="Calibri"/>
              </a:rPr>
              <a:t>a</a:t>
            </a:r>
            <a:r>
              <a:rPr b="0" i="0" lang="en-US" sz="3200" u="none" cap="none" strike="noStrike">
                <a:solidFill>
                  <a:srgbClr val="006FB6"/>
                </a:solidFill>
                <a:latin typeface="Calibri"/>
                <a:ea typeface="Calibri"/>
                <a:cs typeface="Calibri"/>
                <a:sym typeface="Calibri"/>
              </a:rPr>
              <a:t> de su hijo les enviará la información para ingresarse</a:t>
            </a:r>
            <a:endParaRPr b="0" i="0" sz="3200" u="none" cap="none" strike="noStrike">
              <a:solidFill>
                <a:srgbClr val="006FB6"/>
              </a:solidFill>
              <a:latin typeface="Calibri"/>
              <a:ea typeface="Calibri"/>
              <a:cs typeface="Calibri"/>
              <a:sym typeface="Calibri"/>
            </a:endParaRPr>
          </a:p>
        </p:txBody>
      </p:sp>
      <p:cxnSp>
        <p:nvCxnSpPr>
          <p:cNvPr id="602" name="Google Shape;602;p81"/>
          <p:cNvCxnSpPr/>
          <p:nvPr/>
        </p:nvCxnSpPr>
        <p:spPr>
          <a:xfrm>
            <a:off x="2996159" y="3846924"/>
            <a:ext cx="807976" cy="809736"/>
          </a:xfrm>
          <a:prstGeom prst="straightConnector1">
            <a:avLst/>
          </a:prstGeom>
          <a:noFill/>
          <a:ln cap="flat" cmpd="sng" w="92075">
            <a:solidFill>
              <a:srgbClr val="EB692E"/>
            </a:solidFill>
            <a:prstDash val="solid"/>
            <a:miter lim="800000"/>
            <a:headEnd len="sm" w="sm" type="none"/>
            <a:tailEnd len="med" w="med" type="triangle"/>
          </a:ln>
        </p:spPr>
      </p:cxnSp>
      <p:pic>
        <p:nvPicPr>
          <p:cNvPr id="603" name="Google Shape;603;p81"/>
          <p:cNvPicPr preferRelativeResize="0"/>
          <p:nvPr/>
        </p:nvPicPr>
        <p:blipFill rotWithShape="1">
          <a:blip r:embed="rId4">
            <a:alphaModFix/>
          </a:blip>
          <a:srcRect b="80908" l="77415" r="3109" t="0"/>
          <a:stretch/>
        </p:blipFill>
        <p:spPr>
          <a:xfrm>
            <a:off x="1332233" y="1449787"/>
            <a:ext cx="2471902" cy="1159924"/>
          </a:xfrm>
          <a:prstGeom prst="rect">
            <a:avLst/>
          </a:prstGeom>
          <a:noFill/>
          <a:ln>
            <a:noFill/>
          </a:ln>
        </p:spPr>
      </p:pic>
      <p:pic>
        <p:nvPicPr>
          <p:cNvPr descr="A picture containing food&#10;&#10;Description automatically generated" id="604" name="Google Shape;604;p81"/>
          <p:cNvPicPr preferRelativeResize="0"/>
          <p:nvPr/>
        </p:nvPicPr>
        <p:blipFill rotWithShape="1">
          <a:blip r:embed="rId5">
            <a:alphaModFix/>
          </a:blip>
          <a:srcRect b="0" l="0" r="0" t="0"/>
          <a:stretch/>
        </p:blipFill>
        <p:spPr>
          <a:xfrm>
            <a:off x="252563" y="1449787"/>
            <a:ext cx="1066800" cy="1104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1b397d6a822_0_40"/>
          <p:cNvSpPr txBox="1"/>
          <p:nvPr/>
        </p:nvSpPr>
        <p:spPr>
          <a:xfrm>
            <a:off x="207903" y="353530"/>
            <a:ext cx="8618400" cy="61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lang="en-US" sz="5000">
                <a:solidFill>
                  <a:srgbClr val="0070B6"/>
                </a:solidFill>
                <a:latin typeface="Calibri"/>
                <a:ea typeface="Calibri"/>
                <a:cs typeface="Calibri"/>
                <a:sym typeface="Calibri"/>
              </a:rPr>
              <a:t>Calendario Springboard</a:t>
            </a:r>
            <a:endParaRPr b="0" i="0" sz="5000" u="none" cap="none" strike="noStrike">
              <a:solidFill>
                <a:srgbClr val="000000"/>
              </a:solidFill>
              <a:latin typeface="Arial"/>
              <a:ea typeface="Arial"/>
              <a:cs typeface="Arial"/>
              <a:sym typeface="Arial"/>
            </a:endParaRPr>
          </a:p>
        </p:txBody>
      </p:sp>
      <p:sp>
        <p:nvSpPr>
          <p:cNvPr id="611" name="Google Shape;611;g1b397d6a822_0_40"/>
          <p:cNvSpPr/>
          <p:nvPr/>
        </p:nvSpPr>
        <p:spPr>
          <a:xfrm>
            <a:off x="393075" y="1973025"/>
            <a:ext cx="5817600" cy="230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accent1"/>
              </a:buClr>
              <a:buSzPts val="3600"/>
              <a:buFont typeface="Arial"/>
              <a:buNone/>
            </a:pPr>
            <a:r>
              <a:rPr b="0" i="0" lang="en-US" sz="3600" u="none" cap="none" strike="noStrike">
                <a:solidFill>
                  <a:schemeClr val="accent1"/>
                </a:solidFill>
                <a:highlight>
                  <a:srgbClr val="FFFF00"/>
                </a:highlight>
                <a:latin typeface="Calibri"/>
                <a:ea typeface="Calibri"/>
                <a:cs typeface="Calibri"/>
                <a:sym typeface="Calibri"/>
              </a:rPr>
              <a:t>Fill in dates</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100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Family Workshop dates</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Start and end time</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start and end date </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learning bonus celebration</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days off </a:t>
            </a:r>
            <a:endParaRPr b="0" i="0" sz="3600" u="none" cap="none" strike="noStrike">
              <a:solidFill>
                <a:schemeClr val="accent1"/>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chemeClr val="accent1"/>
              </a:buClr>
              <a:buSzPts val="3600"/>
              <a:buFont typeface="Calibri"/>
              <a:buChar char="-"/>
            </a:pPr>
            <a:r>
              <a:rPr b="0" i="0" lang="en-US" sz="3600" u="none" cap="none" strike="noStrike">
                <a:solidFill>
                  <a:schemeClr val="accent1"/>
                </a:solidFill>
                <a:highlight>
                  <a:srgbClr val="FFFF00"/>
                </a:highlight>
                <a:latin typeface="Calibri"/>
                <a:ea typeface="Calibri"/>
                <a:cs typeface="Calibri"/>
                <a:sym typeface="Calibri"/>
              </a:rPr>
              <a:t>Any other important dates</a:t>
            </a:r>
            <a:endParaRPr b="0" i="0" sz="3600" u="none" cap="none" strike="noStrike">
              <a:solidFill>
                <a:schemeClr val="accent1"/>
              </a:solidFill>
              <a:highlight>
                <a:srgbClr val="FFFF00"/>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70B6"/>
              </a:solidFill>
              <a:latin typeface="Calibri"/>
              <a:ea typeface="Calibri"/>
              <a:cs typeface="Calibri"/>
              <a:sym typeface="Calibri"/>
            </a:endParaRPr>
          </a:p>
        </p:txBody>
      </p:sp>
      <p:pic>
        <p:nvPicPr>
          <p:cNvPr id="612" name="Google Shape;612;g1b397d6a822_0_40"/>
          <p:cNvPicPr preferRelativeResize="0"/>
          <p:nvPr/>
        </p:nvPicPr>
        <p:blipFill rotWithShape="1">
          <a:blip r:embed="rId3">
            <a:alphaModFix/>
          </a:blip>
          <a:srcRect b="0" l="0" r="0" t="0"/>
          <a:stretch/>
        </p:blipFill>
        <p:spPr>
          <a:xfrm>
            <a:off x="7321253" y="1578950"/>
            <a:ext cx="4709875" cy="470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1b397d6a822_0_5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Procedimientos del programa </a:t>
            </a:r>
            <a:endParaRPr/>
          </a:p>
        </p:txBody>
      </p:sp>
      <p:sp>
        <p:nvSpPr>
          <p:cNvPr id="619" name="Google Shape;619;g1b397d6a822_0_52"/>
          <p:cNvSpPr txBox="1"/>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lang="en-US" sz="2800">
                <a:solidFill>
                  <a:srgbClr val="006FB6"/>
                </a:solidFill>
                <a:latin typeface="Calibri"/>
                <a:ea typeface="Calibri"/>
                <a:cs typeface="Calibri"/>
                <a:sym typeface="Calibri"/>
              </a:rPr>
              <a:t>¡Escriban una pregunta en el chat!</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620" name="Google Shape;620;g1b397d6a822_0_52"/>
          <p:cNvPicPr preferRelativeResize="0"/>
          <p:nvPr/>
        </p:nvPicPr>
        <p:blipFill rotWithShape="1">
          <a:blip r:embed="rId4">
            <a:alphaModFix/>
          </a:blip>
          <a:srcRect b="0" l="0" r="0" t="0"/>
          <a:stretch/>
        </p:blipFill>
        <p:spPr>
          <a:xfrm>
            <a:off x="9314461" y="1686148"/>
            <a:ext cx="2194317" cy="2194317"/>
          </a:xfrm>
          <a:prstGeom prst="rect">
            <a:avLst/>
          </a:prstGeom>
          <a:noFill/>
          <a:ln>
            <a:noFill/>
          </a:ln>
        </p:spPr>
      </p:pic>
      <p:sp>
        <p:nvSpPr>
          <p:cNvPr id="621" name="Google Shape;621;g1b397d6a822_0_52"/>
          <p:cNvSpPr txBox="1"/>
          <p:nvPr/>
        </p:nvSpPr>
        <p:spPr>
          <a:xfrm>
            <a:off x="258234" y="1687513"/>
            <a:ext cx="7884600" cy="3764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b="0" i="0" lang="en-US" sz="3600" u="none" cap="none" strike="noStrike">
                <a:solidFill>
                  <a:srgbClr val="006FB6"/>
                </a:solidFill>
                <a:highlight>
                  <a:srgbClr val="FFFF00"/>
                </a:highlight>
                <a:latin typeface="Calibri"/>
                <a:ea typeface="Calibri"/>
                <a:cs typeface="Calibri"/>
                <a:sym typeface="Calibri"/>
              </a:rPr>
              <a:t>Fill in information</a:t>
            </a:r>
            <a:endParaRPr b="0" i="0" sz="3600" u="none" cap="none" strike="noStrike">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1000"/>
              </a:spcBef>
              <a:spcAft>
                <a:spcPts val="0"/>
              </a:spcAft>
              <a:buClr>
                <a:srgbClr val="006FB6"/>
              </a:buClr>
              <a:buSzPts val="3600"/>
              <a:buFont typeface="Calibri"/>
              <a:buChar char="-"/>
            </a:pPr>
            <a:r>
              <a:rPr b="0" i="0" lang="en-US" sz="3600" u="none" cap="none" strike="noStrike">
                <a:solidFill>
                  <a:srgbClr val="006FB6"/>
                </a:solidFill>
                <a:highlight>
                  <a:srgbClr val="FFFF00"/>
                </a:highlight>
                <a:latin typeface="Calibri"/>
                <a:ea typeface="Calibri"/>
                <a:cs typeface="Calibri"/>
                <a:sym typeface="Calibri"/>
              </a:rPr>
              <a:t>drop off/pick up</a:t>
            </a:r>
            <a:endParaRPr b="0" i="0" sz="3600" u="none" cap="none" strike="noStrike">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b="0" i="0" lang="en-US" sz="3600" u="none" cap="none" strike="noStrike">
                <a:solidFill>
                  <a:srgbClr val="006FB6"/>
                </a:solidFill>
                <a:highlight>
                  <a:srgbClr val="FFFF00"/>
                </a:highlight>
                <a:latin typeface="Calibri"/>
                <a:ea typeface="Calibri"/>
                <a:cs typeface="Calibri"/>
                <a:sym typeface="Calibri"/>
              </a:rPr>
              <a:t>sick or leave early </a:t>
            </a:r>
            <a:endParaRPr b="0" i="0" sz="3600" u="none" cap="none" strike="noStrike">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b="0" i="0" lang="en-US" sz="3600" u="none" cap="none" strike="noStrike">
                <a:solidFill>
                  <a:srgbClr val="006FB6"/>
                </a:solidFill>
                <a:highlight>
                  <a:srgbClr val="FFFF00"/>
                </a:highlight>
                <a:latin typeface="Calibri"/>
                <a:ea typeface="Calibri"/>
                <a:cs typeface="Calibri"/>
                <a:sym typeface="Calibri"/>
              </a:rPr>
              <a:t>alternate pick up person</a:t>
            </a:r>
            <a:endParaRPr b="0" i="0" sz="3600" u="none" cap="none" strike="noStrike">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b="0" i="0" lang="en-US" sz="3600" u="none" cap="none" strike="noStrike">
                <a:solidFill>
                  <a:srgbClr val="006FB6"/>
                </a:solidFill>
                <a:highlight>
                  <a:srgbClr val="FFFF00"/>
                </a:highlight>
                <a:latin typeface="Calibri"/>
                <a:ea typeface="Calibri"/>
                <a:cs typeface="Calibri"/>
                <a:sym typeface="Calibri"/>
              </a:rPr>
              <a:t>any additional paperwork from families</a:t>
            </a:r>
            <a:endParaRPr b="0" i="0" sz="3600" u="none" cap="none" strike="noStrike">
              <a:solidFill>
                <a:srgbClr val="006FB6"/>
              </a:solidFill>
              <a:highlight>
                <a:srgbClr val="FFFF00"/>
              </a:highlight>
              <a:latin typeface="Calibri"/>
              <a:ea typeface="Calibri"/>
              <a:cs typeface="Calibri"/>
              <a:sym typeface="Calibri"/>
            </a:endParaRPr>
          </a:p>
          <a:p>
            <a:pPr indent="-457200" lvl="0" marL="457200" marR="0" rtl="0" algn="l">
              <a:lnSpc>
                <a:spcPct val="90000"/>
              </a:lnSpc>
              <a:spcBef>
                <a:spcPts val="0"/>
              </a:spcBef>
              <a:spcAft>
                <a:spcPts val="0"/>
              </a:spcAft>
              <a:buClr>
                <a:srgbClr val="006FB6"/>
              </a:buClr>
              <a:buSzPts val="3600"/>
              <a:buFont typeface="Calibri"/>
              <a:buChar char="-"/>
            </a:pPr>
            <a:r>
              <a:rPr b="0" i="0" lang="en-US" sz="3600" u="none" cap="none" strike="noStrike">
                <a:solidFill>
                  <a:srgbClr val="006FB6"/>
                </a:solidFill>
                <a:highlight>
                  <a:srgbClr val="FFFF00"/>
                </a:highlight>
                <a:latin typeface="Calibri"/>
                <a:ea typeface="Calibri"/>
                <a:cs typeface="Calibri"/>
                <a:sym typeface="Calibri"/>
              </a:rPr>
              <a:t>any additional info to give to families</a:t>
            </a:r>
            <a:endParaRPr b="0" i="0" sz="3600" u="none" cap="none" strike="noStrike">
              <a:solidFill>
                <a:srgbClr val="006FB6"/>
              </a:solidFill>
              <a:highlight>
                <a:srgbClr val="FFFF00"/>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¿Preguntas?</a:t>
            </a:r>
            <a:endParaRPr/>
          </a:p>
        </p:txBody>
      </p:sp>
      <p:sp>
        <p:nvSpPr>
          <p:cNvPr id="628" name="Google Shape;628;p83"/>
          <p:cNvSpPr txBox="1"/>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¡Escriban una pregunta en el cuadro de chat!</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629" name="Google Shape;629;p83"/>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sp>
        <p:nvSpPr>
          <p:cNvPr id="630" name="Google Shape;630;p83"/>
          <p:cNvSpPr txBox="1"/>
          <p:nvPr/>
        </p:nvSpPr>
        <p:spPr>
          <a:xfrm>
            <a:off x="258234" y="1687513"/>
            <a:ext cx="7884583" cy="37639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rgbClr val="006FB6"/>
                </a:solidFill>
                <a:latin typeface="Calibri"/>
                <a:ea typeface="Calibri"/>
                <a:cs typeface="Calibri"/>
                <a:sym typeface="Calibri"/>
              </a:rPr>
              <a:t>¡Gracias por venir!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600"/>
              <a:buFont typeface="Arial"/>
              <a:buNone/>
            </a:pPr>
            <a:r>
              <a:t/>
            </a:r>
            <a:endParaRPr b="0" i="0" sz="36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Pueden quedarse y hacer preguntas si desean.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descr="A close up of a logo&#10;&#10;Description automatically generated" id="636" name="Google Shape;636;p82"/>
          <p:cNvPicPr preferRelativeResize="0"/>
          <p:nvPr>
            <p:ph idx="2" type="pic"/>
          </p:nvPr>
        </p:nvPicPr>
        <p:blipFill rotWithShape="1">
          <a:blip r:embed="rId3">
            <a:alphaModFix/>
          </a:blip>
          <a:srcRect b="4298" l="0" r="0" t="4298"/>
          <a:stretch/>
        </p:blipFill>
        <p:spPr>
          <a:xfrm>
            <a:off x="8142818" y="1687513"/>
            <a:ext cx="3587749" cy="3763962"/>
          </a:xfrm>
          <a:prstGeom prst="rect">
            <a:avLst/>
          </a:prstGeom>
          <a:noFill/>
          <a:ln>
            <a:noFill/>
          </a:ln>
        </p:spPr>
      </p:pic>
      <p:sp>
        <p:nvSpPr>
          <p:cNvPr id="637" name="Google Shape;637;p82"/>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0"/>
              </a:spcBef>
              <a:spcAft>
                <a:spcPts val="0"/>
              </a:spcAft>
              <a:buClr>
                <a:srgbClr val="006FB6"/>
              </a:buClr>
              <a:buSzPts val="3600"/>
              <a:buNone/>
            </a:pPr>
            <a:r>
              <a:t/>
            </a:r>
            <a:endParaRPr/>
          </a:p>
          <a:p>
            <a:pPr indent="-457200" lvl="0" marL="457200" rtl="0" algn="l">
              <a:lnSpc>
                <a:spcPct val="90000"/>
              </a:lnSpc>
              <a:spcBef>
                <a:spcPts val="1000"/>
              </a:spcBef>
              <a:spcAft>
                <a:spcPts val="0"/>
              </a:spcAft>
              <a:buClr>
                <a:srgbClr val="006FB6"/>
              </a:buClr>
              <a:buSzPts val="3600"/>
              <a:buChar char="•"/>
            </a:pPr>
            <a:r>
              <a:rPr lang="en-US"/>
              <a:t>La maestra de su hijo se pondrá en contacto para </a:t>
            </a:r>
            <a:r>
              <a:rPr lang="en-US"/>
              <a:t>programar</a:t>
            </a:r>
            <a:r>
              <a:rPr lang="en-US"/>
              <a:t> una breve reunión para conocerlos mejor a usted y a su hijo.</a:t>
            </a:r>
            <a:endParaRPr/>
          </a:p>
        </p:txBody>
      </p:sp>
      <p:sp>
        <p:nvSpPr>
          <p:cNvPr id="638" name="Google Shape;638;p82"/>
          <p:cNvSpPr txBox="1"/>
          <p:nvPr>
            <p:ph type="ctrTitle"/>
          </p:nvPr>
        </p:nvSpPr>
        <p:spPr>
          <a:xfrm>
            <a:off x="0" y="0"/>
            <a:ext cx="11357811" cy="1322137"/>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000"/>
              <a:t>¡Nos vemos en la reunión del equipo!</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4000"/>
              <a:buFont typeface="Calibri"/>
              <a:buNone/>
            </a:pPr>
            <a:r>
              <a:rPr lang="en-US" sz="4000"/>
              <a:t>¿Qué es Springboard?</a:t>
            </a:r>
            <a:endParaRPr sz="4000"/>
          </a:p>
        </p:txBody>
      </p:sp>
      <p:pic>
        <p:nvPicPr>
          <p:cNvPr descr="Arrow Clockwise curve" id="459" name="Google Shape;459;p1"/>
          <p:cNvPicPr preferRelativeResize="0"/>
          <p:nvPr/>
        </p:nvPicPr>
        <p:blipFill rotWithShape="1">
          <a:blip r:embed="rId3">
            <a:alphaModFix/>
          </a:blip>
          <a:srcRect b="0" l="0" r="0" t="0"/>
          <a:stretch/>
        </p:blipFill>
        <p:spPr>
          <a:xfrm rot="5400000">
            <a:off x="8830379" y="1508099"/>
            <a:ext cx="357753" cy="580942"/>
          </a:xfrm>
          <a:prstGeom prst="rect">
            <a:avLst/>
          </a:prstGeom>
          <a:noFill/>
          <a:ln>
            <a:noFill/>
          </a:ln>
        </p:spPr>
      </p:pic>
      <p:sp>
        <p:nvSpPr>
          <p:cNvPr id="460" name="Google Shape;460;p1"/>
          <p:cNvSpPr/>
          <p:nvPr/>
        </p:nvSpPr>
        <p:spPr>
          <a:xfrm>
            <a:off x="9554628" y="1426199"/>
            <a:ext cx="2637372" cy="3283607"/>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6FB6"/>
                </a:solidFill>
                <a:latin typeface="Calibri"/>
                <a:ea typeface="Calibri"/>
                <a:cs typeface="Calibri"/>
                <a:sym typeface="Calibri"/>
              </a:rPr>
              <a:t>Aprendizaje </a:t>
            </a:r>
            <a:r>
              <a:rPr b="0" i="0" lang="en-US" sz="2800" u="none" cap="none" strike="noStrike">
                <a:solidFill>
                  <a:srgbClr val="006FB6"/>
                </a:solidFill>
                <a:latin typeface="Calibri"/>
                <a:ea typeface="Calibri"/>
                <a:cs typeface="Calibri"/>
                <a:sym typeface="Calibri"/>
              </a:rPr>
              <a:t>breve y enfocado en habilidades en las que su hijo </a:t>
            </a:r>
            <a:r>
              <a:rPr b="1" i="0" lang="en-US" sz="2800" u="none" cap="none" strike="noStrike">
                <a:solidFill>
                  <a:srgbClr val="006FB6"/>
                </a:solidFill>
                <a:latin typeface="Calibri"/>
                <a:ea typeface="Calibri"/>
                <a:cs typeface="Calibri"/>
                <a:sym typeface="Calibri"/>
              </a:rPr>
              <a:t>ya está trabajando</a:t>
            </a:r>
            <a:endParaRPr b="1" i="0" sz="2800" u="none" cap="none" strike="noStrike">
              <a:solidFill>
                <a:srgbClr val="006FB6"/>
              </a:solidFill>
              <a:latin typeface="Calibri"/>
              <a:ea typeface="Calibri"/>
              <a:cs typeface="Calibri"/>
              <a:sym typeface="Calibri"/>
            </a:endParaRPr>
          </a:p>
        </p:txBody>
      </p:sp>
      <p:sp>
        <p:nvSpPr>
          <p:cNvPr id="461" name="Google Shape;461;p1"/>
          <p:cNvSpPr/>
          <p:nvPr/>
        </p:nvSpPr>
        <p:spPr>
          <a:xfrm>
            <a:off x="270462" y="2315444"/>
            <a:ext cx="2427165" cy="1393195"/>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6FB6"/>
                </a:solidFill>
                <a:latin typeface="Calibri"/>
                <a:ea typeface="Calibri"/>
                <a:cs typeface="Calibri"/>
                <a:sym typeface="Calibri"/>
              </a:rPr>
              <a:t>¡</a:t>
            </a:r>
            <a:r>
              <a:rPr lang="en-US" sz="2800">
                <a:solidFill>
                  <a:srgbClr val="006FB6"/>
                </a:solidFill>
                <a:latin typeface="Calibri"/>
                <a:ea typeface="Calibri"/>
                <a:cs typeface="Calibri"/>
                <a:sym typeface="Calibri"/>
              </a:rPr>
              <a:t>Las relaciones son clave</a:t>
            </a:r>
            <a:r>
              <a:rPr b="0" i="0" lang="en-US" sz="2800" u="none" cap="none" strike="noStrike">
                <a:solidFill>
                  <a:srgbClr val="006FB6"/>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pic>
        <p:nvPicPr>
          <p:cNvPr descr="Arrow Clockwise curve" id="462" name="Google Shape;462;p1"/>
          <p:cNvPicPr preferRelativeResize="0"/>
          <p:nvPr/>
        </p:nvPicPr>
        <p:blipFill rotWithShape="1">
          <a:blip r:embed="rId3">
            <a:alphaModFix/>
          </a:blip>
          <a:srcRect b="0" l="0" r="0" t="0"/>
          <a:stretch/>
        </p:blipFill>
        <p:spPr>
          <a:xfrm rot="7167823">
            <a:off x="8650065" y="4504710"/>
            <a:ext cx="357753" cy="580942"/>
          </a:xfrm>
          <a:prstGeom prst="rect">
            <a:avLst/>
          </a:prstGeom>
          <a:noFill/>
          <a:ln>
            <a:noFill/>
          </a:ln>
        </p:spPr>
      </p:pic>
      <p:sp>
        <p:nvSpPr>
          <p:cNvPr id="463" name="Google Shape;463;p1"/>
          <p:cNvSpPr/>
          <p:nvPr/>
        </p:nvSpPr>
        <p:spPr>
          <a:xfrm>
            <a:off x="9169830" y="5059071"/>
            <a:ext cx="2760786" cy="1409887"/>
          </a:xfrm>
          <a:prstGeom prst="roundRect">
            <a:avLst>
              <a:gd fmla="val 16667" name="adj"/>
            </a:avLst>
          </a:prstGeom>
          <a:noFill/>
          <a:ln cap="flat" cmpd="sng" w="31750">
            <a:solidFill>
              <a:srgbClr val="EB692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6FB6"/>
                </a:solidFill>
                <a:latin typeface="Calibri"/>
                <a:ea typeface="Calibri"/>
                <a:cs typeface="Calibri"/>
                <a:sym typeface="Calibri"/>
              </a:rPr>
              <a:t>Mucho </a:t>
            </a:r>
            <a:r>
              <a:rPr b="1" i="0" lang="en-US" sz="2800" u="none" cap="none" strike="noStrike">
                <a:solidFill>
                  <a:srgbClr val="006FB6"/>
                </a:solidFill>
                <a:latin typeface="Calibri"/>
                <a:ea typeface="Calibri"/>
                <a:cs typeface="Calibri"/>
                <a:sym typeface="Calibri"/>
              </a:rPr>
              <a:t>tiempo de práctica</a:t>
            </a:r>
            <a:r>
              <a:rPr b="0" i="0" lang="en-US" sz="2800" u="none" cap="none" strike="noStrike">
                <a:solidFill>
                  <a:srgbClr val="006FB6"/>
                </a:solidFill>
                <a:latin typeface="Calibri"/>
                <a:ea typeface="Calibri"/>
                <a:cs typeface="Calibri"/>
                <a:sym typeface="Calibri"/>
              </a:rPr>
              <a:t> deliberada</a:t>
            </a:r>
            <a:endParaRPr b="1" i="0" sz="2800" u="none" cap="none" strike="noStrike">
              <a:solidFill>
                <a:srgbClr val="006FB6"/>
              </a:solidFill>
              <a:latin typeface="Calibri"/>
              <a:ea typeface="Calibri"/>
              <a:cs typeface="Calibri"/>
              <a:sym typeface="Calibri"/>
            </a:endParaRPr>
          </a:p>
        </p:txBody>
      </p:sp>
      <p:pic>
        <p:nvPicPr>
          <p:cNvPr descr="Arrow Clockwise curve" id="464" name="Google Shape;464;p1"/>
          <p:cNvPicPr preferRelativeResize="0"/>
          <p:nvPr/>
        </p:nvPicPr>
        <p:blipFill rotWithShape="1">
          <a:blip r:embed="rId3">
            <a:alphaModFix/>
          </a:blip>
          <a:srcRect b="0" l="0" r="0" t="0"/>
          <a:stretch/>
        </p:blipFill>
        <p:spPr>
          <a:xfrm rot="-6387369">
            <a:off x="2847996" y="2467736"/>
            <a:ext cx="357753" cy="580942"/>
          </a:xfrm>
          <a:prstGeom prst="rect">
            <a:avLst/>
          </a:prstGeom>
          <a:noFill/>
          <a:ln>
            <a:noFill/>
          </a:ln>
        </p:spPr>
      </p:pic>
      <p:pic>
        <p:nvPicPr>
          <p:cNvPr descr="Graphical user interface&#10;&#10;Description automatically generated" id="465" name="Google Shape;465;p1"/>
          <p:cNvPicPr preferRelativeResize="0"/>
          <p:nvPr/>
        </p:nvPicPr>
        <p:blipFill rotWithShape="1">
          <a:blip r:embed="rId4">
            <a:alphaModFix/>
          </a:blip>
          <a:srcRect b="0" l="0" r="0" t="0"/>
          <a:stretch/>
        </p:blipFill>
        <p:spPr>
          <a:xfrm>
            <a:off x="2635125" y="1798570"/>
            <a:ext cx="6664602" cy="47730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¿Cuáles son sus esperanzas?</a:t>
            </a:r>
            <a:endParaRPr/>
          </a:p>
        </p:txBody>
      </p:sp>
      <p:sp>
        <p:nvSpPr>
          <p:cNvPr id="472" name="Google Shape;472;p3"/>
          <p:cNvSpPr txBox="1"/>
          <p:nvPr/>
        </p:nvSpPr>
        <p:spPr>
          <a:xfrm>
            <a:off x="9163050" y="4074693"/>
            <a:ext cx="2588225" cy="23688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6FB6"/>
              </a:buClr>
              <a:buSzPts val="2800"/>
              <a:buFont typeface="Arial"/>
              <a:buNone/>
            </a:pPr>
            <a:r>
              <a:rPr b="0" i="0" lang="en-US" sz="2800" u="none" cap="none" strike="noStrike">
                <a:solidFill>
                  <a:srgbClr val="006FB6"/>
                </a:solidFill>
                <a:latin typeface="Calibri"/>
                <a:ea typeface="Calibri"/>
                <a:cs typeface="Calibri"/>
                <a:sym typeface="Calibri"/>
              </a:rPr>
              <a:t>¡Escriban en el cuadro de chat!</a:t>
            </a:r>
            <a:endParaRPr b="0" i="0" sz="1400" u="none" cap="none" strike="noStrike">
              <a:solidFill>
                <a:srgbClr val="000000"/>
              </a:solidFill>
              <a:latin typeface="Arial"/>
              <a:ea typeface="Arial"/>
              <a:cs typeface="Arial"/>
              <a:sym typeface="Arial"/>
            </a:endParaRPr>
          </a:p>
        </p:txBody>
      </p:sp>
      <p:pic>
        <p:nvPicPr>
          <p:cNvPr descr="A close up of a sign&#10;&#10;Description automatically generated" id="473" name="Google Shape;473;p3"/>
          <p:cNvPicPr preferRelativeResize="0"/>
          <p:nvPr/>
        </p:nvPicPr>
        <p:blipFill rotWithShape="1">
          <a:blip r:embed="rId3">
            <a:alphaModFix/>
          </a:blip>
          <a:srcRect b="0" l="0" r="0" t="0"/>
          <a:stretch/>
        </p:blipFill>
        <p:spPr>
          <a:xfrm>
            <a:off x="9314461" y="1686148"/>
            <a:ext cx="2194317" cy="2194317"/>
          </a:xfrm>
          <a:prstGeom prst="rect">
            <a:avLst/>
          </a:prstGeom>
          <a:noFill/>
          <a:ln>
            <a:noFill/>
          </a:ln>
        </p:spPr>
      </p:pic>
      <p:sp>
        <p:nvSpPr>
          <p:cNvPr id="474" name="Google Shape;474;p3"/>
          <p:cNvSpPr txBox="1"/>
          <p:nvPr/>
        </p:nvSpPr>
        <p:spPr>
          <a:xfrm>
            <a:off x="531811" y="1705796"/>
            <a:ext cx="7223262" cy="23688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¿Qué esperan </a:t>
            </a:r>
            <a:r>
              <a:rPr b="1" lang="en-US" sz="3600">
                <a:solidFill>
                  <a:srgbClr val="006FB6"/>
                </a:solidFill>
                <a:latin typeface="Calibri"/>
                <a:ea typeface="Calibri"/>
                <a:cs typeface="Calibri"/>
                <a:sym typeface="Calibri"/>
              </a:rPr>
              <a:t>ustedes </a:t>
            </a:r>
            <a:r>
              <a:rPr b="0" i="0" lang="en-US" sz="3600" u="none" cap="none" strike="noStrike">
                <a:solidFill>
                  <a:srgbClr val="006FB6"/>
                </a:solidFill>
                <a:latin typeface="Calibri"/>
                <a:ea typeface="Calibri"/>
                <a:cs typeface="Calibri"/>
                <a:sym typeface="Calibri"/>
              </a:rPr>
              <a:t> que suceda para sus familias durante este </a:t>
            </a:r>
            <a:r>
              <a:rPr lang="en-US" sz="3600">
                <a:solidFill>
                  <a:srgbClr val="006FB6"/>
                </a:solidFill>
                <a:latin typeface="Calibri"/>
                <a:ea typeface="Calibri"/>
                <a:cs typeface="Calibri"/>
                <a:sym typeface="Calibri"/>
              </a:rPr>
              <a:t>programa de Springboard</a:t>
            </a:r>
            <a:r>
              <a:rPr b="0" i="0" lang="en-US" sz="3600" u="none" cap="none" strike="noStrike">
                <a:solidFill>
                  <a:srgbClr val="006FB6"/>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600"/>
              <a:buFont typeface="Arial"/>
              <a:buNone/>
            </a:pPr>
            <a:r>
              <a:t/>
            </a:r>
            <a:endParaRPr b="0" i="0" sz="36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rPr b="0" i="0" lang="en-US" sz="3600" u="none" cap="none" strike="noStrike">
                <a:solidFill>
                  <a:srgbClr val="006FB6"/>
                </a:solidFill>
                <a:latin typeface="Calibri"/>
                <a:ea typeface="Calibri"/>
                <a:cs typeface="Calibri"/>
                <a:sym typeface="Calibri"/>
              </a:rPr>
              <a:t>Completen la oración: "Espero ..."</a:t>
            </a:r>
            <a:endParaRPr b="0" i="0" sz="3600" u="none" cap="none" strike="noStrike">
              <a:solidFill>
                <a:srgbClr val="006FB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a:t>
            </a:r>
            <a:r>
              <a:rPr lang="en-US">
                <a:extLst>
                  <a:ext uri="http://customooxmlschemas.google.com/">
                    <go:slidesCustomData xmlns:go="http://customooxmlschemas.google.com/" textRoundtripDataId="0"/>
                  </a:ext>
                </a:extLst>
              </a:rPr>
              <a:t>partes</a:t>
            </a:r>
            <a:endParaRPr/>
          </a:p>
        </p:txBody>
      </p:sp>
      <p:pic>
        <p:nvPicPr>
          <p:cNvPr descr="A screenshot of a video game&#10;&#10;Description automatically generated with medium confidence" id="481" name="Google Shape;481;p6"/>
          <p:cNvPicPr preferRelativeResize="0"/>
          <p:nvPr/>
        </p:nvPicPr>
        <p:blipFill rotWithShape="1">
          <a:blip r:embed="rId3">
            <a:alphaModFix/>
          </a:blip>
          <a:srcRect b="18553" l="0" r="5377" t="16264"/>
          <a:stretch/>
        </p:blipFill>
        <p:spPr>
          <a:xfrm>
            <a:off x="241527" y="1992924"/>
            <a:ext cx="11551888" cy="4689230"/>
          </a:xfrm>
          <a:prstGeom prst="rect">
            <a:avLst/>
          </a:prstGeom>
          <a:noFill/>
          <a:ln>
            <a:noFill/>
          </a:ln>
        </p:spPr>
      </p:pic>
      <p:sp>
        <p:nvSpPr>
          <p:cNvPr id="482" name="Google Shape;482;p6"/>
          <p:cNvSpPr/>
          <p:nvPr/>
        </p:nvSpPr>
        <p:spPr>
          <a:xfrm>
            <a:off x="634929"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83" name="Google Shape;483;p6"/>
          <p:cNvCxnSpPr/>
          <p:nvPr/>
        </p:nvCxnSpPr>
        <p:spPr>
          <a:xfrm>
            <a:off x="1173594" y="3322889"/>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84" name="Google Shape;484;p6"/>
          <p:cNvSpPr/>
          <p:nvPr/>
        </p:nvSpPr>
        <p:spPr>
          <a:xfrm>
            <a:off x="1065935" y="3183116"/>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descr="A screenshot of a video game&#10;&#10;Description automatically generated with medium confidence" id="490" name="Google Shape;490;p64"/>
          <p:cNvPicPr preferRelativeResize="0"/>
          <p:nvPr/>
        </p:nvPicPr>
        <p:blipFill rotWithShape="1">
          <a:blip r:embed="rId4">
            <a:alphaModFix/>
          </a:blip>
          <a:srcRect b="18553" l="0" r="5377" t="16264"/>
          <a:stretch/>
        </p:blipFill>
        <p:spPr>
          <a:xfrm>
            <a:off x="264973" y="1969478"/>
            <a:ext cx="11551888" cy="4689230"/>
          </a:xfrm>
          <a:prstGeom prst="rect">
            <a:avLst/>
          </a:prstGeom>
          <a:noFill/>
          <a:ln>
            <a:noFill/>
          </a:ln>
        </p:spPr>
      </p:pic>
      <p:sp>
        <p:nvSpPr>
          <p:cNvPr id="491" name="Google Shape;491;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a:t>
            </a:r>
            <a:r>
              <a:rPr lang="en-US">
                <a:extLst>
                  <a:ext uri="http://customooxmlschemas.google.com/">
                    <go:slidesCustomData xmlns:go="http://customooxmlschemas.google.com/" textRoundtripDataId="1"/>
                  </a:ext>
                </a:extLst>
              </a:rPr>
              <a:t>partes</a:t>
            </a:r>
            <a:endParaRPr/>
          </a:p>
        </p:txBody>
      </p:sp>
      <p:sp>
        <p:nvSpPr>
          <p:cNvPr id="492" name="Google Shape;492;p64"/>
          <p:cNvSpPr/>
          <p:nvPr/>
        </p:nvSpPr>
        <p:spPr>
          <a:xfrm>
            <a:off x="1824392"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3" name="Google Shape;493;p64"/>
          <p:cNvCxnSpPr/>
          <p:nvPr/>
        </p:nvCxnSpPr>
        <p:spPr>
          <a:xfrm>
            <a:off x="2357792" y="4652693"/>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94" name="Google Shape;494;p64"/>
          <p:cNvSpPr/>
          <p:nvPr/>
        </p:nvSpPr>
        <p:spPr>
          <a:xfrm>
            <a:off x="2247964" y="4916060"/>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5" name="Google Shape;495;p64"/>
          <p:cNvSpPr/>
          <p:nvPr/>
        </p:nvSpPr>
        <p:spPr>
          <a:xfrm>
            <a:off x="2998850" y="3657704"/>
            <a:ext cx="1066800" cy="1038701"/>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96" name="Google Shape;496;p64"/>
          <p:cNvCxnSpPr/>
          <p:nvPr/>
        </p:nvCxnSpPr>
        <p:spPr>
          <a:xfrm>
            <a:off x="3537515" y="3322889"/>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497" name="Google Shape;497;p64"/>
          <p:cNvSpPr/>
          <p:nvPr/>
        </p:nvSpPr>
        <p:spPr>
          <a:xfrm>
            <a:off x="3429856" y="3183116"/>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descr="A screenshot of a video game&#10;&#10;Description automatically generated with medium confidence" id="503" name="Google Shape;503;p66"/>
          <p:cNvPicPr preferRelativeResize="0"/>
          <p:nvPr/>
        </p:nvPicPr>
        <p:blipFill rotWithShape="1">
          <a:blip r:embed="rId4">
            <a:alphaModFix/>
          </a:blip>
          <a:srcRect b="18553" l="0" r="5377" t="16264"/>
          <a:stretch/>
        </p:blipFill>
        <p:spPr>
          <a:xfrm>
            <a:off x="264973" y="1969478"/>
            <a:ext cx="11551888" cy="4689230"/>
          </a:xfrm>
          <a:prstGeom prst="rect">
            <a:avLst/>
          </a:prstGeom>
          <a:noFill/>
          <a:ln>
            <a:noFill/>
          </a:ln>
        </p:spPr>
      </p:pic>
      <p:sp>
        <p:nvSpPr>
          <p:cNvPr id="504" name="Google Shape;504;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partes</a:t>
            </a:r>
            <a:endParaRPr/>
          </a:p>
        </p:txBody>
      </p:sp>
      <p:cxnSp>
        <p:nvCxnSpPr>
          <p:cNvPr id="505" name="Google Shape;505;p66"/>
          <p:cNvCxnSpPr/>
          <p:nvPr/>
        </p:nvCxnSpPr>
        <p:spPr>
          <a:xfrm rot="10800000">
            <a:off x="4674941" y="4848377"/>
            <a:ext cx="3562093" cy="0"/>
          </a:xfrm>
          <a:prstGeom prst="straightConnector1">
            <a:avLst/>
          </a:prstGeom>
          <a:noFill/>
          <a:ln cap="flat" cmpd="sng" w="76200">
            <a:solidFill>
              <a:schemeClr val="accent2"/>
            </a:solidFill>
            <a:prstDash val="solid"/>
            <a:miter lim="800000"/>
            <a:headEnd len="sm" w="sm" type="none"/>
            <a:tailEnd len="sm" w="sm" type="none"/>
          </a:ln>
        </p:spPr>
      </p:cxnSp>
      <p:cxnSp>
        <p:nvCxnSpPr>
          <p:cNvPr id="506" name="Google Shape;506;p66"/>
          <p:cNvCxnSpPr/>
          <p:nvPr/>
        </p:nvCxnSpPr>
        <p:spPr>
          <a:xfrm>
            <a:off x="6483744" y="4848377"/>
            <a:ext cx="0" cy="365760"/>
          </a:xfrm>
          <a:prstGeom prst="straightConnector1">
            <a:avLst/>
          </a:prstGeom>
          <a:noFill/>
          <a:ln cap="flat" cmpd="sng" w="76200">
            <a:solidFill>
              <a:schemeClr val="accent2"/>
            </a:solidFill>
            <a:prstDash val="solid"/>
            <a:miter lim="800000"/>
            <a:headEnd len="sm" w="sm" type="none"/>
            <a:tailEnd len="sm" w="sm" type="none"/>
          </a:ln>
        </p:spPr>
      </p:cxnSp>
      <p:cxnSp>
        <p:nvCxnSpPr>
          <p:cNvPr id="507" name="Google Shape;507;p66"/>
          <p:cNvCxnSpPr/>
          <p:nvPr/>
        </p:nvCxnSpPr>
        <p:spPr>
          <a:xfrm>
            <a:off x="4696106" y="4636503"/>
            <a:ext cx="0" cy="249044"/>
          </a:xfrm>
          <a:prstGeom prst="straightConnector1">
            <a:avLst/>
          </a:prstGeom>
          <a:noFill/>
          <a:ln cap="flat" cmpd="sng" w="76200">
            <a:solidFill>
              <a:schemeClr val="accent2"/>
            </a:solidFill>
            <a:prstDash val="solid"/>
            <a:miter lim="800000"/>
            <a:headEnd len="sm" w="sm" type="none"/>
            <a:tailEnd len="sm" w="sm" type="none"/>
          </a:ln>
        </p:spPr>
      </p:cxnSp>
      <p:cxnSp>
        <p:nvCxnSpPr>
          <p:cNvPr id="508" name="Google Shape;508;p66"/>
          <p:cNvCxnSpPr/>
          <p:nvPr/>
        </p:nvCxnSpPr>
        <p:spPr>
          <a:xfrm>
            <a:off x="8231042" y="4636503"/>
            <a:ext cx="0" cy="249044"/>
          </a:xfrm>
          <a:prstGeom prst="straightConnector1">
            <a:avLst/>
          </a:prstGeom>
          <a:noFill/>
          <a:ln cap="flat" cmpd="sng" w="76200">
            <a:solidFill>
              <a:schemeClr val="accent2"/>
            </a:solidFill>
            <a:prstDash val="solid"/>
            <a:miter lim="800000"/>
            <a:headEnd len="sm" w="sm" type="none"/>
            <a:tailEnd len="sm" w="sm" type="none"/>
          </a:ln>
        </p:spPr>
      </p:cxnSp>
      <p:sp>
        <p:nvSpPr>
          <p:cNvPr id="509" name="Google Shape;509;p66"/>
          <p:cNvSpPr/>
          <p:nvPr/>
        </p:nvSpPr>
        <p:spPr>
          <a:xfrm>
            <a:off x="6373916" y="5111744"/>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0" name="Google Shape;510;p66"/>
          <p:cNvSpPr/>
          <p:nvPr/>
        </p:nvSpPr>
        <p:spPr>
          <a:xfrm>
            <a:off x="4162706"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66"/>
          <p:cNvSpPr/>
          <p:nvPr/>
        </p:nvSpPr>
        <p:spPr>
          <a:xfrm>
            <a:off x="5354302"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2" name="Google Shape;512;p66"/>
          <p:cNvSpPr/>
          <p:nvPr/>
        </p:nvSpPr>
        <p:spPr>
          <a:xfrm>
            <a:off x="6520914" y="3685354"/>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3" name="Google Shape;513;p66"/>
          <p:cNvSpPr/>
          <p:nvPr/>
        </p:nvSpPr>
        <p:spPr>
          <a:xfrm>
            <a:off x="7694960" y="3673051"/>
            <a:ext cx="1066800" cy="994096"/>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A screenshot of a video game&#10;&#10;Description automatically generated with medium confidence" id="519" name="Google Shape;519;p68"/>
          <p:cNvPicPr preferRelativeResize="0"/>
          <p:nvPr/>
        </p:nvPicPr>
        <p:blipFill rotWithShape="1">
          <a:blip r:embed="rId3">
            <a:alphaModFix/>
          </a:blip>
          <a:srcRect b="18553" l="0" r="5377" t="16264"/>
          <a:stretch/>
        </p:blipFill>
        <p:spPr>
          <a:xfrm>
            <a:off x="264973" y="1969478"/>
            <a:ext cx="11551888" cy="4689230"/>
          </a:xfrm>
          <a:prstGeom prst="rect">
            <a:avLst/>
          </a:prstGeom>
          <a:noFill/>
          <a:ln>
            <a:noFill/>
          </a:ln>
        </p:spPr>
      </p:pic>
      <p:sp>
        <p:nvSpPr>
          <p:cNvPr id="520" name="Google Shape;52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6 partes</a:t>
            </a:r>
            <a:endParaRPr/>
          </a:p>
        </p:txBody>
      </p:sp>
      <p:sp>
        <p:nvSpPr>
          <p:cNvPr id="521" name="Google Shape;521;p68"/>
          <p:cNvSpPr/>
          <p:nvPr/>
        </p:nvSpPr>
        <p:spPr>
          <a:xfrm>
            <a:off x="10041491" y="3717764"/>
            <a:ext cx="1066800" cy="959954"/>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2" name="Google Shape;522;p68"/>
          <p:cNvCxnSpPr/>
          <p:nvPr/>
        </p:nvCxnSpPr>
        <p:spPr>
          <a:xfrm>
            <a:off x="10560498" y="4691164"/>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523" name="Google Shape;523;p68"/>
          <p:cNvSpPr/>
          <p:nvPr/>
        </p:nvSpPr>
        <p:spPr>
          <a:xfrm>
            <a:off x="10450670" y="4954531"/>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p68"/>
          <p:cNvSpPr/>
          <p:nvPr/>
        </p:nvSpPr>
        <p:spPr>
          <a:xfrm>
            <a:off x="8861768" y="3704317"/>
            <a:ext cx="1066800" cy="959953"/>
          </a:xfrm>
          <a:prstGeom prst="ellipse">
            <a:avLst/>
          </a:prstGeom>
          <a:noFill/>
          <a:ln cap="flat" cmpd="sng" w="825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5" name="Google Shape;525;p68"/>
          <p:cNvCxnSpPr/>
          <p:nvPr/>
        </p:nvCxnSpPr>
        <p:spPr>
          <a:xfrm>
            <a:off x="9418362" y="3365451"/>
            <a:ext cx="0" cy="365760"/>
          </a:xfrm>
          <a:prstGeom prst="straightConnector1">
            <a:avLst/>
          </a:prstGeom>
          <a:noFill/>
          <a:ln cap="flat" cmpd="sng" w="76200">
            <a:solidFill>
              <a:schemeClr val="accent2"/>
            </a:solidFill>
            <a:prstDash val="solid"/>
            <a:miter lim="800000"/>
            <a:headEnd len="sm" w="sm" type="none"/>
            <a:tailEnd len="sm" w="sm" type="none"/>
          </a:ln>
        </p:spPr>
      </p:cxnSp>
      <p:sp>
        <p:nvSpPr>
          <p:cNvPr id="526" name="Google Shape;526;p68"/>
          <p:cNvSpPr/>
          <p:nvPr/>
        </p:nvSpPr>
        <p:spPr>
          <a:xfrm>
            <a:off x="9310703" y="3225678"/>
            <a:ext cx="204787" cy="204787"/>
          </a:xfrm>
          <a:prstGeom prst="ellipse">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b397d6a822_0_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000"/>
              <a:t>Meta basada en una prueba de lectura</a:t>
            </a:r>
            <a:endParaRPr sz="4000"/>
          </a:p>
        </p:txBody>
      </p:sp>
      <p:pic>
        <p:nvPicPr>
          <p:cNvPr descr="A screenshot of a video game&#10;&#10;Description automatically generated with low confidence" id="533" name="Google Shape;533;g1b397d6a822_0_4"/>
          <p:cNvPicPr preferRelativeResize="0"/>
          <p:nvPr/>
        </p:nvPicPr>
        <p:blipFill rotWithShape="1">
          <a:blip r:embed="rId3">
            <a:alphaModFix/>
          </a:blip>
          <a:srcRect b="28" l="0" r="0" t="39"/>
          <a:stretch/>
        </p:blipFill>
        <p:spPr>
          <a:xfrm>
            <a:off x="3183975" y="2271400"/>
            <a:ext cx="7192775" cy="4628650"/>
          </a:xfrm>
          <a:prstGeom prst="rect">
            <a:avLst/>
          </a:prstGeom>
          <a:noFill/>
          <a:ln>
            <a:noFill/>
          </a:ln>
        </p:spPr>
      </p:pic>
      <p:sp>
        <p:nvSpPr>
          <p:cNvPr id="534" name="Google Shape;534;g1b397d6a822_0_4"/>
          <p:cNvSpPr txBox="1"/>
          <p:nvPr>
            <p:ph idx="1" type="body"/>
          </p:nvPr>
        </p:nvSpPr>
        <p:spPr>
          <a:xfrm>
            <a:off x="1298875" y="1859475"/>
            <a:ext cx="5200800" cy="1061100"/>
          </a:xfrm>
          <a:prstGeom prst="rect">
            <a:avLst/>
          </a:prstGeom>
          <a:noFill/>
          <a:ln>
            <a:noFill/>
          </a:ln>
        </p:spPr>
        <p:txBody>
          <a:bodyPr anchorCtr="0" anchor="t" bIns="45700" lIns="91425" spcFirstLastPara="1" rIns="91425" wrap="square" tIns="45700">
            <a:normAutofit lnSpcReduction="10000"/>
          </a:bodyPr>
          <a:lstStyle/>
          <a:p>
            <a:pPr indent="0" lvl="0" marL="1371600" rtl="0" algn="l">
              <a:lnSpc>
                <a:spcPct val="90000"/>
              </a:lnSpc>
              <a:spcBef>
                <a:spcPts val="1000"/>
              </a:spcBef>
              <a:spcAft>
                <a:spcPts val="0"/>
              </a:spcAft>
              <a:buSzPts val="3600"/>
              <a:buNone/>
            </a:pPr>
            <a:r>
              <a:rPr b="1" lang="en-US"/>
              <a:t>Recompensa de lectura!</a:t>
            </a:r>
            <a:endParaRPr b="1"/>
          </a:p>
        </p:txBody>
      </p:sp>
      <p:pic>
        <p:nvPicPr>
          <p:cNvPr id="535" name="Google Shape;535;g1b397d6a822_0_4"/>
          <p:cNvPicPr preferRelativeResize="0"/>
          <p:nvPr/>
        </p:nvPicPr>
        <p:blipFill rotWithShape="1">
          <a:blip r:embed="rId4">
            <a:alphaModFix/>
          </a:blip>
          <a:srcRect b="0" l="0" r="0" t="0"/>
          <a:stretch/>
        </p:blipFill>
        <p:spPr>
          <a:xfrm>
            <a:off x="154975" y="1490525"/>
            <a:ext cx="1559525" cy="1587450"/>
          </a:xfrm>
          <a:prstGeom prst="rect">
            <a:avLst/>
          </a:prstGeom>
          <a:noFill/>
          <a:ln>
            <a:noFill/>
          </a:ln>
        </p:spPr>
      </p:pic>
      <p:sp>
        <p:nvSpPr>
          <p:cNvPr id="536" name="Google Shape;536;g1b397d6a822_0_4"/>
          <p:cNvSpPr/>
          <p:nvPr/>
        </p:nvSpPr>
        <p:spPr>
          <a:xfrm>
            <a:off x="1887700" y="2173575"/>
            <a:ext cx="640800" cy="432900"/>
          </a:xfrm>
          <a:prstGeom prst="mathEqual">
            <a:avLst>
              <a:gd fmla="val 23520" name="adj1"/>
              <a:gd fmla="val 1176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7" name="Google Shape;537;g1b397d6a822_0_4"/>
          <p:cNvPicPr preferRelativeResize="0"/>
          <p:nvPr/>
        </p:nvPicPr>
        <p:blipFill rotWithShape="1">
          <a:blip r:embed="rId4">
            <a:alphaModFix/>
          </a:blip>
          <a:srcRect b="0" l="0" r="0" t="0"/>
          <a:stretch/>
        </p:blipFill>
        <p:spPr>
          <a:xfrm>
            <a:off x="6767050" y="1982437"/>
            <a:ext cx="800850" cy="815175"/>
          </a:xfrm>
          <a:prstGeom prst="rect">
            <a:avLst/>
          </a:prstGeom>
          <a:noFill/>
          <a:ln>
            <a:noFill/>
          </a:ln>
        </p:spPr>
      </p:pic>
      <p:pic>
        <p:nvPicPr>
          <p:cNvPr id="538" name="Google Shape;538;g1b397d6a822_0_4"/>
          <p:cNvPicPr preferRelativeResize="0"/>
          <p:nvPr/>
        </p:nvPicPr>
        <p:blipFill rotWithShape="1">
          <a:blip r:embed="rId4">
            <a:alphaModFix/>
          </a:blip>
          <a:srcRect b="0" l="0" r="0" t="0"/>
          <a:stretch/>
        </p:blipFill>
        <p:spPr>
          <a:xfrm>
            <a:off x="8928375" y="1324961"/>
            <a:ext cx="800850" cy="815175"/>
          </a:xfrm>
          <a:prstGeom prst="rect">
            <a:avLst/>
          </a:prstGeom>
          <a:noFill/>
          <a:ln>
            <a:noFill/>
          </a:ln>
        </p:spPr>
      </p:pic>
      <p:sp>
        <p:nvSpPr>
          <p:cNvPr id="539" name="Google Shape;539;g1b397d6a822_0_4"/>
          <p:cNvSpPr txBox="1"/>
          <p:nvPr/>
        </p:nvSpPr>
        <p:spPr>
          <a:xfrm>
            <a:off x="238575" y="3374810"/>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Choose between slides 14,15, or 16!</a:t>
            </a:r>
            <a:endParaRPr b="1"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1b397d6a822_0_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spcBef>
                <a:spcPts val="0"/>
              </a:spcBef>
              <a:spcAft>
                <a:spcPts val="0"/>
              </a:spcAft>
              <a:buSzPts val="5000"/>
              <a:buNone/>
            </a:pPr>
            <a:r>
              <a:rPr lang="en-US" sz="4000">
                <a:solidFill>
                  <a:schemeClr val="accent1"/>
                </a:solidFill>
              </a:rPr>
              <a:t>Meta basada en una prueba de lectura</a:t>
            </a:r>
            <a:endParaRPr/>
          </a:p>
        </p:txBody>
      </p:sp>
      <p:pic>
        <p:nvPicPr>
          <p:cNvPr id="546" name="Google Shape;546;g1b397d6a822_0_24"/>
          <p:cNvPicPr preferRelativeResize="0"/>
          <p:nvPr/>
        </p:nvPicPr>
        <p:blipFill rotWithShape="1">
          <a:blip r:embed="rId3">
            <a:alphaModFix/>
          </a:blip>
          <a:srcRect b="0" l="0" r="0" t="0"/>
          <a:stretch/>
        </p:blipFill>
        <p:spPr>
          <a:xfrm>
            <a:off x="4289150" y="2505400"/>
            <a:ext cx="4612400" cy="4166750"/>
          </a:xfrm>
          <a:prstGeom prst="rect">
            <a:avLst/>
          </a:prstGeom>
          <a:noFill/>
          <a:ln>
            <a:noFill/>
          </a:ln>
        </p:spPr>
      </p:pic>
      <p:sp>
        <p:nvSpPr>
          <p:cNvPr id="547" name="Google Shape;547;g1b397d6a822_0_24"/>
          <p:cNvSpPr txBox="1"/>
          <p:nvPr>
            <p:ph idx="1" type="body"/>
          </p:nvPr>
        </p:nvSpPr>
        <p:spPr>
          <a:xfrm>
            <a:off x="1298875" y="1859475"/>
            <a:ext cx="6048900" cy="1061100"/>
          </a:xfrm>
          <a:prstGeom prst="rect">
            <a:avLst/>
          </a:prstGeom>
          <a:noFill/>
          <a:ln>
            <a:noFill/>
          </a:ln>
        </p:spPr>
        <p:txBody>
          <a:bodyPr anchorCtr="0" anchor="t" bIns="45700" lIns="91425" spcFirstLastPara="1" rIns="91425" wrap="square" tIns="45700">
            <a:normAutofit lnSpcReduction="10000"/>
          </a:bodyPr>
          <a:lstStyle/>
          <a:p>
            <a:pPr indent="0" lvl="0" marL="1371600" rtl="0" algn="l">
              <a:lnSpc>
                <a:spcPct val="90000"/>
              </a:lnSpc>
              <a:spcBef>
                <a:spcPts val="1000"/>
              </a:spcBef>
              <a:spcAft>
                <a:spcPts val="0"/>
              </a:spcAft>
              <a:buSzPts val="3600"/>
              <a:buNone/>
            </a:pPr>
            <a:r>
              <a:rPr b="1" lang="en-US"/>
              <a:t>¡</a:t>
            </a:r>
            <a:r>
              <a:rPr b="1" lang="en-US"/>
              <a:t>Recompensa de lectura!</a:t>
            </a:r>
            <a:endParaRPr b="1"/>
          </a:p>
        </p:txBody>
      </p:sp>
      <p:pic>
        <p:nvPicPr>
          <p:cNvPr id="548" name="Google Shape;548;g1b397d6a822_0_24"/>
          <p:cNvPicPr preferRelativeResize="0"/>
          <p:nvPr/>
        </p:nvPicPr>
        <p:blipFill rotWithShape="1">
          <a:blip r:embed="rId4">
            <a:alphaModFix/>
          </a:blip>
          <a:srcRect b="0" l="0" r="0" t="0"/>
          <a:stretch/>
        </p:blipFill>
        <p:spPr>
          <a:xfrm>
            <a:off x="154975" y="1490525"/>
            <a:ext cx="1559525" cy="1587450"/>
          </a:xfrm>
          <a:prstGeom prst="rect">
            <a:avLst/>
          </a:prstGeom>
          <a:noFill/>
          <a:ln>
            <a:noFill/>
          </a:ln>
        </p:spPr>
      </p:pic>
      <p:sp>
        <p:nvSpPr>
          <p:cNvPr id="549" name="Google Shape;549;g1b397d6a822_0_24"/>
          <p:cNvSpPr/>
          <p:nvPr/>
        </p:nvSpPr>
        <p:spPr>
          <a:xfrm>
            <a:off x="1887700" y="2173575"/>
            <a:ext cx="640800" cy="432900"/>
          </a:xfrm>
          <a:prstGeom prst="mathEqual">
            <a:avLst>
              <a:gd fmla="val 23520" name="adj1"/>
              <a:gd fmla="val 1176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0" name="Google Shape;550;g1b397d6a822_0_24"/>
          <p:cNvPicPr preferRelativeResize="0"/>
          <p:nvPr/>
        </p:nvPicPr>
        <p:blipFill rotWithShape="1">
          <a:blip r:embed="rId4">
            <a:alphaModFix/>
          </a:blip>
          <a:srcRect b="0" l="0" r="0" t="0"/>
          <a:stretch/>
        </p:blipFill>
        <p:spPr>
          <a:xfrm>
            <a:off x="7650275" y="1447387"/>
            <a:ext cx="866550" cy="882075"/>
          </a:xfrm>
          <a:prstGeom prst="rect">
            <a:avLst/>
          </a:prstGeom>
          <a:noFill/>
          <a:ln>
            <a:noFill/>
          </a:ln>
        </p:spPr>
      </p:pic>
      <p:sp>
        <p:nvSpPr>
          <p:cNvPr id="551" name="Google Shape;551;g1b397d6a822_0_24"/>
          <p:cNvSpPr txBox="1"/>
          <p:nvPr/>
        </p:nvSpPr>
        <p:spPr>
          <a:xfrm>
            <a:off x="1122725" y="3177135"/>
            <a:ext cx="6839700" cy="29553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Choose between slides 14,15, or 16!</a:t>
            </a:r>
            <a:endParaRPr b="1"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2020-05-13T17:59:44Z</dcterms:created>
  <dc:creator>a h</dc:creator>
</cp:coreProperties>
</file>