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octet-stream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  <p:sldMasterId id="2147483675" r:id="rId3"/>
    <p:sldMasterId id="2147483687" r:id="rId4"/>
    <p:sldMasterId id="2147483704" r:id="rId5"/>
  </p:sldMasterIdLst>
  <p:notesMasterIdLst>
    <p:notesMasterId r:id="rId24"/>
  </p:notesMasterIdLst>
  <p:sldIdLst>
    <p:sldId id="256" r:id="rId6"/>
    <p:sldId id="257" r:id="rId7"/>
    <p:sldId id="261" r:id="rId8"/>
    <p:sldId id="301" r:id="rId9"/>
    <p:sldId id="300" r:id="rId10"/>
    <p:sldId id="299" r:id="rId11"/>
    <p:sldId id="298" r:id="rId12"/>
    <p:sldId id="263" r:id="rId13"/>
    <p:sldId id="264" r:id="rId14"/>
    <p:sldId id="265" r:id="rId15"/>
    <p:sldId id="271" r:id="rId16"/>
    <p:sldId id="273" r:id="rId17"/>
    <p:sldId id="268" r:id="rId18"/>
    <p:sldId id="291" r:id="rId19"/>
    <p:sldId id="270" r:id="rId20"/>
    <p:sldId id="305" r:id="rId21"/>
    <p:sldId id="295" r:id="rId22"/>
    <p:sldId id="293" r:id="rId23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3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8" roundtripDataSignature="AMtx7mhu8iD+gxlzUp+ZNTlFE80dj6pQA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manda Hamilton Roos" initials="" lastIdx="8" clrIdx="0"/>
  <p:cmAuthor id="1" name="Martinez, Kara" initials="MK" lastIdx="1" clrIdx="1">
    <p:extLst>
      <p:ext uri="{19B8F6BF-5375-455C-9EA6-DF929625EA0E}">
        <p15:presenceInfo xmlns:p15="http://schemas.microsoft.com/office/powerpoint/2012/main" userId="S::kmartinez@edmentum.com::f31ab8a1-60f6-42e9-b5d8-52f12026745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14"/>
    <p:restoredTop sz="74596"/>
  </p:normalViewPr>
  <p:slideViewPr>
    <p:cSldViewPr snapToGrid="0">
      <p:cViewPr varScale="1">
        <p:scale>
          <a:sx n="86" d="100"/>
          <a:sy n="86" d="100"/>
        </p:scale>
        <p:origin x="1400" y="200"/>
      </p:cViewPr>
      <p:guideLst>
        <p:guide orient="horz" pos="213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1.fntdata"/><Relationship Id="rId59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gs" Target="tags/tag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8" Type="http://customschemas.google.com/relationships/presentationmetadata" Target="meta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font" Target="fonts/font4.fntdata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3.fntdata"/><Relationship Id="rId8" Type="http://schemas.openxmlformats.org/officeDocument/2006/relationships/slide" Target="slides/slide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2T11:54:28.028" idx="1">
    <p:pos x="10" y="10"/>
    <p:text>Please keep in English</p:text>
    <p:extLst>
      <p:ext uri="{C676402C-5697-4E1C-873F-D02D1690AC5C}">
        <p15:threadingInfo xmlns:p15="http://schemas.microsoft.com/office/powerpoint/2012/main" timeZoneBias="24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ct val="0"/>
      </a:spcBef>
      <a:spcAft>
        <a:spcPct val="0"/>
      </a:spcAft>
    </a:defPPr>
    <a:lvl1pPr marR="0" lvl="0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ct val="0"/>
      </a:spcBef>
      <a:spcAft>
        <a:spcPct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dirty="0"/>
              <a:t>Facilitator note:</a:t>
            </a:r>
            <a:endParaRPr lang="en-US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Gather family-facing resources to support orientation. </a:t>
            </a:r>
            <a:endParaRPr lang="en-US"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Share </a:t>
            </a:r>
            <a:r>
              <a:rPr lang="en-US" b="0" i="1" dirty="0"/>
              <a:t>Family welcome resource. </a:t>
            </a:r>
            <a:r>
              <a:rPr lang="en-US" b="0" i="0" dirty="0"/>
              <a:t>(This resource can also be used or revisited during in the team-building huddle)</a:t>
            </a:r>
            <a:endParaRPr lang="en-US"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i="0" dirty="0"/>
              <a:t>Share </a:t>
            </a:r>
            <a:r>
              <a:rPr lang="en-US" i="1" dirty="0"/>
              <a:t>How do I earn incentives?</a:t>
            </a:r>
            <a:endParaRPr lang="en-US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This presentation includes both English and Spanish slides. Delete or hide slides you don’t need. </a:t>
            </a:r>
            <a:endParaRPr lang="en-US" dirty="0"/>
          </a:p>
          <a:p>
            <a:pPr marL="91440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Char char="•"/>
            </a:pPr>
            <a:r>
              <a:rPr lang="en-US" b="0" dirty="0"/>
              <a:t>Note that the screen shots are in English but Connect is available in Spanish, too.</a:t>
            </a: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You could also play the Welcome to the Springboard Learning Accelerator! found on https://www.youtube.com/c/SpringboardCollaborative</a:t>
            </a: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b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Suggested script</a:t>
            </a:r>
            <a:endParaRPr lang="en-US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Welcome to the Springboard Learning Accelerator!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/>
              <a:t>In this presentation we’ll explain a little more about what a learning accelerator is, the digital tools you’ll be using during this accelerator and what comes next.</a:t>
            </a:r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i="1" dirty="0"/>
          </a:p>
          <a:p>
            <a:pPr marL="45720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 b="1" dirty="0"/>
              <a:t>Suggested script in Spanish</a:t>
            </a:r>
            <a:endParaRPr lang="en-US"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i="1" dirty="0" err="1">
                <a:solidFill>
                  <a:srgbClr val="202124"/>
                </a:solidFill>
              </a:rPr>
              <a:t>Bienvenido</a:t>
            </a:r>
            <a:r>
              <a:rPr lang="en-US" i="1" dirty="0">
                <a:solidFill>
                  <a:srgbClr val="202124"/>
                </a:solidFill>
              </a:rPr>
              <a:t> a la Springboard Learning Accelerator. </a:t>
            </a:r>
            <a:r>
              <a:rPr lang="en-US" i="1" dirty="0" err="1">
                <a:solidFill>
                  <a:srgbClr val="202124"/>
                </a:solidFill>
              </a:rPr>
              <a:t>En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este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presentación</a:t>
            </a:r>
            <a:r>
              <a:rPr lang="en-US" i="1" dirty="0">
                <a:solidFill>
                  <a:srgbClr val="202124"/>
                </a:solidFill>
              </a:rPr>
              <a:t>, </a:t>
            </a:r>
            <a:r>
              <a:rPr lang="en-US" i="1" dirty="0" err="1">
                <a:solidFill>
                  <a:srgbClr val="202124"/>
                </a:solidFill>
              </a:rPr>
              <a:t>revisaremos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qué</a:t>
            </a:r>
            <a:r>
              <a:rPr lang="en-US" i="1" dirty="0">
                <a:solidFill>
                  <a:srgbClr val="202124"/>
                </a:solidFill>
              </a:rPr>
              <a:t> es un </a:t>
            </a:r>
            <a:r>
              <a:rPr lang="en-US" i="1" dirty="0" err="1">
                <a:solidFill>
                  <a:srgbClr val="202124"/>
                </a:solidFill>
              </a:rPr>
              <a:t>acelerador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aprendizaje</a:t>
            </a:r>
            <a:r>
              <a:rPr lang="en-US" i="1" dirty="0">
                <a:solidFill>
                  <a:srgbClr val="202124"/>
                </a:solidFill>
              </a:rPr>
              <a:t>, las </a:t>
            </a:r>
            <a:r>
              <a:rPr lang="en-US" i="1" dirty="0" err="1">
                <a:solidFill>
                  <a:srgbClr val="202124"/>
                </a:solidFill>
              </a:rPr>
              <a:t>herramientas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digitales</a:t>
            </a:r>
            <a:r>
              <a:rPr lang="en-US" i="1" dirty="0">
                <a:solidFill>
                  <a:srgbClr val="202124"/>
                </a:solidFill>
              </a:rPr>
              <a:t> que </a:t>
            </a:r>
            <a:r>
              <a:rPr lang="en-US" i="1" dirty="0" err="1">
                <a:solidFill>
                  <a:srgbClr val="202124"/>
                </a:solidFill>
              </a:rPr>
              <a:t>usará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durante</a:t>
            </a:r>
            <a:r>
              <a:rPr lang="en-US" i="1" dirty="0">
                <a:solidFill>
                  <a:srgbClr val="202124"/>
                </a:solidFill>
              </a:rPr>
              <a:t> un </a:t>
            </a:r>
            <a:r>
              <a:rPr lang="en-US" i="1" dirty="0" err="1">
                <a:solidFill>
                  <a:srgbClr val="202124"/>
                </a:solidFill>
              </a:rPr>
              <a:t>acelerador</a:t>
            </a:r>
            <a:r>
              <a:rPr lang="en-US" i="1" dirty="0">
                <a:solidFill>
                  <a:srgbClr val="202124"/>
                </a:solidFill>
              </a:rPr>
              <a:t> y lo que </a:t>
            </a:r>
            <a:r>
              <a:rPr lang="en-US" i="1" dirty="0" err="1">
                <a:solidFill>
                  <a:srgbClr val="202124"/>
                </a:solidFill>
              </a:rPr>
              <a:t>viene</a:t>
            </a:r>
            <a:r>
              <a:rPr lang="en-US" i="1" dirty="0">
                <a:solidFill>
                  <a:srgbClr val="202124"/>
                </a:solidFill>
              </a:rPr>
              <a:t> a </a:t>
            </a:r>
            <a:r>
              <a:rPr lang="en-US" i="1" dirty="0" err="1">
                <a:solidFill>
                  <a:srgbClr val="202124"/>
                </a:solidFill>
              </a:rPr>
              <a:t>continuación</a:t>
            </a:r>
            <a:r>
              <a:rPr lang="en-US" i="1" dirty="0">
                <a:solidFill>
                  <a:srgbClr val="202124"/>
                </a:solidFill>
              </a:rPr>
              <a:t>.</a:t>
            </a:r>
            <a:endParaRPr lang="en-US"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i="1" dirty="0"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dirty="0"/>
          </a:p>
          <a:p>
            <a:pPr marL="45720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dirty="0"/>
          </a:p>
        </p:txBody>
      </p:sp>
      <p:sp>
        <p:nvSpPr>
          <p:cNvPr id="445" name="Google Shape;445;p16:notes"/>
          <p:cNvSpPr txBox="1">
            <a:spLocks noGrp="1"/>
          </p:cNvSpPr>
          <p:nvPr>
            <p:ph type="sldNum" idx="12"/>
          </p:nvPr>
        </p:nvSpPr>
        <p:spPr>
          <a:xfrm>
            <a:off x="5181600" y="6513513"/>
            <a:ext cx="3962400" cy="344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sp>
        <p:nvSpPr>
          <p:cNvPr id="446" name="Google Shape;44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0175" y="104775"/>
            <a:ext cx="2076450" cy="11684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g1b397d6a822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4" name="Google Shape;554;g1b397d6a822_0_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i="1" dirty="0"/>
          </a:p>
        </p:txBody>
      </p:sp>
      <p:sp>
        <p:nvSpPr>
          <p:cNvPr id="555" name="Google Shape;555;g1b397d6a822_0_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16" name="Google Shape;616;p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3" name="Google Shape;633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i="1"/>
          </a:p>
        </p:txBody>
      </p:sp>
      <p:sp>
        <p:nvSpPr>
          <p:cNvPr id="634" name="Google Shape;634;p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6" name="Google Shape;586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b="1" dirty="0"/>
              <a:t>Facilitator note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/>
              <a:t>Share the ways families can earn incentives.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Use the resource </a:t>
            </a:r>
            <a:r>
              <a:rPr lang="en-US" i="1" dirty="0"/>
              <a:t>How do I earn incentives? </a:t>
            </a:r>
            <a:r>
              <a:rPr lang="en-US" dirty="0"/>
              <a:t>to help you. If you are unsure, speak to your Springboard coach.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/>
              <a:t>For sites with 3 tiers of incentives, the requirements are: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Tier 1: Attend programming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Tier 2: Attend programming + reach growth goal or reading practice target</a:t>
            </a:r>
            <a:endParaRPr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-US" dirty="0"/>
              <a:t>Tier 3: Attend programming + reach stretch goal or exceeded reading practice target + 100% family workshop attendance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/>
              <a:t>For sites with 2 tiers of incentives, the requirements are </a:t>
            </a:r>
            <a:endParaRPr dirty="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/>
              <a:t>Tier 1: Attend programming</a:t>
            </a:r>
            <a:endParaRPr dirty="0"/>
          </a:p>
          <a:p>
            <a:pPr marL="9144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dirty="0"/>
              <a:t>Tier 2: Attend programming + reach growth goal or reading practice target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b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Suggested script</a:t>
            </a:r>
            <a:endParaRPr i="1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 dirty="0"/>
              <a:t>In order to get reading rewards, you must [insert].</a:t>
            </a:r>
            <a:endParaRPr dirty="0">
              <a:extLst>
                <a:ext uri="http://customooxmlschemas.google.com/">
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1"/>
                </a:ext>
              </a:extLst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i="1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b="1" dirty="0"/>
              <a:t>Suggested script in Spanish</a:t>
            </a:r>
            <a:endParaRPr i="1" dirty="0"/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 dirty="0">
                <a:solidFill>
                  <a:srgbClr val="202124"/>
                </a:solidFill>
              </a:rPr>
              <a:t>Al usar Springboard Connect para </a:t>
            </a:r>
            <a:r>
              <a:rPr lang="en-US" i="1" dirty="0" err="1">
                <a:solidFill>
                  <a:srgbClr val="202124"/>
                </a:solidFill>
              </a:rPr>
              <a:t>realizar</a:t>
            </a:r>
            <a:r>
              <a:rPr lang="en-US" i="1" dirty="0">
                <a:solidFill>
                  <a:srgbClr val="202124"/>
                </a:solidFill>
              </a:rPr>
              <a:t> un </a:t>
            </a:r>
            <a:r>
              <a:rPr lang="en-US" i="1" dirty="0" err="1">
                <a:solidFill>
                  <a:srgbClr val="202124"/>
                </a:solidFill>
              </a:rPr>
              <a:t>seguimiento</a:t>
            </a:r>
            <a:r>
              <a:rPr lang="en-US" i="1" dirty="0">
                <a:solidFill>
                  <a:srgbClr val="202124"/>
                </a:solidFill>
              </a:rPr>
              <a:t> del </a:t>
            </a:r>
            <a:r>
              <a:rPr lang="en-US" i="1" dirty="0" err="1">
                <a:solidFill>
                  <a:srgbClr val="202124"/>
                </a:solidFill>
              </a:rPr>
              <a:t>tiempo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práctica</a:t>
            </a:r>
            <a:r>
              <a:rPr lang="en-US" i="1" dirty="0">
                <a:solidFill>
                  <a:srgbClr val="202124"/>
                </a:solidFill>
              </a:rPr>
              <a:t>, </a:t>
            </a:r>
            <a:r>
              <a:rPr lang="en-US" i="1" dirty="0" err="1">
                <a:solidFill>
                  <a:srgbClr val="202124"/>
                </a:solidFill>
              </a:rPr>
              <a:t>su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hijo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gana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recompensas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como</a:t>
            </a:r>
            <a:r>
              <a:rPr lang="en-US" i="1" dirty="0">
                <a:solidFill>
                  <a:srgbClr val="202124"/>
                </a:solidFill>
              </a:rPr>
              <a:t> mochilas, </a:t>
            </a:r>
            <a:r>
              <a:rPr lang="en-US" i="1" dirty="0" err="1">
                <a:solidFill>
                  <a:srgbClr val="202124"/>
                </a:solidFill>
              </a:rPr>
              <a:t>libros</a:t>
            </a:r>
            <a:r>
              <a:rPr lang="en-US" i="1" dirty="0">
                <a:solidFill>
                  <a:srgbClr val="202124"/>
                </a:solidFill>
              </a:rPr>
              <a:t> y </a:t>
            </a:r>
            <a:r>
              <a:rPr lang="en-US" i="1" dirty="0" err="1">
                <a:solidFill>
                  <a:srgbClr val="202124"/>
                </a:solidFill>
              </a:rPr>
              <a:t>útiles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escolares</a:t>
            </a:r>
            <a:r>
              <a:rPr lang="en-US" i="1" dirty="0">
                <a:solidFill>
                  <a:srgbClr val="202124"/>
                </a:solidFill>
              </a:rPr>
              <a:t> (or gift cards)</a:t>
            </a:r>
            <a:endParaRPr i="1" dirty="0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 dirty="0">
                <a:solidFill>
                  <a:srgbClr val="202124"/>
                </a:solidFill>
              </a:rPr>
              <a:t>El maestro de </a:t>
            </a:r>
            <a:r>
              <a:rPr lang="en-US" i="1" dirty="0" err="1">
                <a:solidFill>
                  <a:srgbClr val="202124"/>
                </a:solidFill>
              </a:rPr>
              <a:t>su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hijo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también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ingresará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información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en</a:t>
            </a:r>
            <a:r>
              <a:rPr lang="en-US" i="1" dirty="0">
                <a:solidFill>
                  <a:srgbClr val="202124"/>
                </a:solidFill>
              </a:rPr>
              <a:t> Connect que lo </a:t>
            </a:r>
            <a:r>
              <a:rPr lang="en-US" i="1" dirty="0" err="1">
                <a:solidFill>
                  <a:srgbClr val="202124"/>
                </a:solidFill>
              </a:rPr>
              <a:t>ayudará</a:t>
            </a:r>
            <a:r>
              <a:rPr lang="en-US" i="1" dirty="0">
                <a:solidFill>
                  <a:srgbClr val="202124"/>
                </a:solidFill>
              </a:rPr>
              <a:t> a </a:t>
            </a:r>
            <a:r>
              <a:rPr lang="en-US" i="1" dirty="0" err="1">
                <a:solidFill>
                  <a:srgbClr val="202124"/>
                </a:solidFill>
              </a:rPr>
              <a:t>ganar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recompensas</a:t>
            </a:r>
            <a:r>
              <a:rPr lang="en-US" i="1" dirty="0">
                <a:solidFill>
                  <a:srgbClr val="202124"/>
                </a:solidFill>
              </a:rPr>
              <a:t>. El maestro de </a:t>
            </a:r>
            <a:r>
              <a:rPr lang="en-US" i="1" dirty="0" err="1">
                <a:solidFill>
                  <a:srgbClr val="202124"/>
                </a:solidFill>
              </a:rPr>
              <a:t>su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hijo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ingresara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su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asistencia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los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talleres</a:t>
            </a:r>
            <a:r>
              <a:rPr lang="en-US" i="1" dirty="0">
                <a:solidFill>
                  <a:srgbClr val="202124"/>
                </a:solidFill>
              </a:rPr>
              <a:t> y </a:t>
            </a:r>
            <a:r>
              <a:rPr lang="en-US" i="1" dirty="0" err="1">
                <a:solidFill>
                  <a:srgbClr val="202124"/>
                </a:solidFill>
              </a:rPr>
              <a:t>el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tiempo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instrucción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su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hijo</a:t>
            </a:r>
            <a:r>
              <a:rPr lang="en-US" i="1" dirty="0">
                <a:solidFill>
                  <a:srgbClr val="202124"/>
                </a:solidFill>
              </a:rPr>
              <a:t> (ambos </a:t>
            </a:r>
            <a:r>
              <a:rPr lang="en-US" i="1" dirty="0" err="1">
                <a:solidFill>
                  <a:srgbClr val="202124"/>
                </a:solidFill>
              </a:rPr>
              <a:t>tipos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práctica</a:t>
            </a:r>
            <a:r>
              <a:rPr lang="en-US" i="1" dirty="0">
                <a:solidFill>
                  <a:srgbClr val="202124"/>
                </a:solidFill>
              </a:rPr>
              <a:t> son </a:t>
            </a:r>
            <a:r>
              <a:rPr lang="en-US" i="1" dirty="0" err="1">
                <a:solidFill>
                  <a:srgbClr val="202124"/>
                </a:solidFill>
              </a:rPr>
              <a:t>muy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importantes</a:t>
            </a:r>
            <a:r>
              <a:rPr lang="en-US" i="1" dirty="0">
                <a:solidFill>
                  <a:srgbClr val="202124"/>
                </a:solidFill>
              </a:rPr>
              <a:t>). Connect </a:t>
            </a:r>
            <a:r>
              <a:rPr lang="en-US" i="1" dirty="0" err="1">
                <a:solidFill>
                  <a:srgbClr val="202124"/>
                </a:solidFill>
              </a:rPr>
              <a:t>también</a:t>
            </a:r>
            <a:r>
              <a:rPr lang="en-US" i="1" dirty="0">
                <a:solidFill>
                  <a:srgbClr val="202124"/>
                </a:solidFill>
              </a:rPr>
              <a:t> le </a:t>
            </a:r>
            <a:r>
              <a:rPr lang="en-US" i="1" dirty="0" err="1">
                <a:solidFill>
                  <a:srgbClr val="202124"/>
                </a:solidFill>
              </a:rPr>
              <a:t>ayuda</a:t>
            </a:r>
            <a:r>
              <a:rPr lang="en-US" i="1" dirty="0">
                <a:solidFill>
                  <a:srgbClr val="202124"/>
                </a:solidFill>
              </a:rPr>
              <a:t> a </a:t>
            </a:r>
            <a:r>
              <a:rPr lang="en-US" i="1" dirty="0" err="1">
                <a:solidFill>
                  <a:srgbClr val="202124"/>
                </a:solidFill>
              </a:rPr>
              <a:t>llevar</a:t>
            </a:r>
            <a:r>
              <a:rPr lang="en-US" i="1" dirty="0">
                <a:solidFill>
                  <a:srgbClr val="202124"/>
                </a:solidFill>
              </a:rPr>
              <a:t> a </a:t>
            </a:r>
            <a:r>
              <a:rPr lang="en-US" i="1" dirty="0" err="1">
                <a:solidFill>
                  <a:srgbClr val="202124"/>
                </a:solidFill>
              </a:rPr>
              <a:t>su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hijo</a:t>
            </a:r>
            <a:r>
              <a:rPr lang="en-US" i="1" dirty="0">
                <a:solidFill>
                  <a:srgbClr val="202124"/>
                </a:solidFill>
              </a:rPr>
              <a:t> a la hora de </a:t>
            </a:r>
            <a:r>
              <a:rPr lang="en-US" i="1" dirty="0" err="1">
                <a:solidFill>
                  <a:srgbClr val="202124"/>
                </a:solidFill>
              </a:rPr>
              <a:t>instrucción</a:t>
            </a:r>
            <a:r>
              <a:rPr lang="en-US" i="1" dirty="0">
                <a:solidFill>
                  <a:srgbClr val="202124"/>
                </a:solidFill>
              </a:rPr>
              <a:t> con </a:t>
            </a:r>
            <a:r>
              <a:rPr lang="en-US" i="1" dirty="0" err="1">
                <a:solidFill>
                  <a:srgbClr val="202124"/>
                </a:solidFill>
              </a:rPr>
              <a:t>el</a:t>
            </a:r>
            <a:r>
              <a:rPr lang="en-US" i="1" dirty="0">
                <a:solidFill>
                  <a:srgbClr val="202124"/>
                </a:solidFill>
              </a:rPr>
              <a:t> maestro y </a:t>
            </a:r>
            <a:r>
              <a:rPr lang="en-US" i="1" dirty="0" err="1">
                <a:solidFill>
                  <a:srgbClr val="202124"/>
                </a:solidFill>
              </a:rPr>
              <a:t>los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talleres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familiares</a:t>
            </a:r>
            <a:r>
              <a:rPr lang="en-US" i="1" dirty="0">
                <a:solidFill>
                  <a:srgbClr val="202124"/>
                </a:solidFill>
              </a:rPr>
              <a:t>. </a:t>
            </a:r>
            <a:r>
              <a:rPr lang="en-US" i="1" dirty="0" err="1">
                <a:solidFill>
                  <a:srgbClr val="202124"/>
                </a:solidFill>
              </a:rPr>
              <a:t>Su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pantalla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tareas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diarias</a:t>
            </a:r>
            <a:r>
              <a:rPr lang="en-US" i="1" dirty="0">
                <a:solidFill>
                  <a:srgbClr val="202124"/>
                </a:solidFill>
              </a:rPr>
              <a:t> se </a:t>
            </a:r>
            <a:r>
              <a:rPr lang="en-US" i="1" dirty="0" err="1">
                <a:solidFill>
                  <a:srgbClr val="202124"/>
                </a:solidFill>
              </a:rPr>
              <a:t>asegurará</a:t>
            </a:r>
            <a:r>
              <a:rPr lang="en-US" i="1" dirty="0">
                <a:solidFill>
                  <a:srgbClr val="202124"/>
                </a:solidFill>
              </a:rPr>
              <a:t> de que </a:t>
            </a:r>
            <a:r>
              <a:rPr lang="en-US" i="1" dirty="0" err="1">
                <a:solidFill>
                  <a:srgbClr val="202124"/>
                </a:solidFill>
              </a:rPr>
              <a:t>nunca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pierda</a:t>
            </a:r>
            <a:r>
              <a:rPr lang="en-US" i="1" dirty="0">
                <a:solidFill>
                  <a:srgbClr val="202124"/>
                </a:solidFill>
              </a:rPr>
              <a:t> la </a:t>
            </a:r>
            <a:r>
              <a:rPr lang="en-US" i="1" dirty="0" err="1">
                <a:solidFill>
                  <a:srgbClr val="202124"/>
                </a:solidFill>
              </a:rPr>
              <a:t>oportunidad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practicar</a:t>
            </a:r>
            <a:r>
              <a:rPr lang="en-US" i="1" dirty="0">
                <a:solidFill>
                  <a:srgbClr val="202124"/>
                </a:solidFill>
              </a:rPr>
              <a:t> la </a:t>
            </a:r>
            <a:r>
              <a:rPr lang="en-US" i="1" dirty="0" err="1">
                <a:solidFill>
                  <a:srgbClr val="202124"/>
                </a:solidFill>
              </a:rPr>
              <a:t>lectura</a:t>
            </a:r>
            <a:r>
              <a:rPr lang="en-US" i="1" dirty="0">
                <a:solidFill>
                  <a:srgbClr val="202124"/>
                </a:solidFill>
              </a:rPr>
              <a:t>.</a:t>
            </a:r>
            <a:endParaRPr i="1" dirty="0">
              <a:solidFill>
                <a:srgbClr val="202124"/>
              </a:solidFill>
            </a:endParaRPr>
          </a:p>
          <a:p>
            <a:pPr marL="4572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</a:pPr>
            <a:r>
              <a:rPr lang="en-US" i="1" dirty="0">
                <a:solidFill>
                  <a:srgbClr val="202124"/>
                </a:solidFill>
              </a:rPr>
              <a:t>Y </a:t>
            </a:r>
            <a:r>
              <a:rPr lang="en-US" i="1" dirty="0" err="1">
                <a:solidFill>
                  <a:srgbClr val="202124"/>
                </a:solidFill>
              </a:rPr>
              <a:t>está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registrando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los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minutos</a:t>
            </a:r>
            <a:r>
              <a:rPr lang="en-US" i="1" dirty="0">
                <a:solidFill>
                  <a:srgbClr val="202124"/>
                </a:solidFill>
              </a:rPr>
              <a:t> que </a:t>
            </a:r>
            <a:r>
              <a:rPr lang="en-US" i="1" dirty="0" err="1">
                <a:solidFill>
                  <a:srgbClr val="202124"/>
                </a:solidFill>
              </a:rPr>
              <a:t>su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familia</a:t>
            </a:r>
            <a:r>
              <a:rPr lang="en-US" i="1" dirty="0">
                <a:solidFill>
                  <a:srgbClr val="202124"/>
                </a:solidFill>
              </a:rPr>
              <a:t> lee </a:t>
            </a:r>
            <a:r>
              <a:rPr lang="en-US" i="1" dirty="0" err="1">
                <a:solidFill>
                  <a:srgbClr val="202124"/>
                </a:solidFill>
              </a:rPr>
              <a:t>en</a:t>
            </a:r>
            <a:r>
              <a:rPr lang="en-US" i="1" dirty="0">
                <a:solidFill>
                  <a:srgbClr val="202124"/>
                </a:solidFill>
              </a:rPr>
              <a:t> casa y </a:t>
            </a:r>
            <a:r>
              <a:rPr lang="en-US" i="1" dirty="0" err="1">
                <a:solidFill>
                  <a:srgbClr val="202124"/>
                </a:solidFill>
              </a:rPr>
              <a:t>reflexionando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sobre</a:t>
            </a:r>
            <a:r>
              <a:rPr lang="en-US" i="1" dirty="0">
                <a:solidFill>
                  <a:srgbClr val="202124"/>
                </a:solidFill>
              </a:rPr>
              <a:t> </a:t>
            </a:r>
            <a:r>
              <a:rPr lang="en-US" i="1" dirty="0" err="1">
                <a:solidFill>
                  <a:srgbClr val="202124"/>
                </a:solidFill>
              </a:rPr>
              <a:t>cómo</a:t>
            </a:r>
            <a:r>
              <a:rPr lang="en-US" i="1" dirty="0">
                <a:solidFill>
                  <a:srgbClr val="202124"/>
                </a:solidFill>
              </a:rPr>
              <a:t> van las </a:t>
            </a:r>
            <a:r>
              <a:rPr lang="en-US" i="1" dirty="0" err="1">
                <a:solidFill>
                  <a:srgbClr val="202124"/>
                </a:solidFill>
              </a:rPr>
              <a:t>estrategias</a:t>
            </a:r>
            <a:r>
              <a:rPr lang="en-US" i="1" dirty="0">
                <a:solidFill>
                  <a:srgbClr val="202124"/>
                </a:solidFill>
              </a:rPr>
              <a:t> de </a:t>
            </a:r>
            <a:r>
              <a:rPr lang="en-US" i="1" dirty="0" err="1">
                <a:solidFill>
                  <a:srgbClr val="202124"/>
                </a:solidFill>
              </a:rPr>
              <a:t>lectura</a:t>
            </a:r>
            <a:r>
              <a:rPr lang="en-US" i="1" dirty="0">
                <a:solidFill>
                  <a:srgbClr val="202124"/>
                </a:solidFill>
              </a:rPr>
              <a:t>.</a:t>
            </a:r>
            <a:endParaRPr b="1" dirty="0"/>
          </a:p>
          <a:p>
            <a:pPr marL="457200" marR="0" lvl="0" indent="-139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</a:pPr>
            <a:endParaRPr i="1" dirty="0"/>
          </a:p>
        </p:txBody>
      </p:sp>
      <p:sp>
        <p:nvSpPr>
          <p:cNvPr id="587" name="Google Shape;587;p2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46" name="Google Shape;946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1" dirty="0"/>
          </a:p>
        </p:txBody>
      </p:sp>
      <p:sp>
        <p:nvSpPr>
          <p:cNvPr id="947" name="Google Shape;947;p3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g17e27b04af9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98463" y="693738"/>
            <a:ext cx="6153150" cy="34623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07" name="Google Shape;607;g17e27b04af9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Facilitator </a:t>
            </a:r>
            <a:r>
              <a:rPr lang="en-US" b="1"/>
              <a:t>n</a:t>
            </a:r>
            <a:r>
              <a:rPr lang="en-US" b="1">
                <a:latin typeface="Calibri"/>
                <a:ea typeface="Calibri"/>
                <a:cs typeface="Calibri"/>
                <a:sym typeface="Calibri"/>
              </a:rPr>
              <a:t>ote</a:t>
            </a:r>
            <a:endParaRPr/>
          </a:p>
          <a:p>
            <a:pPr marL="45720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 b="0"/>
              <a:t>Note: This will vary from site to site; be prepared to share the dates and time your site will be holding family workshops </a:t>
            </a:r>
            <a:endParaRPr/>
          </a:p>
        </p:txBody>
      </p:sp>
      <p:sp>
        <p:nvSpPr>
          <p:cNvPr id="608" name="Google Shape;608;g17e27b04af9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15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g17e27b04af9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5" name="Google Shape;615;g17e27b04af9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/>
              <a:t>Facilitator </a:t>
            </a:r>
            <a:r>
              <a:rPr lang="en-US" b="1">
                <a:extLst>
                  <a:ext uri="http://customooxmlschemas.google.com/">
            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textRoundtripDataId="23"/>
                  </a:ext>
                </a:extLst>
              </a:rPr>
              <a:t>note</a:t>
            </a:r>
            <a:endParaRPr/>
          </a:p>
          <a:p>
            <a:pPr marL="457200" marR="0" lvl="0" indent="-292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-US"/>
              <a:t>Fill in your program specific information here.</a:t>
            </a:r>
            <a:endParaRPr/>
          </a:p>
        </p:txBody>
      </p:sp>
      <p:sp>
        <p:nvSpPr>
          <p:cNvPr id="616" name="Google Shape;616;g17e27b04af9_0_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16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88" name="Google Shape;988;p3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/>
          </a:p>
        </p:txBody>
      </p:sp>
      <p:sp>
        <p:nvSpPr>
          <p:cNvPr id="989" name="Google Shape;989;p3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2" name="Google Shape;972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/>
          </a:p>
        </p:txBody>
      </p:sp>
      <p:sp>
        <p:nvSpPr>
          <p:cNvPr id="973" name="Google Shape;973;p3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1" name="Google Shape;451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</a:pPr>
            <a:endParaRPr dirty="0"/>
          </a:p>
        </p:txBody>
      </p:sp>
      <p:sp>
        <p:nvSpPr>
          <p:cNvPr id="452" name="Google Shape;452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3" name="Google Shape;493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1200"/>
              <a:buFont typeface="Calibri"/>
              <a:buNone/>
            </a:pPr>
            <a:endParaRPr i="0" dirty="0"/>
          </a:p>
        </p:txBody>
      </p:sp>
      <p:sp>
        <p:nvSpPr>
          <p:cNvPr id="494" name="Google Shape;494;p1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0981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>
                <a:solidFill>
                  <a:srgbClr val="006FB6"/>
                </a:solidFill>
              </a:rPr>
              <a:t> </a:t>
            </a:r>
            <a:endParaRPr sz="1200" i="1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99543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480481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19999" h="119999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1200"/>
              <a:buFont typeface="Calibri"/>
              <a:buNone/>
            </a:pPr>
            <a:r>
              <a:rPr lang="en-US" sz="1200" b="1" dirty="0">
                <a:solidFill>
                  <a:srgbClr val="006FB6"/>
                </a:solidFill>
              </a:rPr>
              <a:t> </a:t>
            </a:r>
            <a:endParaRPr sz="1200" i="1" dirty="0"/>
          </a:p>
        </p:txBody>
      </p:sp>
      <p:sp>
        <p:nvSpPr>
          <p:cNvPr id="512" name="Google Shape;512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2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084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1b397d6a822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1b397d6a822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b="1" dirty="0">
              <a:solidFill>
                <a:srgbClr val="3F3F3F"/>
              </a:solidFill>
            </a:endParaRPr>
          </a:p>
        </p:txBody>
      </p:sp>
      <p:sp>
        <p:nvSpPr>
          <p:cNvPr id="530" name="Google Shape;530;g1b397d6a822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8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1b397d6a82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2" name="Google Shape;542;g1b397d6a822_0_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None/>
            </a:pPr>
            <a:endParaRPr i="1" dirty="0"/>
          </a:p>
        </p:txBody>
      </p:sp>
      <p:sp>
        <p:nvSpPr>
          <p:cNvPr id="543" name="Google Shape;543;g1b397d6a822_0_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9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9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png"/><Relationship Id="rId4" Type="http://schemas.openxmlformats.org/officeDocument/2006/relationships/image" Target="../media/image10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6" Type="http://schemas.openxmlformats.org/officeDocument/2006/relationships/image" Target="../media/image12.jpeg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Subtitle">
  <p:cSld name="Title, Sub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4"/>
          <p:cNvPicPr preferRelativeResize="0"/>
          <p:nvPr/>
        </p:nvPicPr>
        <p:blipFill>
          <a:blip r:embed="rId2">
            <a:alphaModFix/>
          </a:blip>
          <a:srcRect b="15736"/>
          <a:stretch>
            <a:fillRect/>
          </a:stretch>
        </p:blipFill>
        <p:spPr>
          <a:xfrm>
            <a:off x="22160" y="0"/>
            <a:ext cx="12191999" cy="685799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" name="Google Shape;17;p34"/>
          <p:cNvGrpSpPr/>
          <p:nvPr/>
        </p:nvGrpSpPr>
        <p:grpSpPr>
          <a:xfrm>
            <a:off x="0" y="5607273"/>
            <a:ext cx="12214159" cy="1252536"/>
            <a:chOff x="-33239" y="5603791"/>
            <a:chExt cx="9160619" cy="1252536"/>
          </a:xfrm>
        </p:grpSpPr>
        <p:sp>
          <p:nvSpPr>
            <p:cNvPr id="18" name="Google Shape;18;p34"/>
            <p:cNvSpPr/>
            <p:nvPr/>
          </p:nvSpPr>
          <p:spPr>
            <a:xfrm>
              <a:off x="-29914" y="5611028"/>
              <a:ext cx="9157294" cy="1245299"/>
            </a:xfrm>
            <a:prstGeom prst="rect">
              <a:avLst/>
            </a:prstGeom>
            <a:solidFill>
              <a:schemeClr val="lt1">
                <a:alpha val="8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ts val="1350"/>
                <a:buFont typeface="Arial"/>
                <a:buNone/>
              </a:pPr>
              <a:endParaRPr sz="135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19" name="Google Shape;19;p34"/>
            <p:cNvCxnSpPr/>
            <p:nvPr/>
          </p:nvCxnSpPr>
          <p:spPr>
            <a:xfrm>
              <a:off x="-29914" y="5603791"/>
              <a:ext cx="9143999" cy="0"/>
            </a:xfrm>
            <a:prstGeom prst="straightConnector1">
              <a:avLst/>
            </a:prstGeom>
            <a:noFill/>
            <a:ln w="88900" cap="flat" cmpd="sng">
              <a:solidFill>
                <a:srgbClr val="006FB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Google Shape;20;p34"/>
            <p:cNvCxnSpPr/>
            <p:nvPr/>
          </p:nvCxnSpPr>
          <p:spPr>
            <a:xfrm>
              <a:off x="-33239" y="5687205"/>
              <a:ext cx="9144000" cy="0"/>
            </a:xfrm>
            <a:prstGeom prst="straightConnector1">
              <a:avLst/>
            </a:prstGeom>
            <a:noFill/>
            <a:ln w="38100" cap="flat" cmpd="sng">
              <a:solidFill>
                <a:srgbClr val="96C93E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34"/>
          <p:cNvSpPr txBox="1">
            <a:spLocks noGrp="1"/>
          </p:cNvSpPr>
          <p:nvPr>
            <p:ph type="title"/>
          </p:nvPr>
        </p:nvSpPr>
        <p:spPr>
          <a:xfrm>
            <a:off x="3242" y="5753101"/>
            <a:ext cx="9156345" cy="5593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SzPts val="4400"/>
              <a:buNone/>
              <a:defRPr sz="3750" b="1">
                <a:solidFill>
                  <a:srgbClr val="006FB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4"/>
          <p:cNvSpPr txBox="1">
            <a:spLocks noGrp="1"/>
          </p:cNvSpPr>
          <p:nvPr>
            <p:ph type="body" idx="1"/>
          </p:nvPr>
        </p:nvSpPr>
        <p:spPr>
          <a:xfrm>
            <a:off x="0" y="6229350"/>
            <a:ext cx="9169400" cy="628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SzPts val="2800"/>
              <a:buNone/>
              <a:defRPr sz="2630" b="1">
                <a:solidFill>
                  <a:srgbClr val="006FB6"/>
                </a:solidFill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3" name="Google Shape;2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26862" y="5918379"/>
            <a:ext cx="2339648" cy="711925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34"/>
          <p:cNvSpPr/>
          <p:nvPr/>
        </p:nvSpPr>
        <p:spPr>
          <a:xfrm>
            <a:off x="0" y="-38100"/>
            <a:ext cx="12223022" cy="5610904"/>
          </a:xfrm>
          <a:prstGeom prst="rect">
            <a:avLst/>
          </a:prstGeom>
          <a:solidFill>
            <a:srgbClr val="006FB6">
              <a:alpha val="32156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  <p:txBody>
          <a:bodyPr/>
          <a:lstStyle/>
          <a:p>
            <a:endParaRPr/>
          </a:p>
        </p:txBody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08" name="Google Shape;308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9" name="Google Shape;309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0" name="Google Shape;310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1" name="Google Shape;311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2" name="Google Shape;31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3" name="Google Shape;31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41" descr="A picture containing vector graphics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6" name="Google Shape;316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7" name="Google Shape;317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8" name="Google Shape;318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19" name="Google Shape;319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2" name="Google Shape;322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3" name="Google Shape;323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4" name="Google Shape;324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5" name="Google Shape;325;p4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42" descr="A picture containing vector graphics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0" name="Google Shape;330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31" name="Google Shape;331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4" name="Google Shape;334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5" name="Google Shape;335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6" name="Google Shape;336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37" name="Google Shape;337;p4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p43" descr="A picture containing vector graphics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1" name="Google Shape;341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42" name="Google Shape;342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3" name="Google Shape;343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4" name="Google Shape;344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5" name="Google Shape;345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6" name="Google Shape;346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1" name="Google Shape;351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2" name="Google Shape;352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3" name="Google Shape;353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4" name="Google Shape;354;p4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56" name="Google Shape;356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4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9" name="Google Shape;359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60" name="Google Shape;360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1" name="Google Shape;361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2" name="Google Shape;362;p4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6" name="Google Shape;366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67" name="Google Shape;367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8" name="Google Shape;368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69" name="Google Shape;369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0" name="Google Shape;370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1" name="Google Shape;371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2" name="Google Shape;372;p4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45" descr="A picture containing vector graphics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4" name="Google Shape;374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9" name="Google Shape;379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80" name="Google Shape;380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1" name="Google Shape;381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2" name="Google Shape;382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3" name="Google Shape;383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4" name="Google Shape;384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5" name="Google Shape;385;p4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6" descr="A picture containing vector graphics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392" name="Google Shape;392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3" name="Google Shape;393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4" name="Google Shape;394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5" name="Google Shape;395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6" name="Google Shape;396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cxnSp>
        <p:nvCxnSpPr>
          <p:cNvPr id="399" name="Google Shape;399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0" name="Google Shape;400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1" name="Google Shape;401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2" name="Google Shape;402;p4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47" descr="A picture containing vector graphics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cxnSp>
        <p:nvCxnSpPr>
          <p:cNvPr id="409" name="Google Shape;409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0" name="Google Shape;410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1" name="Google Shape;411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2" name="Google Shape;412;p4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3" name="Google Shape;413;p48" descr="A picture containing vector graphics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4" name="Google Shape;414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7" name="Google Shape;417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8" name="Google Shape;418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9" name="Google Shape;419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0" name="Google Shape;420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26" name="Google Shape;426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28" name="Google Shape;428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cxnSp>
        <p:nvCxnSpPr>
          <p:cNvPr id="429" name="Google Shape;429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0" name="Google Shape;430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1" name="Google Shape;431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2" name="Google Shape;432;p4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9" descr="A picture containing vector graphics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5" name="Google Shape;435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36" name="Google Shape;436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9" name="Google Shape;439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0" name="Google Shape;440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1" name="Google Shape;441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2" name="Google Shape;442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o progress bar">
  <p:cSld name="No progress bar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6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36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Google Shape;90;p36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Google Shape;91;p36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Google Shape;92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36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36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Google Shape;95;p36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Google Shape;96;p36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Google Shape;97;p36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4987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No progress bar--two columns">
  <p:cSld name="1_No progress bar--two columns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7"/>
          <p:cNvSpPr txBox="1">
            <a:spLocks noGrp="1"/>
          </p:cNvSpPr>
          <p:nvPr>
            <p:ph type="body" idx="1"/>
          </p:nvPr>
        </p:nvSpPr>
        <p:spPr>
          <a:xfrm>
            <a:off x="375794" y="1699592"/>
            <a:ext cx="5720206" cy="4527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37"/>
          <p:cNvSpPr txBox="1">
            <a:spLocks noGrp="1"/>
          </p:cNvSpPr>
          <p:nvPr>
            <p:ph type="body" idx="2"/>
          </p:nvPr>
        </p:nvSpPr>
        <p:spPr>
          <a:xfrm>
            <a:off x="6096000" y="1699592"/>
            <a:ext cx="5720206" cy="4527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7475204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GTitle. Leveled Text, Pic">
  <p:cSld name="Blank PGTitle. Leveled Text, Pic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0"/>
          <p:cNvSpPr>
            <a:spLocks noGrp="1"/>
          </p:cNvSpPr>
          <p:nvPr>
            <p:ph type="pic" idx="2"/>
          </p:nvPr>
        </p:nvSpPr>
        <p:spPr>
          <a:xfrm>
            <a:off x="8142818" y="1687513"/>
            <a:ext cx="3587749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4" name="Google Shape;104;p40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4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92280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Agenda">
  <p:cSld name="1_Agenda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1"/>
          <p:cNvSpPr>
            <a:spLocks noGrp="1"/>
          </p:cNvSpPr>
          <p:nvPr>
            <p:ph type="pic" idx="2"/>
          </p:nvPr>
        </p:nvSpPr>
        <p:spPr>
          <a:xfrm>
            <a:off x="5305232" y="1853299"/>
            <a:ext cx="6578600" cy="3763962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" name="Google Shape;108;p51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p51"/>
          <p:cNvSpPr txBox="1">
            <a:spLocks noGrp="1"/>
          </p:cNvSpPr>
          <p:nvPr>
            <p:ph type="body" idx="3"/>
          </p:nvPr>
        </p:nvSpPr>
        <p:spPr>
          <a:xfrm>
            <a:off x="1660585" y="2653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0" name="Google Shape;110;p51"/>
          <p:cNvSpPr txBox="1">
            <a:spLocks noGrp="1"/>
          </p:cNvSpPr>
          <p:nvPr>
            <p:ph type="body" idx="4"/>
          </p:nvPr>
        </p:nvSpPr>
        <p:spPr>
          <a:xfrm>
            <a:off x="1660584" y="3817079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5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51"/>
          <p:cNvSpPr txBox="1">
            <a:spLocks noGrp="1"/>
          </p:cNvSpPr>
          <p:nvPr>
            <p:ph type="body" idx="5"/>
          </p:nvPr>
        </p:nvSpPr>
        <p:spPr>
          <a:xfrm>
            <a:off x="1660584" y="4992079"/>
            <a:ext cx="363230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13" name="Google Shape;113;p5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4" name="Google Shape;114;p5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5" name="Google Shape;115;p5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6" name="Google Shape;116;p5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7" name="Google Shape;117;p5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8" name="Google Shape;118;p5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19" name="Google Shape;119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5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51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576072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3" name="Google Shape;123;p51"/>
          <p:cNvSpPr txBox="1">
            <a:spLocks noGrp="1"/>
          </p:cNvSpPr>
          <p:nvPr>
            <p:ph type="body" idx="7"/>
          </p:nvPr>
        </p:nvSpPr>
        <p:spPr>
          <a:xfrm>
            <a:off x="693292" y="2822770"/>
            <a:ext cx="758952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4" name="Google Shape;124;p51"/>
          <p:cNvSpPr txBox="1">
            <a:spLocks noGrp="1"/>
          </p:cNvSpPr>
          <p:nvPr>
            <p:ph type="body" idx="8"/>
          </p:nvPr>
        </p:nvSpPr>
        <p:spPr>
          <a:xfrm>
            <a:off x="691246" y="3939833"/>
            <a:ext cx="795528" cy="7132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Google Shape;125;p51"/>
          <p:cNvSpPr txBox="1">
            <a:spLocks noGrp="1"/>
          </p:cNvSpPr>
          <p:nvPr>
            <p:ph type="body" idx="9"/>
          </p:nvPr>
        </p:nvSpPr>
        <p:spPr>
          <a:xfrm>
            <a:off x="691245" y="5162747"/>
            <a:ext cx="658368" cy="76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17224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Welcome 3 Points, Pic">
  <p:cSld name="1_Welcome 3 Points, Pic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8" name="Google Shape;128;p5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9" name="Google Shape;129;p52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0" name="Google Shape;130;p52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1" name="Google Shape;131;p52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2" name="Google Shape;132;p52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3" name="Google Shape;133;p52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34" name="Google Shape;134;p5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2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52"/>
          <p:cNvSpPr>
            <a:spLocks noGrp="1"/>
          </p:cNvSpPr>
          <p:nvPr>
            <p:ph type="pic" idx="2"/>
          </p:nvPr>
        </p:nvSpPr>
        <p:spPr>
          <a:xfrm>
            <a:off x="5305232" y="1500915"/>
            <a:ext cx="6578600" cy="4438800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52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Google Shape;139;p52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Google Shape;140;p52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1" name="Google Shape;141;p52"/>
          <p:cNvSpPr txBox="1">
            <a:spLocks noGrp="1"/>
          </p:cNvSpPr>
          <p:nvPr>
            <p:ph type="body" idx="5"/>
          </p:nvPr>
        </p:nvSpPr>
        <p:spPr>
          <a:xfrm>
            <a:off x="571500" y="4617905"/>
            <a:ext cx="952500" cy="1055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2" name="Google Shape;142;p52"/>
          <p:cNvSpPr txBox="1">
            <a:spLocks noGrp="1"/>
          </p:cNvSpPr>
          <p:nvPr>
            <p:ph type="body" idx="6"/>
          </p:nvPr>
        </p:nvSpPr>
        <p:spPr>
          <a:xfrm>
            <a:off x="571500" y="308907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3" name="Google Shape;143;p52"/>
          <p:cNvSpPr txBox="1">
            <a:spLocks noGrp="1"/>
          </p:cNvSpPr>
          <p:nvPr>
            <p:ph type="body" idx="7"/>
          </p:nvPr>
        </p:nvSpPr>
        <p:spPr>
          <a:xfrm>
            <a:off x="571500" y="1527902"/>
            <a:ext cx="9525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04700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, Pic">
  <p:cSld name="1_Title, Pic"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53"/>
          <p:cNvSpPr>
            <a:spLocks noGrp="1"/>
          </p:cNvSpPr>
          <p:nvPr>
            <p:ph type="pic" idx="2"/>
          </p:nvPr>
        </p:nvSpPr>
        <p:spPr>
          <a:xfrm>
            <a:off x="3641156" y="1806752"/>
            <a:ext cx="5166360" cy="3776472"/>
          </a:xfrm>
          <a:prstGeom prst="rect">
            <a:avLst/>
          </a:prstGeom>
          <a:noFill/>
          <a:ln>
            <a:noFill/>
          </a:ln>
        </p:spPr>
      </p:sp>
      <p:sp>
        <p:nvSpPr>
          <p:cNvPr id="146" name="Google Shape;146;p5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47" name="Google Shape;147;p5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53"/>
          <p:cNvCxnSpPr/>
          <p:nvPr/>
        </p:nvCxnSpPr>
        <p:spPr>
          <a:xfrm>
            <a:off x="-46438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49" name="Google Shape;149;p53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0" name="Google Shape;150;p53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1" name="Google Shape;151;p53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2" name="Google Shape;152;p53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53" name="Google Shape;153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3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53"/>
          <p:cNvSpPr txBox="1">
            <a:spLocks noGrp="1"/>
          </p:cNvSpPr>
          <p:nvPr>
            <p:ph type="body" idx="1"/>
          </p:nvPr>
        </p:nvSpPr>
        <p:spPr>
          <a:xfrm>
            <a:off x="262766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7" name="Google Shape;157;p53"/>
          <p:cNvSpPr txBox="1">
            <a:spLocks noGrp="1"/>
          </p:cNvSpPr>
          <p:nvPr>
            <p:ph type="body" idx="3"/>
          </p:nvPr>
        </p:nvSpPr>
        <p:spPr>
          <a:xfrm>
            <a:off x="7620999" y="3473260"/>
            <a:ext cx="3978692" cy="493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23146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54"/>
          <p:cNvSpPr txBox="1">
            <a:spLocks noGrp="1"/>
          </p:cNvSpPr>
          <p:nvPr>
            <p:ph type="body" idx="1"/>
          </p:nvPr>
        </p:nvSpPr>
        <p:spPr>
          <a:xfrm>
            <a:off x="4588042" y="1489802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0" name="Google Shape;160;p54"/>
          <p:cNvSpPr txBox="1">
            <a:spLocks noGrp="1"/>
          </p:cNvSpPr>
          <p:nvPr>
            <p:ph type="body" idx="2"/>
          </p:nvPr>
        </p:nvSpPr>
        <p:spPr>
          <a:xfrm>
            <a:off x="4588042" y="2653440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1" name="Google Shape;161;p54"/>
          <p:cNvSpPr txBox="1">
            <a:spLocks noGrp="1"/>
          </p:cNvSpPr>
          <p:nvPr>
            <p:ph type="body" idx="3"/>
          </p:nvPr>
        </p:nvSpPr>
        <p:spPr>
          <a:xfrm>
            <a:off x="4588042" y="3817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Google Shape;162;p54"/>
          <p:cNvSpPr txBox="1">
            <a:spLocks noGrp="1"/>
          </p:cNvSpPr>
          <p:nvPr>
            <p:ph type="body" idx="4"/>
          </p:nvPr>
        </p:nvSpPr>
        <p:spPr>
          <a:xfrm>
            <a:off x="4588042" y="4992079"/>
            <a:ext cx="7205373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Google Shape;163;p54"/>
          <p:cNvSpPr txBox="1">
            <a:spLocks noGrp="1"/>
          </p:cNvSpPr>
          <p:nvPr>
            <p:ph type="body" idx="5"/>
          </p:nvPr>
        </p:nvSpPr>
        <p:spPr>
          <a:xfrm>
            <a:off x="691245" y="1502511"/>
            <a:ext cx="3435278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4" name="Google Shape;164;p54"/>
          <p:cNvSpPr txBox="1">
            <a:spLocks noGrp="1"/>
          </p:cNvSpPr>
          <p:nvPr>
            <p:ph type="body" idx="6"/>
          </p:nvPr>
        </p:nvSpPr>
        <p:spPr>
          <a:xfrm>
            <a:off x="693292" y="2653440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5" name="Google Shape;165;p54"/>
          <p:cNvSpPr txBox="1">
            <a:spLocks noGrp="1"/>
          </p:cNvSpPr>
          <p:nvPr>
            <p:ph type="body" idx="7"/>
          </p:nvPr>
        </p:nvSpPr>
        <p:spPr>
          <a:xfrm>
            <a:off x="691246" y="3804369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6" name="Google Shape;166;p54"/>
          <p:cNvSpPr txBox="1">
            <a:spLocks noGrp="1"/>
          </p:cNvSpPr>
          <p:nvPr>
            <p:ph type="body" idx="8"/>
          </p:nvPr>
        </p:nvSpPr>
        <p:spPr>
          <a:xfrm>
            <a:off x="691245" y="4959551"/>
            <a:ext cx="3433231" cy="10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7" name="Google Shape;167;p54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68" name="Google Shape;168;p5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p54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0" name="Google Shape;170;p54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1" name="Google Shape;171;p54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2" name="Google Shape;172;p54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3" name="Google Shape;173;p54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74" name="Google Shape;174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54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10692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55"/>
          <p:cNvSpPr txBox="1">
            <a:spLocks noGrp="1"/>
          </p:cNvSpPr>
          <p:nvPr>
            <p:ph type="body" idx="1"/>
          </p:nvPr>
        </p:nvSpPr>
        <p:spPr>
          <a:xfrm>
            <a:off x="459596" y="3948916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9" name="Google Shape;179;p55"/>
          <p:cNvSpPr txBox="1">
            <a:spLocks noGrp="1"/>
          </p:cNvSpPr>
          <p:nvPr>
            <p:ph type="body" idx="2"/>
          </p:nvPr>
        </p:nvSpPr>
        <p:spPr>
          <a:xfrm>
            <a:off x="6201972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0" name="Google Shape;180;p55"/>
          <p:cNvSpPr txBox="1">
            <a:spLocks noGrp="1"/>
          </p:cNvSpPr>
          <p:nvPr>
            <p:ph type="body" idx="3"/>
          </p:nvPr>
        </p:nvSpPr>
        <p:spPr>
          <a:xfrm>
            <a:off x="9073160" y="3943617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Google Shape;181;p55"/>
          <p:cNvSpPr txBox="1">
            <a:spLocks noGrp="1"/>
          </p:cNvSpPr>
          <p:nvPr>
            <p:ph type="body" idx="4"/>
          </p:nvPr>
        </p:nvSpPr>
        <p:spPr>
          <a:xfrm>
            <a:off x="3330784" y="3950205"/>
            <a:ext cx="25146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1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Google Shape;182;p55"/>
          <p:cNvSpPr txBox="1">
            <a:spLocks noGrp="1"/>
          </p:cNvSpPr>
          <p:nvPr>
            <p:ph type="body" idx="5"/>
          </p:nvPr>
        </p:nvSpPr>
        <p:spPr>
          <a:xfrm>
            <a:off x="651620" y="1700202"/>
            <a:ext cx="2130552" cy="2130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3" name="Google Shape;183;p55"/>
          <p:cNvSpPr txBox="1">
            <a:spLocks noGrp="1"/>
          </p:cNvSpPr>
          <p:nvPr>
            <p:ph type="body" idx="6"/>
          </p:nvPr>
        </p:nvSpPr>
        <p:spPr>
          <a:xfrm>
            <a:off x="3479964" y="1854357"/>
            <a:ext cx="2487168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Google Shape;184;p55"/>
          <p:cNvSpPr txBox="1">
            <a:spLocks noGrp="1"/>
          </p:cNvSpPr>
          <p:nvPr>
            <p:ph type="body" idx="7"/>
          </p:nvPr>
        </p:nvSpPr>
        <p:spPr>
          <a:xfrm>
            <a:off x="6416856" y="186161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5" name="Google Shape;185;p55"/>
          <p:cNvSpPr txBox="1">
            <a:spLocks noGrp="1"/>
          </p:cNvSpPr>
          <p:nvPr>
            <p:ph type="body" idx="8"/>
          </p:nvPr>
        </p:nvSpPr>
        <p:spPr>
          <a:xfrm>
            <a:off x="9355776" y="1852559"/>
            <a:ext cx="2084832" cy="1975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6" name="Google Shape;186;p55"/>
          <p:cNvSpPr txBox="1">
            <a:spLocks noGrp="1"/>
          </p:cNvSpPr>
          <p:nvPr>
            <p:ph type="ctrTitle"/>
          </p:nvPr>
        </p:nvSpPr>
        <p:spPr>
          <a:xfrm>
            <a:off x="0" y="32084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87" name="Google Shape;187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8" name="Google Shape;188;p55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9" name="Google Shape;189;p55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0" name="Google Shape;190;p55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1" name="Google Shape;191;p55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2" name="Google Shape;192;p55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93" name="Google Shape;19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55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493638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, Pic">
  <p:cSld name="2_Title, Pic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56"/>
          <p:cNvSpPr>
            <a:spLocks noGrp="1"/>
          </p:cNvSpPr>
          <p:nvPr>
            <p:ph type="pic" idx="2"/>
          </p:nvPr>
        </p:nvSpPr>
        <p:spPr>
          <a:xfrm>
            <a:off x="2932176" y="1489108"/>
            <a:ext cx="6327648" cy="4425696"/>
          </a:xfrm>
          <a:prstGeom prst="rect">
            <a:avLst/>
          </a:prstGeom>
          <a:noFill/>
          <a:ln w="1905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p5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99" name="Google Shape;199;p5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0" name="Google Shape;200;p56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1" name="Google Shape;201;p56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2" name="Google Shape;202;p56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3" name="Google Shape;203;p56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04" name="Google Shape;204;p56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05" name="Google Shape;205;p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56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724723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5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57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57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57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3" name="Google Shape;213;p57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4" name="Google Shape;214;p57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15" name="Google Shape;215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57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5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9" name="Google Shape;219;p57"/>
          <p:cNvSpPr txBox="1">
            <a:spLocks noGrp="1"/>
          </p:cNvSpPr>
          <p:nvPr>
            <p:ph type="body" idx="1"/>
          </p:nvPr>
        </p:nvSpPr>
        <p:spPr>
          <a:xfrm>
            <a:off x="421059" y="1739549"/>
            <a:ext cx="6408738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0" name="Google Shape;220;p57"/>
          <p:cNvSpPr txBox="1">
            <a:spLocks noGrp="1"/>
          </p:cNvSpPr>
          <p:nvPr>
            <p:ph type="body" idx="2"/>
          </p:nvPr>
        </p:nvSpPr>
        <p:spPr>
          <a:xfrm>
            <a:off x="7182346" y="1811338"/>
            <a:ext cx="4443597" cy="3640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505719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2 content boxes">
  <p:cSld name="3_Title, 2 content boxes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Google Shape;222;p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3" name="Google Shape;223;p58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4" name="Google Shape;224;p58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5" name="Google Shape;225;p58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6" name="Google Shape;226;p5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5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8" name="Google Shape;228;p58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29" name="Google Shape;229;p58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0" name="Google Shape;230;p5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5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58"/>
          <p:cNvSpPr txBox="1">
            <a:spLocks noGrp="1"/>
          </p:cNvSpPr>
          <p:nvPr>
            <p:ph type="body" idx="1"/>
          </p:nvPr>
        </p:nvSpPr>
        <p:spPr>
          <a:xfrm>
            <a:off x="1114424" y="1558925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3" name="Google Shape;233;p58"/>
          <p:cNvSpPr txBox="1">
            <a:spLocks noGrp="1"/>
          </p:cNvSpPr>
          <p:nvPr>
            <p:ph type="body" idx="2"/>
          </p:nvPr>
        </p:nvSpPr>
        <p:spPr>
          <a:xfrm>
            <a:off x="6494085" y="1558924"/>
            <a:ext cx="4583491" cy="444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42239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, 3 points,content box">
  <p:cSld name="3_Title, 3 points,content box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6" name="Google Shape;236;p59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7" name="Google Shape;237;p59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38" name="Google Shape;238;p59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39" name="Google Shape;239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59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42" name="Google Shape;242;p59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43" name="Google Shape;243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5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5" name="Google Shape;245;p59"/>
          <p:cNvSpPr txBox="1">
            <a:spLocks noGrp="1"/>
          </p:cNvSpPr>
          <p:nvPr>
            <p:ph type="body" idx="1"/>
          </p:nvPr>
        </p:nvSpPr>
        <p:spPr>
          <a:xfrm>
            <a:off x="5528247" y="1563523"/>
            <a:ext cx="6168431" cy="4112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6" name="Google Shape;246;p59"/>
          <p:cNvSpPr txBox="1">
            <a:spLocks noGrp="1"/>
          </p:cNvSpPr>
          <p:nvPr>
            <p:ph type="body" idx="2"/>
          </p:nvPr>
        </p:nvSpPr>
        <p:spPr>
          <a:xfrm>
            <a:off x="1660584" y="1604102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7" name="Google Shape;247;p59"/>
          <p:cNvSpPr txBox="1">
            <a:spLocks noGrp="1"/>
          </p:cNvSpPr>
          <p:nvPr>
            <p:ph type="body" idx="3"/>
          </p:nvPr>
        </p:nvSpPr>
        <p:spPr>
          <a:xfrm>
            <a:off x="1660585" y="3034440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8" name="Google Shape;248;p59"/>
          <p:cNvSpPr txBox="1">
            <a:spLocks noGrp="1"/>
          </p:cNvSpPr>
          <p:nvPr>
            <p:ph type="body" idx="4"/>
          </p:nvPr>
        </p:nvSpPr>
        <p:spPr>
          <a:xfrm>
            <a:off x="1660585" y="4505841"/>
            <a:ext cx="3394016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5"/>
          </p:nvPr>
        </p:nvSpPr>
        <p:spPr>
          <a:xfrm>
            <a:off x="698500" y="1615215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0" name="Google Shape;250;p59"/>
          <p:cNvSpPr txBox="1">
            <a:spLocks noGrp="1"/>
          </p:cNvSpPr>
          <p:nvPr>
            <p:ph type="body" idx="6"/>
          </p:nvPr>
        </p:nvSpPr>
        <p:spPr>
          <a:xfrm>
            <a:off x="698498" y="3040794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1" name="Google Shape;251;p59"/>
          <p:cNvSpPr txBox="1">
            <a:spLocks noGrp="1"/>
          </p:cNvSpPr>
          <p:nvPr>
            <p:ph type="body" idx="7"/>
          </p:nvPr>
        </p:nvSpPr>
        <p:spPr>
          <a:xfrm>
            <a:off x="698498" y="4505840"/>
            <a:ext cx="84706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6662770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all out Bubbles">
  <p:cSld name="3_Call out Bubbles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253;p6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4" name="Google Shape;254;p60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5" name="Google Shape;255;p60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56" name="Google Shape;256;p60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57" name="Google Shape;257;p6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9812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9" name="Google Shape;259;p60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60" name="Google Shape;260;p60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61" name="Google Shape;261;p60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60"/>
          <p:cNvSpPr/>
          <p:nvPr/>
        </p:nvSpPr>
        <p:spPr>
          <a:xfrm flipH="1">
            <a:off x="7073364" y="3783598"/>
            <a:ext cx="3970526" cy="2112822"/>
          </a:xfrm>
          <a:prstGeom prst="wedgeRoundRectCallout">
            <a:avLst>
              <a:gd name="adj1" fmla="val -37634"/>
              <a:gd name="adj2" fmla="val 67223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Google Shape;263;p60"/>
          <p:cNvSpPr/>
          <p:nvPr/>
        </p:nvSpPr>
        <p:spPr>
          <a:xfrm>
            <a:off x="1224534" y="4321133"/>
            <a:ext cx="5353325" cy="1651407"/>
          </a:xfrm>
          <a:prstGeom prst="wedgeRoundRectCallout">
            <a:avLst>
              <a:gd name="adj1" fmla="val -39583"/>
              <a:gd name="adj2" fmla="val 7050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60"/>
          <p:cNvSpPr/>
          <p:nvPr/>
        </p:nvSpPr>
        <p:spPr>
          <a:xfrm rot="10800000" flipH="1">
            <a:off x="537973" y="2489152"/>
            <a:ext cx="3571818" cy="1651407"/>
          </a:xfrm>
          <a:prstGeom prst="wedgeRoundRectCallout">
            <a:avLst>
              <a:gd name="adj1" fmla="val -40312"/>
              <a:gd name="adj2" fmla="val 75317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p60"/>
          <p:cNvSpPr/>
          <p:nvPr/>
        </p:nvSpPr>
        <p:spPr>
          <a:xfrm rot="10800000" flipH="1">
            <a:off x="8170224" y="2062956"/>
            <a:ext cx="3571818" cy="1535696"/>
          </a:xfrm>
          <a:prstGeom prst="wedgeRoundRectCallout">
            <a:avLst>
              <a:gd name="adj1" fmla="val -43095"/>
              <a:gd name="adj2" fmla="val 80131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60"/>
          <p:cNvSpPr/>
          <p:nvPr/>
        </p:nvSpPr>
        <p:spPr>
          <a:xfrm>
            <a:off x="4310091" y="1501557"/>
            <a:ext cx="3571818" cy="2072964"/>
          </a:xfrm>
          <a:prstGeom prst="wedgeRoundRectCallout">
            <a:avLst>
              <a:gd name="adj1" fmla="val -41982"/>
              <a:gd name="adj2" fmla="val 76540"/>
              <a:gd name="adj3" fmla="val 16667"/>
            </a:avLst>
          </a:prstGeom>
          <a:noFill/>
          <a:ln w="19050" cap="flat" cmpd="sng">
            <a:solidFill>
              <a:srgbClr val="6666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0"/>
          <p:cNvSpPr txBox="1"/>
          <p:nvPr/>
        </p:nvSpPr>
        <p:spPr>
          <a:xfrm>
            <a:off x="299493" y="1478182"/>
            <a:ext cx="350517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#askyourchild</a:t>
            </a:r>
            <a:endParaRPr sz="3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60"/>
          <p:cNvSpPr txBox="1">
            <a:spLocks noGrp="1"/>
          </p:cNvSpPr>
          <p:nvPr>
            <p:ph type="body" idx="1"/>
          </p:nvPr>
        </p:nvSpPr>
        <p:spPr>
          <a:xfrm>
            <a:off x="1371600" y="4414453"/>
            <a:ext cx="5269832" cy="14622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9" name="Google Shape;269;p60"/>
          <p:cNvSpPr txBox="1">
            <a:spLocks noGrp="1"/>
          </p:cNvSpPr>
          <p:nvPr>
            <p:ph type="body" idx="2"/>
          </p:nvPr>
        </p:nvSpPr>
        <p:spPr>
          <a:xfrm>
            <a:off x="516599" y="2489153"/>
            <a:ext cx="3654348" cy="1558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0" name="Google Shape;270;p60"/>
          <p:cNvSpPr txBox="1">
            <a:spLocks noGrp="1"/>
          </p:cNvSpPr>
          <p:nvPr>
            <p:ph type="body" idx="3"/>
          </p:nvPr>
        </p:nvSpPr>
        <p:spPr>
          <a:xfrm>
            <a:off x="4372023" y="1550592"/>
            <a:ext cx="3552777" cy="19546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1" name="Google Shape;271;p60"/>
          <p:cNvSpPr txBox="1">
            <a:spLocks noGrp="1"/>
          </p:cNvSpPr>
          <p:nvPr>
            <p:ph type="body" idx="4"/>
          </p:nvPr>
        </p:nvSpPr>
        <p:spPr>
          <a:xfrm>
            <a:off x="7211666" y="3836010"/>
            <a:ext cx="3878774" cy="2005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2" name="Google Shape;272;p60"/>
          <p:cNvSpPr txBox="1">
            <a:spLocks noGrp="1"/>
          </p:cNvSpPr>
          <p:nvPr>
            <p:ph type="body" idx="5"/>
          </p:nvPr>
        </p:nvSpPr>
        <p:spPr>
          <a:xfrm>
            <a:off x="8170223" y="2062956"/>
            <a:ext cx="3620724" cy="153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273" name="Google Shape;273;p6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521481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2 Content boxes">
  <p:cSld name="4_2 Content boxes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5" name="Google Shape;275;p6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97147" y="6246434"/>
            <a:ext cx="309930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6" name="Google Shape;276;p61"/>
          <p:cNvCxnSpPr/>
          <p:nvPr/>
        </p:nvCxnSpPr>
        <p:spPr>
          <a:xfrm>
            <a:off x="-30396" y="6567434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7" name="Google Shape;277;p61"/>
          <p:cNvCxnSpPr/>
          <p:nvPr/>
        </p:nvCxnSpPr>
        <p:spPr>
          <a:xfrm>
            <a:off x="76209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78" name="Google Shape;278;p61"/>
          <p:cNvCxnSpPr/>
          <p:nvPr/>
        </p:nvCxnSpPr>
        <p:spPr>
          <a:xfrm>
            <a:off x="10120153" y="6584021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79" name="Google Shape;279;p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026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61"/>
          <p:cNvCxnSpPr/>
          <p:nvPr/>
        </p:nvCxnSpPr>
        <p:spPr>
          <a:xfrm>
            <a:off x="22895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81" name="Google Shape;281;p61"/>
          <p:cNvCxnSpPr/>
          <p:nvPr/>
        </p:nvCxnSpPr>
        <p:spPr>
          <a:xfrm>
            <a:off x="49255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82" name="Google Shape;282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4582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6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812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6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61"/>
          <p:cNvSpPr txBox="1">
            <a:spLocks noGrp="1"/>
          </p:cNvSpPr>
          <p:nvPr>
            <p:ph type="body" idx="1"/>
          </p:nvPr>
        </p:nvSpPr>
        <p:spPr>
          <a:xfrm>
            <a:off x="1185028" y="1692275"/>
            <a:ext cx="4830762" cy="406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6" name="Google Shape;286;p61"/>
          <p:cNvSpPr txBox="1">
            <a:spLocks noGrp="1"/>
          </p:cNvSpPr>
          <p:nvPr>
            <p:ph type="body" idx="2"/>
          </p:nvPr>
        </p:nvSpPr>
        <p:spPr>
          <a:xfrm>
            <a:off x="6250420" y="1692275"/>
            <a:ext cx="4756551" cy="41006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794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6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cxnSp>
        <p:nvCxnSpPr>
          <p:cNvPr id="289" name="Google Shape;289;p6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0" name="Google Shape;290;p6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1" name="Google Shape;291;p6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2" name="Google Shape;292;p6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6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6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6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298" name="Google Shape;298;p6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27523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7e27b04af9_0_272"/>
          <p:cNvSpPr/>
          <p:nvPr/>
        </p:nvSpPr>
        <p:spPr>
          <a:xfrm>
            <a:off x="0" y="0"/>
            <a:ext cx="12192000" cy="1291200"/>
          </a:xfrm>
          <a:prstGeom prst="rect">
            <a:avLst/>
          </a:prstGeom>
          <a:solidFill>
            <a:srgbClr val="D7E8AF"/>
          </a:solidFill>
          <a:ln w="12700" cap="flat" cmpd="sng">
            <a:solidFill>
              <a:srgbClr val="D7E8A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g17e27b04af9_0_272"/>
          <p:cNvCxnSpPr/>
          <p:nvPr/>
        </p:nvCxnSpPr>
        <p:spPr>
          <a:xfrm>
            <a:off x="0" y="1291245"/>
            <a:ext cx="12192000" cy="0"/>
          </a:xfrm>
          <a:prstGeom prst="straightConnector1">
            <a:avLst/>
          </a:prstGeom>
          <a:noFill/>
          <a:ln w="762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02" name="Google Shape;302;g17e27b04af9_0_27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220261" y="1936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19648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9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0024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Find Your Materials">
  <p:cSld name="1_Find Your Materials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41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12" name="Google Shape;3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447" y="6246434"/>
            <a:ext cx="309931" cy="49397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3" name="Google Shape;313;p41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4" name="Google Shape;314;p41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15" name="Google Shape;315;p41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16" name="Google Shape;31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41" descr="A picture containing vector graphics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p41"/>
          <p:cNvSpPr txBox="1">
            <a:spLocks noGrp="1"/>
          </p:cNvSpPr>
          <p:nvPr>
            <p:ph type="body" idx="1"/>
          </p:nvPr>
        </p:nvSpPr>
        <p:spPr>
          <a:xfrm>
            <a:off x="628275" y="1620838"/>
            <a:ext cx="3081528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0" name="Google Shape;320;p41"/>
          <p:cNvSpPr txBox="1">
            <a:spLocks noGrp="1"/>
          </p:cNvSpPr>
          <p:nvPr>
            <p:ph type="body" idx="2"/>
          </p:nvPr>
        </p:nvSpPr>
        <p:spPr>
          <a:xfrm>
            <a:off x="4059003" y="1632097"/>
            <a:ext cx="4005072" cy="338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1" name="Google Shape;321;p41"/>
          <p:cNvSpPr txBox="1">
            <a:spLocks noGrp="1"/>
          </p:cNvSpPr>
          <p:nvPr>
            <p:ph type="body" idx="3"/>
          </p:nvPr>
        </p:nvSpPr>
        <p:spPr>
          <a:xfrm>
            <a:off x="8794864" y="1454588"/>
            <a:ext cx="3347923" cy="1172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2" name="Google Shape;322;p41"/>
          <p:cNvSpPr txBox="1">
            <a:spLocks noGrp="1"/>
          </p:cNvSpPr>
          <p:nvPr>
            <p:ph type="body" idx="4"/>
          </p:nvPr>
        </p:nvSpPr>
        <p:spPr>
          <a:xfrm>
            <a:off x="8794863" y="2645354"/>
            <a:ext cx="3347923" cy="1535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3" name="Google Shape;323;p41"/>
          <p:cNvSpPr>
            <a:spLocks noGrp="1"/>
          </p:cNvSpPr>
          <p:nvPr>
            <p:ph type="pic" idx="5"/>
          </p:nvPr>
        </p:nvSpPr>
        <p:spPr>
          <a:xfrm>
            <a:off x="8989159" y="4407656"/>
            <a:ext cx="2926080" cy="1947672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1239194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Reading tip">
  <p:cSld name="2_Reading tip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42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26" name="Google Shape;326;p42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7" name="Google Shape;327;p42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8" name="Google Shape;328;p42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29" name="Google Shape;329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42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42"/>
          <p:cNvSpPr txBox="1">
            <a:spLocks noGrp="1"/>
          </p:cNvSpPr>
          <p:nvPr>
            <p:ph type="body" idx="1"/>
          </p:nvPr>
        </p:nvSpPr>
        <p:spPr>
          <a:xfrm>
            <a:off x="500204" y="1587499"/>
            <a:ext cx="7520849" cy="43641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4" name="Google Shape;334;p42"/>
          <p:cNvSpPr>
            <a:spLocks noGrp="1"/>
          </p:cNvSpPr>
          <p:nvPr>
            <p:ph type="pic" idx="2"/>
          </p:nvPr>
        </p:nvSpPr>
        <p:spPr>
          <a:xfrm>
            <a:off x="9282749" y="1283634"/>
            <a:ext cx="2377440" cy="3172968"/>
          </a:xfrm>
          <a:prstGeom prst="rect">
            <a:avLst/>
          </a:prstGeom>
          <a:noFill/>
          <a:ln>
            <a:noFill/>
          </a:ln>
        </p:spPr>
      </p:sp>
      <p:sp>
        <p:nvSpPr>
          <p:cNvPr id="335" name="Google Shape;335;p42"/>
          <p:cNvSpPr txBox="1">
            <a:spLocks noGrp="1"/>
          </p:cNvSpPr>
          <p:nvPr>
            <p:ph type="body" idx="3"/>
          </p:nvPr>
        </p:nvSpPr>
        <p:spPr>
          <a:xfrm>
            <a:off x="9222900" y="4748864"/>
            <a:ext cx="249713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None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09100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Possibilities">
  <p:cSld name="2_Possibilities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3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38" name="Google Shape;338;p43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9" name="Google Shape;339;p43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0" name="Google Shape;340;p43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41" name="Google Shape;341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3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3"/>
          <p:cNvSpPr>
            <a:spLocks noGrp="1"/>
          </p:cNvSpPr>
          <p:nvPr>
            <p:ph type="pic" idx="2"/>
          </p:nvPr>
        </p:nvSpPr>
        <p:spPr>
          <a:xfrm>
            <a:off x="8916576" y="1661249"/>
            <a:ext cx="299008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46" name="Google Shape;346;p43"/>
          <p:cNvSpPr txBox="1">
            <a:spLocks noGrp="1"/>
          </p:cNvSpPr>
          <p:nvPr>
            <p:ph type="body" idx="1"/>
          </p:nvPr>
        </p:nvSpPr>
        <p:spPr>
          <a:xfrm>
            <a:off x="8916576" y="4120489"/>
            <a:ext cx="2990088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7" name="Google Shape;347;p43"/>
          <p:cNvSpPr txBox="1">
            <a:spLocks noGrp="1"/>
          </p:cNvSpPr>
          <p:nvPr>
            <p:ph type="body" idx="3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4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body" idx="5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0" name="Google Shape;350;p43"/>
          <p:cNvSpPr txBox="1">
            <a:spLocks noGrp="1"/>
          </p:cNvSpPr>
          <p:nvPr>
            <p:ph type="body" idx="6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1" name="Google Shape;351;p43"/>
          <p:cNvSpPr txBox="1">
            <a:spLocks noGrp="1"/>
          </p:cNvSpPr>
          <p:nvPr>
            <p:ph type="body" idx="7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2" name="Google Shape;352;p43"/>
          <p:cNvSpPr txBox="1">
            <a:spLocks noGrp="1"/>
          </p:cNvSpPr>
          <p:nvPr>
            <p:ph type="body" idx="8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348559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Practice time">
  <p:cSld name="3_Practice time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4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355" name="Google Shape;355;p44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771BA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6" name="Google Shape;356;p44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57" name="Google Shape;357;p44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58" name="Google Shape;358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1" name="Google Shape;361;p4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574" y="6196177"/>
            <a:ext cx="687747" cy="615552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44"/>
          <p:cNvSpPr txBox="1">
            <a:spLocks noGrp="1"/>
          </p:cNvSpPr>
          <p:nvPr>
            <p:ph type="body" idx="1"/>
          </p:nvPr>
        </p:nvSpPr>
        <p:spPr>
          <a:xfrm>
            <a:off x="500204" y="1587500"/>
            <a:ext cx="7520849" cy="30967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3" name="Google Shape;363;p44"/>
          <p:cNvSpPr>
            <a:spLocks noGrp="1"/>
          </p:cNvSpPr>
          <p:nvPr>
            <p:ph type="pic" idx="2"/>
          </p:nvPr>
        </p:nvSpPr>
        <p:spPr>
          <a:xfrm>
            <a:off x="8726907" y="1661249"/>
            <a:ext cx="3383280" cy="2258568"/>
          </a:xfrm>
          <a:prstGeom prst="rect">
            <a:avLst/>
          </a:prstGeom>
          <a:noFill/>
          <a:ln>
            <a:noFill/>
          </a:ln>
        </p:spPr>
      </p:sp>
      <p:sp>
        <p:nvSpPr>
          <p:cNvPr id="364" name="Google Shape;364;p44"/>
          <p:cNvSpPr txBox="1">
            <a:spLocks noGrp="1"/>
          </p:cNvSpPr>
          <p:nvPr>
            <p:ph type="body" idx="3"/>
          </p:nvPr>
        </p:nvSpPr>
        <p:spPr>
          <a:xfrm>
            <a:off x="8807115" y="4120489"/>
            <a:ext cx="3303071" cy="13422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1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5" name="Google Shape;365;p44"/>
          <p:cNvSpPr txBox="1">
            <a:spLocks noGrp="1"/>
          </p:cNvSpPr>
          <p:nvPr>
            <p:ph type="body" idx="4"/>
          </p:nvPr>
        </p:nvSpPr>
        <p:spPr>
          <a:xfrm>
            <a:off x="1138990" y="5029871"/>
            <a:ext cx="6890086" cy="833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445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Char char="•"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366" name="Google Shape;366;p4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3746" y="5061187"/>
            <a:ext cx="982993" cy="11056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9312253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More reading tip">
  <p:cSld name="2_More reading tip"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45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5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0" name="Google Shape;370;p45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71" name="Google Shape;371;p45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73" name="Google Shape;373;p45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4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4" name="Google Shape;374;p45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75" name="Google Shape;375;p45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76" name="Google Shape;376;p4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784915" y="6196177"/>
            <a:ext cx="491969" cy="536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7" name="Google Shape;377;p45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78" name="Google Shape;378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477073" y="6324412"/>
            <a:ext cx="529889" cy="497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4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96114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 Feedback">
  <p:cSld name="4 Feedback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6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2" name="Google Shape;382;p46"/>
          <p:cNvSpPr txBox="1">
            <a:spLocks noGrp="1"/>
          </p:cNvSpPr>
          <p:nvPr>
            <p:ph type="body" idx="1"/>
          </p:nvPr>
        </p:nvSpPr>
        <p:spPr>
          <a:xfrm>
            <a:off x="1600223" y="2194151"/>
            <a:ext cx="5422392" cy="3621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3" name="Google Shape;383;p46"/>
          <p:cNvSpPr>
            <a:spLocks noGrp="1"/>
          </p:cNvSpPr>
          <p:nvPr>
            <p:ph type="pic" idx="2"/>
          </p:nvPr>
        </p:nvSpPr>
        <p:spPr>
          <a:xfrm>
            <a:off x="8953152" y="1444919"/>
            <a:ext cx="2916936" cy="2596896"/>
          </a:xfrm>
          <a:prstGeom prst="rect">
            <a:avLst/>
          </a:prstGeom>
          <a:noFill/>
          <a:ln>
            <a:noFill/>
          </a:ln>
        </p:spPr>
      </p:sp>
      <p:sp>
        <p:nvSpPr>
          <p:cNvPr id="384" name="Google Shape;384;p46"/>
          <p:cNvSpPr txBox="1">
            <a:spLocks noGrp="1"/>
          </p:cNvSpPr>
          <p:nvPr>
            <p:ph type="body" idx="3"/>
          </p:nvPr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005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27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5" name="Google Shape;385;p46"/>
          <p:cNvSpPr txBox="1">
            <a:spLocks noGrp="1"/>
          </p:cNvSpPr>
          <p:nvPr>
            <p:ph type="body" idx="4"/>
          </p:nvPr>
        </p:nvSpPr>
        <p:spPr>
          <a:xfrm>
            <a:off x="371844" y="1393080"/>
            <a:ext cx="7717079" cy="634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400"/>
              <a:buFont typeface="Arial"/>
              <a:buNone/>
              <a:defRPr sz="34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386" name="Google Shape;386;p46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7" name="Google Shape;387;p46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88" name="Google Shape;388;p46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389" name="Google Shape;389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46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4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2" name="Google Shape;392;p4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417034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Raz kids">
  <p:cSld name="4_Raz kids"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47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5" name="Google Shape;395;p47"/>
          <p:cNvSpPr>
            <a:spLocks noGrp="1"/>
          </p:cNvSpPr>
          <p:nvPr>
            <p:ph type="pic" idx="2"/>
          </p:nvPr>
        </p:nvSpPr>
        <p:spPr>
          <a:xfrm>
            <a:off x="9093038" y="1058781"/>
            <a:ext cx="2715768" cy="2715768"/>
          </a:xfrm>
          <a:prstGeom prst="rect">
            <a:avLst/>
          </a:prstGeom>
          <a:noFill/>
          <a:ln>
            <a:noFill/>
          </a:ln>
        </p:spPr>
      </p:sp>
      <p:sp>
        <p:nvSpPr>
          <p:cNvPr id="396" name="Google Shape;396;p47"/>
          <p:cNvSpPr txBox="1">
            <a:spLocks noGrp="1"/>
          </p:cNvSpPr>
          <p:nvPr>
            <p:ph type="body" idx="1"/>
          </p:nvPr>
        </p:nvSpPr>
        <p:spPr>
          <a:xfrm>
            <a:off x="1660584" y="1489802"/>
            <a:ext cx="6616300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7" name="Google Shape;397;p47"/>
          <p:cNvSpPr txBox="1">
            <a:spLocks noGrp="1"/>
          </p:cNvSpPr>
          <p:nvPr>
            <p:ph type="body" idx="3"/>
          </p:nvPr>
        </p:nvSpPr>
        <p:spPr>
          <a:xfrm>
            <a:off x="1660584" y="3034440"/>
            <a:ext cx="6616299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8" name="Google Shape;398;p47"/>
          <p:cNvSpPr txBox="1">
            <a:spLocks noGrp="1"/>
          </p:cNvSpPr>
          <p:nvPr>
            <p:ph type="body" idx="4"/>
          </p:nvPr>
        </p:nvSpPr>
        <p:spPr>
          <a:xfrm>
            <a:off x="1660585" y="4620141"/>
            <a:ext cx="6616298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9" name="Google Shape;399;p47"/>
          <p:cNvSpPr txBox="1">
            <a:spLocks noGrp="1"/>
          </p:cNvSpPr>
          <p:nvPr>
            <p:ph type="body" idx="5"/>
          </p:nvPr>
        </p:nvSpPr>
        <p:spPr>
          <a:xfrm>
            <a:off x="698499" y="148979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0" name="Google Shape;400;p47"/>
          <p:cNvSpPr txBox="1">
            <a:spLocks noGrp="1"/>
          </p:cNvSpPr>
          <p:nvPr>
            <p:ph type="body" idx="6"/>
          </p:nvPr>
        </p:nvSpPr>
        <p:spPr>
          <a:xfrm>
            <a:off x="698499" y="462013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1" name="Google Shape;401;p47"/>
          <p:cNvSpPr txBox="1">
            <a:spLocks noGrp="1"/>
          </p:cNvSpPr>
          <p:nvPr>
            <p:ph type="body" idx="7"/>
          </p:nvPr>
        </p:nvSpPr>
        <p:spPr>
          <a:xfrm>
            <a:off x="698499" y="3054969"/>
            <a:ext cx="882460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6000"/>
              <a:buFont typeface="Arial"/>
              <a:buNone/>
              <a:defRPr sz="6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2" name="Google Shape;402;p47"/>
          <p:cNvSpPr>
            <a:spLocks noGrp="1"/>
          </p:cNvSpPr>
          <p:nvPr>
            <p:ph type="pic" idx="8"/>
          </p:nvPr>
        </p:nvSpPr>
        <p:spPr>
          <a:xfrm>
            <a:off x="8788240" y="3300664"/>
            <a:ext cx="3346704" cy="315468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03" name="Google Shape;403;p47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4" name="Google Shape;404;p47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05" name="Google Shape;405;p47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06" name="Google Shape;406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7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8" name="Google Shape;408;p4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" name="Google Shape;409;p4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4714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pringboard Connect">
  <p:cSld name="4_Springboard Connec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8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48"/>
          <p:cNvSpPr>
            <a:spLocks noGrp="1"/>
          </p:cNvSpPr>
          <p:nvPr>
            <p:ph type="pic" idx="2"/>
          </p:nvPr>
        </p:nvSpPr>
        <p:spPr>
          <a:xfrm>
            <a:off x="9510134" y="1431036"/>
            <a:ext cx="1965960" cy="3995928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13" name="Google Shape;413;p48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4" name="Google Shape;414;p48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15" name="Google Shape;415;p48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16" name="Google Shape;416;p4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48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18" name="Google Shape;418;p4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19" name="Google Shape;419;p4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p48"/>
          <p:cNvSpPr txBox="1">
            <a:spLocks noGrp="1"/>
          </p:cNvSpPr>
          <p:nvPr>
            <p:ph type="body" idx="1"/>
          </p:nvPr>
        </p:nvSpPr>
        <p:spPr>
          <a:xfrm>
            <a:off x="1660583" y="1489802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1" name="Google Shape;421;p48"/>
          <p:cNvSpPr txBox="1">
            <a:spLocks noGrp="1"/>
          </p:cNvSpPr>
          <p:nvPr>
            <p:ph type="body" idx="3"/>
          </p:nvPr>
        </p:nvSpPr>
        <p:spPr>
          <a:xfrm>
            <a:off x="1660584" y="2653440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2" name="Google Shape;422;p48"/>
          <p:cNvSpPr txBox="1">
            <a:spLocks noGrp="1"/>
          </p:cNvSpPr>
          <p:nvPr>
            <p:ph type="body" idx="4"/>
          </p:nvPr>
        </p:nvSpPr>
        <p:spPr>
          <a:xfrm>
            <a:off x="1660583" y="3817079"/>
            <a:ext cx="6343485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3" name="Google Shape;423;p48"/>
          <p:cNvSpPr txBox="1">
            <a:spLocks noGrp="1"/>
          </p:cNvSpPr>
          <p:nvPr>
            <p:ph type="body" idx="5"/>
          </p:nvPr>
        </p:nvSpPr>
        <p:spPr>
          <a:xfrm>
            <a:off x="1660583" y="5006628"/>
            <a:ext cx="6343487" cy="105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None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191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000"/>
              <a:buFont typeface="Arial"/>
              <a:buChar char="•"/>
              <a:defRPr sz="3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4" name="Google Shape;424;p48"/>
          <p:cNvSpPr txBox="1">
            <a:spLocks noGrp="1"/>
          </p:cNvSpPr>
          <p:nvPr>
            <p:ph type="body" idx="6"/>
          </p:nvPr>
        </p:nvSpPr>
        <p:spPr>
          <a:xfrm>
            <a:off x="691245" y="1502511"/>
            <a:ext cx="795528" cy="10411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5" name="Google Shape;425;p48"/>
          <p:cNvSpPr txBox="1">
            <a:spLocks noGrp="1"/>
          </p:cNvSpPr>
          <p:nvPr>
            <p:ph type="body" idx="7"/>
          </p:nvPr>
        </p:nvSpPr>
        <p:spPr>
          <a:xfrm>
            <a:off x="693291" y="2653441"/>
            <a:ext cx="793481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6" name="Google Shape;426;p48"/>
          <p:cNvSpPr txBox="1">
            <a:spLocks noGrp="1"/>
          </p:cNvSpPr>
          <p:nvPr>
            <p:ph type="body" idx="8"/>
          </p:nvPr>
        </p:nvSpPr>
        <p:spPr>
          <a:xfrm>
            <a:off x="691246" y="3817079"/>
            <a:ext cx="795528" cy="105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7" name="Google Shape;427;p48"/>
          <p:cNvSpPr txBox="1">
            <a:spLocks noGrp="1"/>
          </p:cNvSpPr>
          <p:nvPr>
            <p:ph type="body" idx="9"/>
          </p:nvPr>
        </p:nvSpPr>
        <p:spPr>
          <a:xfrm>
            <a:off x="691245" y="5006628"/>
            <a:ext cx="795528" cy="10411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7000"/>
              <a:buFont typeface="Arial"/>
              <a:buNone/>
              <a:defRPr sz="70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85058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Social Media">
  <p:cSld name="4_Social Media"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9"/>
          <p:cNvSpPr>
            <a:spLocks noGrp="1"/>
          </p:cNvSpPr>
          <p:nvPr>
            <p:ph type="pic" idx="2"/>
          </p:nvPr>
        </p:nvSpPr>
        <p:spPr>
          <a:xfrm>
            <a:off x="9810967" y="1562916"/>
            <a:ext cx="1152144" cy="1143000"/>
          </a:xfrm>
          <a:prstGeom prst="rect">
            <a:avLst/>
          </a:prstGeom>
          <a:noFill/>
          <a:ln>
            <a:noFill/>
          </a:ln>
        </p:spPr>
      </p:sp>
      <p:sp>
        <p:nvSpPr>
          <p:cNvPr id="430" name="Google Shape;430;p49"/>
          <p:cNvSpPr txBox="1">
            <a:spLocks noGrp="1"/>
          </p:cNvSpPr>
          <p:nvPr>
            <p:ph type="body" idx="1"/>
          </p:nvPr>
        </p:nvSpPr>
        <p:spPr>
          <a:xfrm>
            <a:off x="371844" y="1687513"/>
            <a:ext cx="8090821" cy="3364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Arial"/>
              <a:buNone/>
              <a:defRPr sz="50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1" name="Google Shape;431;p49"/>
          <p:cNvSpPr>
            <a:spLocks noGrp="1"/>
          </p:cNvSpPr>
          <p:nvPr>
            <p:ph type="pic" idx="3"/>
          </p:nvPr>
        </p:nvSpPr>
        <p:spPr>
          <a:xfrm>
            <a:off x="9757009" y="3260706"/>
            <a:ext cx="1216152" cy="987552"/>
          </a:xfrm>
          <a:prstGeom prst="rect">
            <a:avLst/>
          </a:prstGeom>
          <a:noFill/>
          <a:ln>
            <a:noFill/>
          </a:ln>
        </p:spPr>
      </p:sp>
      <p:sp>
        <p:nvSpPr>
          <p:cNvPr id="432" name="Google Shape;432;p49"/>
          <p:cNvSpPr>
            <a:spLocks noGrp="1"/>
          </p:cNvSpPr>
          <p:nvPr>
            <p:ph type="pic" idx="4"/>
          </p:nvPr>
        </p:nvSpPr>
        <p:spPr>
          <a:xfrm>
            <a:off x="9810967" y="4777725"/>
            <a:ext cx="1143000" cy="1143000"/>
          </a:xfrm>
          <a:prstGeom prst="rect">
            <a:avLst/>
          </a:prstGeom>
          <a:noFill/>
          <a:ln>
            <a:noFill/>
          </a:ln>
        </p:spPr>
      </p:sp>
      <p:cxnSp>
        <p:nvCxnSpPr>
          <p:cNvPr id="433" name="Google Shape;433;p49"/>
          <p:cNvCxnSpPr/>
          <p:nvPr/>
        </p:nvCxnSpPr>
        <p:spPr>
          <a:xfrm>
            <a:off x="371844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4" name="Google Shape;434;p49"/>
          <p:cNvCxnSpPr/>
          <p:nvPr/>
        </p:nvCxnSpPr>
        <p:spPr>
          <a:xfrm>
            <a:off x="300784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006FB6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435" name="Google Shape;435;p49"/>
          <p:cNvCxnSpPr/>
          <p:nvPr/>
        </p:nvCxnSpPr>
        <p:spPr>
          <a:xfrm>
            <a:off x="5703299" y="6565900"/>
            <a:ext cx="2082480" cy="0"/>
          </a:xfrm>
          <a:prstGeom prst="straightConnector1">
            <a:avLst/>
          </a:prstGeom>
          <a:noFill/>
          <a:ln w="254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36" name="Google Shape;436;p4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77073" y="6324412"/>
            <a:ext cx="529889" cy="4979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7" name="Google Shape;437;p49" descr="A picture containing vector graphic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63574" y="6196177"/>
            <a:ext cx="687747" cy="615553"/>
          </a:xfrm>
          <a:prstGeom prst="rect">
            <a:avLst/>
          </a:prstGeom>
          <a:noFill/>
          <a:ln>
            <a:noFill/>
          </a:ln>
        </p:spPr>
      </p:pic>
      <p:pic>
        <p:nvPicPr>
          <p:cNvPr id="438" name="Google Shape;438;p4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0275" y="6251086"/>
            <a:ext cx="309930" cy="4939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9" name="Google Shape;439;p4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784915" y="6196177"/>
            <a:ext cx="491968" cy="536174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9"/>
          <p:cNvSpPr txBox="1">
            <a:spLocks noGrp="1"/>
          </p:cNvSpPr>
          <p:nvPr>
            <p:ph type="title"/>
          </p:nvPr>
        </p:nvSpPr>
        <p:spPr>
          <a:xfrm>
            <a:off x="-7620" y="0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676238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p50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3" name="Google Shape;443;p50"/>
          <p:cNvSpPr txBox="1">
            <a:spLocks noGrp="1"/>
          </p:cNvSpPr>
          <p:nvPr>
            <p:ph type="body" idx="1"/>
          </p:nvPr>
        </p:nvSpPr>
        <p:spPr>
          <a:xfrm>
            <a:off x="-1" y="1623059"/>
            <a:ext cx="8589819" cy="4297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57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600"/>
              <a:buFont typeface="Arial"/>
              <a:buChar char="•"/>
              <a:defRPr sz="36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431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4" name="Google Shape;444;p50"/>
          <p:cNvSpPr txBox="1">
            <a:spLocks noGrp="1"/>
          </p:cNvSpPr>
          <p:nvPr>
            <p:ph type="body" idx="2"/>
          </p:nvPr>
        </p:nvSpPr>
        <p:spPr>
          <a:xfrm>
            <a:off x="8783638" y="1622425"/>
            <a:ext cx="3306762" cy="2309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771BA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5" name="Google Shape;445;p50"/>
          <p:cNvSpPr txBox="1">
            <a:spLocks noGrp="1"/>
          </p:cNvSpPr>
          <p:nvPr>
            <p:ph type="body" idx="3"/>
          </p:nvPr>
        </p:nvSpPr>
        <p:spPr>
          <a:xfrm>
            <a:off x="8783638" y="5737860"/>
            <a:ext cx="3306762" cy="65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6" name="Google Shape;446;p50"/>
          <p:cNvSpPr txBox="1">
            <a:spLocks noGrp="1"/>
          </p:cNvSpPr>
          <p:nvPr>
            <p:ph type="body" idx="4"/>
          </p:nvPr>
        </p:nvSpPr>
        <p:spPr>
          <a:xfrm>
            <a:off x="8783638" y="4225881"/>
            <a:ext cx="3306762" cy="12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771BA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0635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51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1" name="Google Shape;301;p38"/>
          <p:cNvCxnSpPr/>
          <p:nvPr/>
        </p:nvCxnSpPr>
        <p:spPr>
          <a:xfrm flipH="1"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2" name="Google Shape;302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3" name="Google Shape;303;p3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ransition/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35"/>
          <p:cNvSpPr/>
          <p:nvPr/>
        </p:nvSpPr>
        <p:spPr>
          <a:xfrm>
            <a:off x="0" y="-11086"/>
            <a:ext cx="12192000" cy="1273233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84" name="Google Shape;84;p35"/>
          <p:cNvCxnSpPr/>
          <p:nvPr/>
        </p:nvCxnSpPr>
        <p:spPr>
          <a:xfrm>
            <a:off x="-4671" y="1260844"/>
            <a:ext cx="12192000" cy="0"/>
          </a:xfrm>
          <a:prstGeom prst="straightConnector1">
            <a:avLst/>
          </a:prstGeom>
          <a:solidFill>
            <a:srgbClr val="D7E8AF"/>
          </a:solidFill>
          <a:ln w="76200" cap="flat" cmpd="sng">
            <a:solidFill>
              <a:srgbClr val="96C93E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35"/>
          <p:cNvSpPr txBox="1"/>
          <p:nvPr/>
        </p:nvSpPr>
        <p:spPr>
          <a:xfrm>
            <a:off x="0" y="1"/>
            <a:ext cx="12192000" cy="1257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rial"/>
              <a:buNone/>
            </a:pPr>
            <a:endParaRPr sz="5000" b="1" i="0" u="none" strike="noStrike" cap="none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35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9220261" y="117499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116828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38"/>
          <p:cNvSpPr/>
          <p:nvPr/>
        </p:nvSpPr>
        <p:spPr>
          <a:xfrm>
            <a:off x="8655315" y="1"/>
            <a:ext cx="3536684" cy="6858000"/>
          </a:xfrm>
          <a:prstGeom prst="rect">
            <a:avLst/>
          </a:prstGeom>
          <a:solidFill>
            <a:srgbClr val="D7E8A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5" name="Google Shape;305;p38"/>
          <p:cNvCxnSpPr/>
          <p:nvPr/>
        </p:nvCxnSpPr>
        <p:spPr>
          <a:xfrm>
            <a:off x="8646698" y="0"/>
            <a:ext cx="0" cy="6858000"/>
          </a:xfrm>
          <a:prstGeom prst="straightConnector1">
            <a:avLst/>
          </a:prstGeom>
          <a:noFill/>
          <a:ln w="88900" cap="flat" cmpd="sng">
            <a:solidFill>
              <a:srgbClr val="96C93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6" name="Google Shape;306;p3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  <a:defRPr sz="5000" b="1" i="0" u="none" strike="noStrike" cap="none">
                <a:solidFill>
                  <a:srgbClr val="0771B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307" name="Google Shape;307;p38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220261" y="169846"/>
            <a:ext cx="2816352" cy="856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268610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16"/>
          <p:cNvSpPr txBox="1">
            <a:spLocks noGrp="1"/>
          </p:cNvSpPr>
          <p:nvPr>
            <p:ph type="title"/>
          </p:nvPr>
        </p:nvSpPr>
        <p:spPr>
          <a:xfrm>
            <a:off x="0" y="5735724"/>
            <a:ext cx="9465733" cy="11048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4400"/>
              <a:buNone/>
            </a:pPr>
            <a:r>
              <a:rPr lang="en-US" sz="3600" dirty="0">
                <a:latin typeface="Calibri"/>
                <a:ea typeface="Calibri"/>
                <a:cs typeface="Calibri"/>
                <a:sym typeface="Calibri"/>
              </a:rPr>
              <a:t>Welcome to Springboard</a:t>
            </a:r>
            <a:endParaRPr lang="so" sz="3600" b="1" i="0" u="none" strike="noStrike" cap="none" baseline="0" dirty="0">
              <a:solidFill>
                <a:srgbClr val="006FB6"/>
              </a:solidFill>
              <a:effectLst/>
              <a:uFillTx/>
              <a:latin typeface="Calibri"/>
            </a:endParaRP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7" name="Google Shape;557;g1b397d6a822_0_33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8913" t="19597" r="17319" b="20396"/>
          <a:stretch/>
        </p:blipFill>
        <p:spPr>
          <a:xfrm>
            <a:off x="3835975" y="1859475"/>
            <a:ext cx="4702889" cy="4088450"/>
          </a:xfrm>
          <a:prstGeom prst="rect">
            <a:avLst/>
          </a:prstGeom>
          <a:ln>
            <a:noFill/>
          </a:ln>
        </p:spPr>
      </p:pic>
      <p:sp>
        <p:nvSpPr>
          <p:cNvPr id="558" name="Google Shape;558;g1b397d6a822_0_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 is based on reading target</a:t>
            </a:r>
            <a:endParaRPr/>
          </a:p>
        </p:txBody>
      </p:sp>
      <p:pic>
        <p:nvPicPr>
          <p:cNvPr id="559" name="Google Shape;559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69950" y="3462663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60" name="Google Shape;560;g1b397d6a822_0_33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Reading reward!</a:t>
            </a:r>
            <a:endParaRPr b="1"/>
          </a:p>
        </p:txBody>
      </p:sp>
      <p:pic>
        <p:nvPicPr>
          <p:cNvPr id="561" name="Google Shape;561;g1b397d6a822_0_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g1b397d6a822_0_33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3" name="Google Shape;563;g1b397d6a822_0_33"/>
          <p:cNvSpPr txBox="1"/>
          <p:nvPr/>
        </p:nvSpPr>
        <p:spPr>
          <a:xfrm>
            <a:off x="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3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so" sz="3600" b="1" i="0" u="none" strike="noStrike" cap="none" baseline="0" dirty="0">
                <a:solidFill>
                  <a:srgbClr val="0771BA"/>
                </a:solidFill>
                <a:effectLst/>
                <a:uFillTx/>
                <a:latin typeface="Calibri"/>
              </a:rPr>
              <a:t>Qaybtee ayaad adigu ku faraxsan tahay?</a:t>
            </a:r>
          </a:p>
        </p:txBody>
      </p:sp>
      <p:sp>
        <p:nvSpPr>
          <p:cNvPr id="619" name="Google Shape;619;p2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so" sz="28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Ku qor lamabar sanduuqa lagu sheekeysto!</a:t>
            </a:r>
          </a:p>
        </p:txBody>
      </p:sp>
      <p:pic>
        <p:nvPicPr>
          <p:cNvPr id="620" name="Google Shape;620;p23" descr="A close up of a sig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850AC17-2EB4-3C48-8ABD-8A677A9322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57" y="1847850"/>
            <a:ext cx="9088554" cy="3399967"/>
          </a:xfrm>
          <a:prstGeom prst="rect">
            <a:avLst/>
          </a:prstGeom>
        </p:spPr>
      </p:pic>
      <p:sp>
        <p:nvSpPr>
          <p:cNvPr id="32" name="Google Shape;499;p19">
            <a:extLst>
              <a:ext uri="{FF2B5EF4-FFF2-40B4-BE49-F238E27FC236}">
                <a16:creationId xmlns:a16="http://schemas.microsoft.com/office/drawing/2014/main" id="{99BA6729-4123-FF45-9E9B-5A6C8D5448FB}"/>
              </a:ext>
            </a:extLst>
          </p:cNvPr>
          <p:cNvSpPr txBox="1"/>
          <p:nvPr/>
        </p:nvSpPr>
        <p:spPr>
          <a:xfrm>
            <a:off x="589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499;p19">
            <a:extLst>
              <a:ext uri="{FF2B5EF4-FFF2-40B4-BE49-F238E27FC236}">
                <a16:creationId xmlns:a16="http://schemas.microsoft.com/office/drawing/2014/main" id="{713E86BE-CC3D-7343-8C94-36A9043CBC03}"/>
              </a:ext>
            </a:extLst>
          </p:cNvPr>
          <p:cNvSpPr txBox="1"/>
          <p:nvPr/>
        </p:nvSpPr>
        <p:spPr>
          <a:xfrm>
            <a:off x="1465985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499;p19">
            <a:extLst>
              <a:ext uri="{FF2B5EF4-FFF2-40B4-BE49-F238E27FC236}">
                <a16:creationId xmlns:a16="http://schemas.microsoft.com/office/drawing/2014/main" id="{BDD76666-B8AD-E04C-A695-FA6C2F5E27DD}"/>
              </a:ext>
            </a:extLst>
          </p:cNvPr>
          <p:cNvSpPr txBox="1"/>
          <p:nvPr/>
        </p:nvSpPr>
        <p:spPr>
          <a:xfrm>
            <a:off x="23232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499;p19">
            <a:extLst>
              <a:ext uri="{FF2B5EF4-FFF2-40B4-BE49-F238E27FC236}">
                <a16:creationId xmlns:a16="http://schemas.microsoft.com/office/drawing/2014/main" id="{7E322F05-1485-424D-A879-6C67F00C65A8}"/>
              </a:ext>
            </a:extLst>
          </p:cNvPr>
          <p:cNvSpPr txBox="1"/>
          <p:nvPr/>
        </p:nvSpPr>
        <p:spPr>
          <a:xfrm>
            <a:off x="4483632" y="43917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499;p19">
            <a:extLst>
              <a:ext uri="{FF2B5EF4-FFF2-40B4-BE49-F238E27FC236}">
                <a16:creationId xmlns:a16="http://schemas.microsoft.com/office/drawing/2014/main" id="{7F027280-0A89-A74A-9B8C-17E3B7C4E545}"/>
              </a:ext>
            </a:extLst>
          </p:cNvPr>
          <p:cNvSpPr txBox="1"/>
          <p:nvPr/>
        </p:nvSpPr>
        <p:spPr>
          <a:xfrm>
            <a:off x="668568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499;p19">
            <a:extLst>
              <a:ext uri="{FF2B5EF4-FFF2-40B4-BE49-F238E27FC236}">
                <a16:creationId xmlns:a16="http://schemas.microsoft.com/office/drawing/2014/main" id="{E3A5F0E9-7B14-C047-9DB3-5FB245ADD84B}"/>
              </a:ext>
            </a:extLst>
          </p:cNvPr>
          <p:cNvSpPr txBox="1"/>
          <p:nvPr/>
        </p:nvSpPr>
        <p:spPr>
          <a:xfrm>
            <a:off x="7520329" y="42774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4"/>
          <p:cNvSpPr txBox="1">
            <a:spLocks noGrp="1"/>
          </p:cNvSpPr>
          <p:nvPr>
            <p:ph type="body" idx="1"/>
          </p:nvPr>
        </p:nvSpPr>
        <p:spPr>
          <a:xfrm>
            <a:off x="258235" y="1687513"/>
            <a:ext cx="7005118" cy="447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None/>
            </a:pPr>
            <a:r>
              <a:rPr lang="so" b="1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Kheyraadkayga waxtarka badan ee: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Char char="•"/>
            </a:pPr>
            <a:r>
              <a:rPr lang="so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Web-salka ku haysa, aabka farriimaha (in la soo dejisto looma baahna)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Char char="•"/>
            </a:pPr>
            <a:r>
              <a:rPr lang="so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Wuxuu u hagayaa ilmahaaga diirad saaridda xirfadda akhriska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Char char="•"/>
            </a:pPr>
            <a:r>
              <a:rPr lang="so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Wuxuu u sharxayaa xeeladaha aad si wadajir ah ugu isticmaali kartaan si aad uga caawiso ilmahaaga horumar</a:t>
            </a:r>
          </a:p>
          <a:p>
            <a:pPr marL="285750" lvl="0" indent="-285750" algn="l" rtl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Char char="•"/>
            </a:pPr>
            <a:r>
              <a:rPr lang="so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Wuxuu muujiyaa horumarkaaga xagga abaalmarinta</a:t>
            </a:r>
          </a:p>
          <a:p>
            <a:pPr marL="285750" lvl="0" indent="-57150" algn="l" rtl="0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None/>
            </a:pPr>
            <a:endParaRPr dirty="0"/>
          </a:p>
        </p:txBody>
      </p:sp>
      <p:sp>
        <p:nvSpPr>
          <p:cNvPr id="637" name="Google Shape;63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so" sz="5000" b="1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Springboard Connect</a:t>
            </a:r>
          </a:p>
        </p:txBody>
      </p:sp>
      <p:pic>
        <p:nvPicPr>
          <p:cNvPr id="638" name="Google Shape;6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42817" y="5644761"/>
            <a:ext cx="3915479" cy="6418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39" name="Google Shape;639;p24"/>
          <p:cNvGrpSpPr/>
          <p:nvPr/>
        </p:nvGrpSpPr>
        <p:grpSpPr>
          <a:xfrm>
            <a:off x="8568567" y="1494226"/>
            <a:ext cx="2610264" cy="4150535"/>
            <a:chOff x="8568567" y="1494226"/>
            <a:chExt cx="2610264" cy="4150535"/>
          </a:xfrm>
        </p:grpSpPr>
        <p:pic>
          <p:nvPicPr>
            <p:cNvPr id="640" name="Google Shape;640;p24"/>
            <p:cNvPicPr preferRelativeResize="0"/>
            <p:nvPr/>
          </p:nvPicPr>
          <p:blipFill>
            <a:blip r:embed="rId4">
              <a:alphaModFix/>
            </a:blip>
            <a:srcRect l="20615" t="11243" r="20613"/>
            <a:stretch>
              <a:fillRect/>
            </a:stretch>
          </p:blipFill>
          <p:spPr>
            <a:xfrm>
              <a:off x="8568567" y="1494226"/>
              <a:ext cx="2610264" cy="41505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41" name="Google Shape;641;p24" descr="Graphical user interface, text, application, chat or text message&#10;&#10;Description automatically generated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250066" y="2345961"/>
              <a:ext cx="1269344" cy="180057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so" sz="5000" b="1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Abaalmarinno kasbo </a:t>
            </a:r>
            <a:endParaRPr dirty="0"/>
          </a:p>
        </p:txBody>
      </p:sp>
      <p:sp>
        <p:nvSpPr>
          <p:cNvPr id="590" name="Google Shape;590;p26"/>
          <p:cNvSpPr txBox="1"/>
          <p:nvPr/>
        </p:nvSpPr>
        <p:spPr>
          <a:xfrm>
            <a:off x="6366148" y="2663113"/>
            <a:ext cx="5500200" cy="28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endParaRPr kumimoji="0" sz="3100" b="1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100"/>
              <a:buFont typeface="Arial"/>
              <a:buNone/>
              <a:tabLst/>
              <a:defRPr/>
            </a:pPr>
            <a:r>
              <a:rPr kumimoji="0" lang="en-US" sz="31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Insert incentives</a:t>
            </a:r>
            <a:endParaRPr kumimoji="0" sz="31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1" name="Google Shape;591;p26"/>
          <p:cNvPicPr preferRelativeResize="0"/>
          <p:nvPr/>
        </p:nvPicPr>
        <p:blipFill rotWithShape="1">
          <a:blip r:embed="rId3">
            <a:alphaModFix/>
          </a:blip>
          <a:srcRect l="5229" r="5220"/>
          <a:stretch/>
        </p:blipFill>
        <p:spPr>
          <a:xfrm>
            <a:off x="402662" y="1832547"/>
            <a:ext cx="5394325" cy="451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31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so" sz="4000" b="1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Waxaad marin ugu heli doontaa buugaag</a:t>
            </a:r>
          </a:p>
        </p:txBody>
      </p:sp>
      <p:pic>
        <p:nvPicPr>
          <p:cNvPr id="950" name="Google Shape;95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50329" y="1713593"/>
            <a:ext cx="6553200" cy="4736592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51" name="Google Shape;95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093" y="4315564"/>
            <a:ext cx="4901235" cy="2346065"/>
          </a:xfrm>
          <a:prstGeom prst="rect">
            <a:avLst/>
          </a:prstGeom>
          <a:noFill/>
          <a:ln w="9525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952" name="Google Shape;952;p31"/>
          <p:cNvCxnSpPr/>
          <p:nvPr/>
        </p:nvCxnSpPr>
        <p:spPr>
          <a:xfrm>
            <a:off x="3776697" y="2054688"/>
            <a:ext cx="953146" cy="0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953" name="Google Shape;953;p31"/>
          <p:cNvSpPr txBox="1"/>
          <p:nvPr/>
        </p:nvSpPr>
        <p:spPr>
          <a:xfrm>
            <a:off x="252563" y="2664908"/>
            <a:ext cx="490613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so" sz="28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Macallinka ilmahaaga ayaa kuu soo diri doona macluumaadka soo gelidda goobta. </a:t>
            </a:r>
          </a:p>
        </p:txBody>
      </p:sp>
      <p:cxnSp>
        <p:nvCxnSpPr>
          <p:cNvPr id="954" name="Google Shape;954;p31"/>
          <p:cNvCxnSpPr/>
          <p:nvPr/>
        </p:nvCxnSpPr>
        <p:spPr>
          <a:xfrm>
            <a:off x="2601993" y="3910696"/>
            <a:ext cx="807976" cy="809736"/>
          </a:xfrm>
          <a:prstGeom prst="straightConnector1">
            <a:avLst/>
          </a:prstGeom>
          <a:noFill/>
          <a:ln w="92075" cap="flat" cmpd="sng">
            <a:solidFill>
              <a:srgbClr val="EB692E"/>
            </a:solidFill>
            <a:prstDash val="solid"/>
            <a:miter lim="800000"/>
            <a:headEnd type="none" w="sm" len="sm"/>
            <a:tailEnd type="triangle" w="med" len="med"/>
          </a:ln>
        </p:spPr>
      </p:cxnSp>
      <p:pic>
        <p:nvPicPr>
          <p:cNvPr id="955" name="Google Shape;955;p31"/>
          <p:cNvPicPr preferRelativeResize="0"/>
          <p:nvPr/>
        </p:nvPicPr>
        <p:blipFill>
          <a:blip r:embed="rId4">
            <a:alphaModFix/>
          </a:blip>
          <a:srcRect l="77415" r="3109" b="80908"/>
          <a:stretch>
            <a:fillRect/>
          </a:stretch>
        </p:blipFill>
        <p:spPr>
          <a:xfrm>
            <a:off x="1332233" y="1449787"/>
            <a:ext cx="2471902" cy="1159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56" name="Google Shape;956;p31" descr="A picture containing food&#10;&#10;Description automatically generated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52563" y="1449787"/>
            <a:ext cx="1066800" cy="110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g17e27b04af9_0_16"/>
          <p:cNvSpPr txBox="1"/>
          <p:nvPr/>
        </p:nvSpPr>
        <p:spPr>
          <a:xfrm>
            <a:off x="207903" y="353530"/>
            <a:ext cx="8618400" cy="6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tabLst/>
              <a:defRPr/>
            </a:pPr>
            <a:endParaRPr kumimoji="0" sz="5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17e27b04af9_0_16"/>
          <p:cNvSpPr/>
          <p:nvPr/>
        </p:nvSpPr>
        <p:spPr>
          <a:xfrm>
            <a:off x="393075" y="1973025"/>
            <a:ext cx="58176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Family Workshop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time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start and end date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learning bonus celebration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days off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other important dates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tabLst/>
              <a:defRPr/>
            </a:pP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70B6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2" name="Google Shape;612;g17e27b04af9_0_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21253" y="1578950"/>
            <a:ext cx="4709875" cy="470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17e27b04af9_0_8"/>
          <p:cNvSpPr txBox="1">
            <a:spLocks noGrp="1"/>
          </p:cNvSpPr>
          <p:nvPr>
            <p:ph type="title"/>
          </p:nvPr>
        </p:nvSpPr>
        <p:spPr>
          <a:xfrm>
            <a:off x="1" y="1"/>
            <a:ext cx="8638200" cy="12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771BA"/>
              </a:buClr>
              <a:buSzPts val="5000"/>
              <a:buFont typeface="Calibri"/>
              <a:buNone/>
            </a:pPr>
            <a:endParaRPr dirty="0"/>
          </a:p>
        </p:txBody>
      </p:sp>
      <p:sp>
        <p:nvSpPr>
          <p:cNvPr id="619" name="Google Shape;619;g17e27b04af9_0_8"/>
          <p:cNvSpPr txBox="1"/>
          <p:nvPr/>
        </p:nvSpPr>
        <p:spPr>
          <a:xfrm>
            <a:off x="9163051" y="4074693"/>
            <a:ext cx="2497200" cy="236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2800"/>
              <a:buFont typeface="Arial"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Write a question in the chat box!</a:t>
            </a: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0" name="Google Shape;620;g17e27b04af9_0_8" descr="A close up of a sig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g17e27b04af9_0_8"/>
          <p:cNvSpPr txBox="1"/>
          <p:nvPr/>
        </p:nvSpPr>
        <p:spPr>
          <a:xfrm>
            <a:off x="258234" y="1687513"/>
            <a:ext cx="7884600" cy="37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Fill in information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drop off/pick up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sick or leave early 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alternate pick up person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paperwork from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6FB6"/>
              </a:buClr>
              <a:buSzPts val="3600"/>
              <a:buFont typeface="Calibri"/>
              <a:buChar char="-"/>
              <a:tabLst/>
              <a:defRPr/>
            </a:pPr>
            <a:r>
              <a: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6FB6"/>
                </a:solidFill>
                <a:effectLst/>
                <a:highlight>
                  <a:srgbClr val="FFFF00"/>
                </a:highlight>
                <a:uLnTx/>
                <a:uFillTx/>
                <a:latin typeface="Calibri"/>
                <a:ea typeface="Calibri"/>
                <a:cs typeface="Calibri"/>
                <a:sym typeface="Calibri"/>
              </a:rPr>
              <a:t>any additional info to give to families</a:t>
            </a:r>
            <a:endParaRPr kumimoji="0" sz="3600" b="0" i="0" u="none" strike="noStrike" kern="0" cap="none" spc="0" normalizeH="0" baseline="0" noProof="0">
              <a:ln>
                <a:noFill/>
              </a:ln>
              <a:solidFill>
                <a:srgbClr val="006FB6"/>
              </a:solidFill>
              <a:effectLst/>
              <a:highlight>
                <a:srgbClr val="FFFF00"/>
              </a:highlight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" name="Google Shape;991;p33"/>
          <p:cNvSpPr txBox="1">
            <a:spLocks noGrp="1"/>
          </p:cNvSpPr>
          <p:nvPr>
            <p:ph type="title"/>
          </p:nvPr>
        </p:nvSpPr>
        <p:spPr>
          <a:xfrm>
            <a:off x="1" y="-12031"/>
            <a:ext cx="8638079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en-US" sz="5000" b="1" i="0" u="none" strike="noStrike" cap="none" baseline="0" dirty="0">
                <a:solidFill>
                  <a:srgbClr val="0771BA"/>
                </a:solidFill>
                <a:effectLst/>
                <a:uFillTx/>
                <a:latin typeface="Calibri"/>
              </a:rPr>
              <a:t>Ma </a:t>
            </a:r>
            <a:r>
              <a:rPr lang="en-US" sz="5000" b="1" i="0" u="none" strike="noStrike" cap="none" baseline="0" dirty="0" err="1">
                <a:solidFill>
                  <a:srgbClr val="0771BA"/>
                </a:solidFill>
                <a:effectLst/>
                <a:uFillTx/>
                <a:latin typeface="Calibri"/>
              </a:rPr>
              <a:t>qabtaa</a:t>
            </a:r>
            <a:r>
              <a:rPr lang="en-US" sz="5000" b="1" i="0" u="none" strike="noStrike" cap="none" baseline="0" dirty="0">
                <a:solidFill>
                  <a:srgbClr val="0771BA"/>
                </a:solidFill>
                <a:effectLst/>
                <a:uFillTx/>
                <a:latin typeface="Calibri"/>
              </a:rPr>
              <a:t> s</a:t>
            </a:r>
            <a:r>
              <a:rPr lang="so" sz="5000" b="1" i="0" u="none" strike="noStrike" cap="none" baseline="0" dirty="0">
                <a:solidFill>
                  <a:srgbClr val="0771BA"/>
                </a:solidFill>
                <a:effectLst/>
                <a:uFillTx/>
                <a:latin typeface="Calibri"/>
              </a:rPr>
              <a:t>u'aal?</a:t>
            </a:r>
          </a:p>
        </p:txBody>
      </p:sp>
      <p:sp>
        <p:nvSpPr>
          <p:cNvPr id="992" name="Google Shape;992;p33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so" sz="28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Su'aal ku qor sanduuqa sheekeysiga (chat)!</a:t>
            </a:r>
          </a:p>
        </p:txBody>
      </p:sp>
      <p:pic>
        <p:nvPicPr>
          <p:cNvPr id="993" name="Google Shape;993;p33" descr="A close up of a sig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994" name="Google Shape;994;p33"/>
          <p:cNvSpPr txBox="1"/>
          <p:nvPr/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36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Waad ku mahadsan tahay imaatinkaaga!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36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Waad joogi kartaa oo wayddiin kartaa su'aalo haddii aad rabto.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" name="Google Shape;975;p32" descr="A close up of a logo&#10;&#10;Description automatically generated"/>
          <p:cNvPicPr preferRelativeResize="0">
            <a:picLocks noGrp="1"/>
          </p:cNvPicPr>
          <p:nvPr>
            <p:ph type="pic" idx="2"/>
          </p:nvPr>
        </p:nvPicPr>
        <p:blipFill>
          <a:blip r:embed="rId3">
            <a:alphaModFix/>
          </a:blip>
          <a:srcRect t="4298" b="4298"/>
          <a:stretch>
            <a:fillRect/>
          </a:stretch>
        </p:blipFill>
        <p:spPr>
          <a:xfrm>
            <a:off x="8142818" y="1687513"/>
            <a:ext cx="3587749" cy="3763962"/>
          </a:xfrm>
          <a:prstGeom prst="rect">
            <a:avLst/>
          </a:prstGeom>
          <a:noFill/>
          <a:ln>
            <a:noFill/>
          </a:ln>
        </p:spPr>
      </p:pic>
      <p:sp>
        <p:nvSpPr>
          <p:cNvPr id="976" name="Google Shape;976;p32"/>
          <p:cNvSpPr txBox="1">
            <a:spLocks noGrp="1"/>
          </p:cNvSpPr>
          <p:nvPr>
            <p:ph type="body" idx="1"/>
          </p:nvPr>
        </p:nvSpPr>
        <p:spPr>
          <a:xfrm>
            <a:off x="258234" y="1687513"/>
            <a:ext cx="7884583" cy="3763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Char char="•"/>
            </a:pPr>
            <a:r>
              <a:rPr lang="so" sz="36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Macallinka ilmahaaga ayaa idin la soo xiriiri doona si uu u ballansado kulan kooban oo si ka sii fiican aad isku barataan adiga iyo ilmahaaguba. </a:t>
            </a:r>
          </a:p>
        </p:txBody>
      </p:sp>
      <p:sp>
        <p:nvSpPr>
          <p:cNvPr id="977" name="Google Shape;977;p32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so" sz="5000" b="1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Aan isku aragno kulanka kooxda!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so" sz="3800" b="1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Waa maxay Xawaareeyaha Waxbarashadu?</a:t>
            </a:r>
          </a:p>
        </p:txBody>
      </p:sp>
      <p:pic>
        <p:nvPicPr>
          <p:cNvPr id="455" name="Google Shape;455;p17" descr="Arrow Clockwise cur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8830379" y="1508099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17"/>
          <p:cNvSpPr/>
          <p:nvPr/>
        </p:nvSpPr>
        <p:spPr>
          <a:xfrm>
            <a:off x="9299728" y="1466673"/>
            <a:ext cx="2621810" cy="3010734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so" sz="23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Waxbarasho jaangooysan </a:t>
            </a:r>
            <a:r>
              <a:rPr lang="so" sz="2300" b="1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ee lala shiishay oo gaaban </a:t>
            </a:r>
            <a:r>
              <a:rPr lang="so" sz="23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oo ku aaddan xirfadaha ilmahaagu </a:t>
            </a:r>
            <a:r>
              <a:rPr lang="so" sz="2300" b="1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u horaeyba uga shaqaynayo</a:t>
            </a:r>
          </a:p>
        </p:txBody>
      </p:sp>
      <p:sp>
        <p:nvSpPr>
          <p:cNvPr id="457" name="Google Shape;457;p17"/>
          <p:cNvSpPr/>
          <p:nvPr/>
        </p:nvSpPr>
        <p:spPr>
          <a:xfrm>
            <a:off x="270462" y="2315444"/>
            <a:ext cx="2784972" cy="1393195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o" sz="23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Iyada oo ku saleysan </a:t>
            </a:r>
            <a:r>
              <a:rPr lang="so" sz="2300" b="1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cilaaqaadka! </a:t>
            </a:r>
          </a:p>
        </p:txBody>
      </p:sp>
      <p:pic>
        <p:nvPicPr>
          <p:cNvPr id="458" name="Google Shape;458;p17" descr="Arrow Clockwise cur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67823">
            <a:off x="8082357" y="4615938"/>
            <a:ext cx="357753" cy="580942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17"/>
          <p:cNvSpPr/>
          <p:nvPr/>
        </p:nvSpPr>
        <p:spPr>
          <a:xfrm>
            <a:off x="8746321" y="4880554"/>
            <a:ext cx="3235471" cy="1409887"/>
          </a:xfrm>
          <a:prstGeom prst="roundRect">
            <a:avLst>
              <a:gd name="adj" fmla="val 16667"/>
            </a:avLst>
          </a:prstGeom>
          <a:noFill/>
          <a:ln w="31750" cap="flat" cmpd="sng">
            <a:solidFill>
              <a:srgbClr val="EB692E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so" sz="23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Wax badan oo ula kac ah </a:t>
            </a:r>
            <a:r>
              <a:rPr lang="so" sz="2300" b="1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waqtiga tababbarka</a:t>
            </a:r>
          </a:p>
        </p:txBody>
      </p:sp>
      <p:pic>
        <p:nvPicPr>
          <p:cNvPr id="460" name="Google Shape;460;p17" descr="Arrow Clockwise curve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6387369">
            <a:off x="2847996" y="2467736"/>
            <a:ext cx="357753" cy="58094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17" descr="Graphical user interface&#10;&#10;Description automatically generated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55434" y="1600881"/>
            <a:ext cx="6311628" cy="45202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9;p19">
            <a:extLst>
              <a:ext uri="{FF2B5EF4-FFF2-40B4-BE49-F238E27FC236}">
                <a16:creationId xmlns:a16="http://schemas.microsoft.com/office/drawing/2014/main" id="{D5589E16-CC39-F2CE-0B04-D94D8FF3CBB4}"/>
              </a:ext>
            </a:extLst>
          </p:cNvPr>
          <p:cNvSpPr txBox="1"/>
          <p:nvPr/>
        </p:nvSpPr>
        <p:spPr>
          <a:xfrm>
            <a:off x="4785095" y="3277863"/>
            <a:ext cx="2621810" cy="1511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TABABBARO, TABABBARO, TABABBARO</a:t>
            </a:r>
          </a:p>
        </p:txBody>
      </p:sp>
      <p:sp>
        <p:nvSpPr>
          <p:cNvPr id="3" name="Google Shape;499;p19">
            <a:extLst>
              <a:ext uri="{FF2B5EF4-FFF2-40B4-BE49-F238E27FC236}">
                <a16:creationId xmlns:a16="http://schemas.microsoft.com/office/drawing/2014/main" id="{9B163B09-37B9-720A-F7CB-F1D55028A6F7}"/>
              </a:ext>
            </a:extLst>
          </p:cNvPr>
          <p:cNvSpPr txBox="1"/>
          <p:nvPr/>
        </p:nvSpPr>
        <p:spPr>
          <a:xfrm>
            <a:off x="4007634" y="2610291"/>
            <a:ext cx="841233" cy="40175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Dhis kooxdaada</a:t>
            </a:r>
          </a:p>
        </p:txBody>
      </p:sp>
      <p:sp>
        <p:nvSpPr>
          <p:cNvPr id="4" name="Google Shape;499;p19">
            <a:extLst>
              <a:ext uri="{FF2B5EF4-FFF2-40B4-BE49-F238E27FC236}">
                <a16:creationId xmlns:a16="http://schemas.microsoft.com/office/drawing/2014/main" id="{8C4F5E7F-E2CD-84F5-8628-D33B0A7555B6}"/>
              </a:ext>
            </a:extLst>
          </p:cNvPr>
          <p:cNvSpPr txBox="1"/>
          <p:nvPr/>
        </p:nvSpPr>
        <p:spPr>
          <a:xfrm>
            <a:off x="7829619" y="2649068"/>
            <a:ext cx="1047395" cy="36094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Yoolkaaga dejiso</a:t>
            </a:r>
          </a:p>
        </p:txBody>
      </p:sp>
      <p:sp>
        <p:nvSpPr>
          <p:cNvPr id="5" name="Google Shape;499;p19">
            <a:extLst>
              <a:ext uri="{FF2B5EF4-FFF2-40B4-BE49-F238E27FC236}">
                <a16:creationId xmlns:a16="http://schemas.microsoft.com/office/drawing/2014/main" id="{F5A196FC-DEA0-3107-D3A3-CB82FCA7A0C4}"/>
              </a:ext>
            </a:extLst>
          </p:cNvPr>
          <p:cNvSpPr txBox="1"/>
          <p:nvPr/>
        </p:nvSpPr>
        <p:spPr>
          <a:xfrm>
            <a:off x="5746548" y="2630169"/>
            <a:ext cx="1104900" cy="39972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Hel bartaaad ka bilaabayso</a:t>
            </a:r>
          </a:p>
        </p:txBody>
      </p:sp>
      <p:sp>
        <p:nvSpPr>
          <p:cNvPr id="6" name="Google Shape;499;p19">
            <a:extLst>
              <a:ext uri="{FF2B5EF4-FFF2-40B4-BE49-F238E27FC236}">
                <a16:creationId xmlns:a16="http://schemas.microsoft.com/office/drawing/2014/main" id="{374F05EB-2CB6-B70C-647F-1C05D04615DE}"/>
              </a:ext>
            </a:extLst>
          </p:cNvPr>
          <p:cNvSpPr txBox="1"/>
          <p:nvPr/>
        </p:nvSpPr>
        <p:spPr>
          <a:xfrm>
            <a:off x="3593686" y="4175792"/>
            <a:ext cx="1358389" cy="30161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Ku tababbaro aqoon-is-weydaarsiyada qoyska</a:t>
            </a:r>
          </a:p>
        </p:txBody>
      </p:sp>
      <p:sp>
        <p:nvSpPr>
          <p:cNvPr id="7" name="Google Shape;499;p19">
            <a:extLst>
              <a:ext uri="{FF2B5EF4-FFF2-40B4-BE49-F238E27FC236}">
                <a16:creationId xmlns:a16="http://schemas.microsoft.com/office/drawing/2014/main" id="{F54BF723-00A5-E045-A6F3-A497EFBD5A73}"/>
              </a:ext>
            </a:extLst>
          </p:cNvPr>
          <p:cNvSpPr txBox="1"/>
          <p:nvPr/>
        </p:nvSpPr>
        <p:spPr>
          <a:xfrm>
            <a:off x="5077618" y="4123053"/>
            <a:ext cx="955112" cy="338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La tababbaro </a:t>
            </a:r>
          </a:p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qoyskaaga</a:t>
            </a:r>
          </a:p>
        </p:txBody>
      </p:sp>
      <p:sp>
        <p:nvSpPr>
          <p:cNvPr id="8" name="Google Shape;499;p19">
            <a:extLst>
              <a:ext uri="{FF2B5EF4-FFF2-40B4-BE49-F238E27FC236}">
                <a16:creationId xmlns:a16="http://schemas.microsoft.com/office/drawing/2014/main" id="{E61B69F9-4964-F4AC-AA7D-F228CC6D8BDB}"/>
              </a:ext>
            </a:extLst>
          </p:cNvPr>
          <p:cNvSpPr txBox="1"/>
          <p:nvPr/>
        </p:nvSpPr>
        <p:spPr>
          <a:xfrm>
            <a:off x="6224435" y="4129646"/>
            <a:ext cx="1203888" cy="354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Ku tababbaro</a:t>
            </a:r>
          </a:p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madax bannaani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48F5C51-528F-461B-B364-85D7913D677F}"/>
              </a:ext>
            </a:extLst>
          </p:cNvPr>
          <p:cNvSpPr txBox="1"/>
          <p:nvPr/>
        </p:nvSpPr>
        <p:spPr>
          <a:xfrm>
            <a:off x="7550159" y="4162324"/>
            <a:ext cx="955112" cy="35415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0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La tababbaro</a:t>
            </a:r>
          </a:p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macallinkaaga</a:t>
            </a: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024EF660-42C9-8233-AB33-7158E153D97E}"/>
              </a:ext>
            </a:extLst>
          </p:cNvPr>
          <p:cNvSpPr txBox="1"/>
          <p:nvPr/>
        </p:nvSpPr>
        <p:spPr>
          <a:xfrm>
            <a:off x="7298880" y="5700975"/>
            <a:ext cx="1104900" cy="51422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Hubi kobacaaga</a:t>
            </a: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8BF3B9F8-9146-2968-0ACC-F5AA30BA6B50}"/>
              </a:ext>
            </a:extLst>
          </p:cNvPr>
          <p:cNvSpPr txBox="1"/>
          <p:nvPr/>
        </p:nvSpPr>
        <p:spPr>
          <a:xfrm>
            <a:off x="4236901" y="5664849"/>
            <a:ext cx="1390591" cy="3383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0" rIns="91425" bIns="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1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U dabbaaldeg guulahaaga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E4E4151-C3E0-CF48-4891-1C043E9B5534}"/>
              </a:ext>
            </a:extLst>
          </p:cNvPr>
          <p:cNvSpPr txBox="1"/>
          <p:nvPr/>
        </p:nvSpPr>
        <p:spPr>
          <a:xfrm>
            <a:off x="3165987" y="1619693"/>
            <a:ext cx="107091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R="0" algn="l" rtl="0"/>
            <a:r>
              <a:rPr lang="en-US" sz="1400" b="1" i="0" u="none" strike="noStrike" baseline="0" dirty="0" err="1">
                <a:solidFill>
                  <a:srgbClr val="006F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Halkan</a:t>
            </a:r>
            <a:r>
              <a:rPr lang="en-US" sz="1400" b="1" i="0" u="none" strike="noStrike" baseline="0" dirty="0">
                <a:solidFill>
                  <a:srgbClr val="006F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 </a:t>
            </a:r>
            <a:r>
              <a:rPr lang="en-US" sz="1400" b="1" i="0" u="none" strike="noStrike" baseline="0" dirty="0" err="1">
                <a:solidFill>
                  <a:srgbClr val="006FB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bilow</a:t>
            </a:r>
            <a:endParaRPr lang="en-US" sz="1400" b="1" i="0" u="none" strike="noStrike" baseline="0" dirty="0">
              <a:solidFill>
                <a:srgbClr val="006FB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Google Shape;496;p19"/>
          <p:cNvSpPr txBox="1">
            <a:spLocks noGrp="1"/>
          </p:cNvSpPr>
          <p:nvPr>
            <p:ph type="title"/>
          </p:nvPr>
        </p:nvSpPr>
        <p:spPr>
          <a:xfrm>
            <a:off x="2" y="1"/>
            <a:ext cx="8734924" cy="1251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771BA"/>
              </a:buClr>
              <a:buSzPts val="5000"/>
              <a:buFont typeface="Calibri"/>
              <a:buNone/>
            </a:pPr>
            <a:r>
              <a:rPr lang="so" sz="4000" b="1" i="0" u="none" strike="noStrike" cap="none" baseline="0" dirty="0">
                <a:solidFill>
                  <a:srgbClr val="0771BA"/>
                </a:solidFill>
                <a:effectLst/>
                <a:uFillTx/>
                <a:latin typeface="Calibri"/>
              </a:rPr>
              <a:t>Maxay yihiin rajooyinka aad qabto?</a:t>
            </a:r>
          </a:p>
        </p:txBody>
      </p:sp>
      <p:sp>
        <p:nvSpPr>
          <p:cNvPr id="497" name="Google Shape;497;p19"/>
          <p:cNvSpPr txBox="1"/>
          <p:nvPr/>
        </p:nvSpPr>
        <p:spPr>
          <a:xfrm>
            <a:off x="9163051" y="4074693"/>
            <a:ext cx="2497138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2800"/>
              <a:buFont typeface="Arial"/>
              <a:buNone/>
            </a:pPr>
            <a:r>
              <a:rPr lang="so" sz="28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Ku qor sanduuqa lagu sheekeysto (chat)!</a:t>
            </a:r>
          </a:p>
        </p:txBody>
      </p:sp>
      <p:pic>
        <p:nvPicPr>
          <p:cNvPr id="498" name="Google Shape;498;p19" descr="A close up of a sign&#10;&#10;Description automatically generated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14461" y="1686148"/>
            <a:ext cx="2194317" cy="2194317"/>
          </a:xfrm>
          <a:prstGeom prst="rect">
            <a:avLst/>
          </a:prstGeom>
          <a:noFill/>
          <a:ln>
            <a:noFill/>
          </a:ln>
        </p:spPr>
      </p:pic>
      <p:sp>
        <p:nvSpPr>
          <p:cNvPr id="499" name="Google Shape;499;p19"/>
          <p:cNvSpPr txBox="1"/>
          <p:nvPr/>
        </p:nvSpPr>
        <p:spPr>
          <a:xfrm>
            <a:off x="531811" y="1705796"/>
            <a:ext cx="7223262" cy="23688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36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Maxaad rajayneysaa </a:t>
            </a:r>
            <a:r>
              <a:rPr lang="so" sz="3600" b="1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adigu </a:t>
            </a:r>
            <a:r>
              <a:rPr lang="so" sz="36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inuu u qabsoomi doono qoyskaaga inta lagu jiro xawaareynta waxbarashada?</a:t>
            </a: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chemeClr val="dk1"/>
              </a:buClr>
              <a:buSzPts val="3600"/>
              <a:buFont typeface="Arial"/>
              <a:buNone/>
            </a:pPr>
            <a:endParaRPr sz="3600" b="0" i="0" u="none" strike="noStrike" cap="none" dirty="0">
              <a:solidFill>
                <a:srgbClr val="006FB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36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Buuxi inta ka dhiman weedha: “Anigu waxaan rajaynayaa…”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so" sz="5000" b="1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6 qaybood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Dhis kooxdaada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Hel bartaaad ka bilaabayso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Yoolkaaga dejiso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1" y="5411318"/>
            <a:ext cx="2815258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TABABBARO, TABABBARO, TABABBARO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Hubi kobacaaga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U dabbaaldeg guulahaaga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29102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Ku tababbaro aqoon-is-weydaarsiyada qoyska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2919791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La tababbaro 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qoyskaaga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528090" y="29102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Ku tababbaro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madax bannaani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293160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La tababbaro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macallinkaaga</a:t>
            </a:r>
          </a:p>
        </p:txBody>
      </p:sp>
      <p:sp>
        <p:nvSpPr>
          <p:cNvPr id="26" name="Google Shape;516;p5">
            <a:extLst>
              <a:ext uri="{FF2B5EF4-FFF2-40B4-BE49-F238E27FC236}">
                <a16:creationId xmlns:a16="http://schemas.microsoft.com/office/drawing/2014/main" id="{16FD2E4C-6817-4F47-BA81-851168089E31}"/>
              </a:ext>
            </a:extLst>
          </p:cNvPr>
          <p:cNvSpPr/>
          <p:nvPr/>
        </p:nvSpPr>
        <p:spPr>
          <a:xfrm>
            <a:off x="634929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" name="Google Shape;517;p5">
            <a:extLst>
              <a:ext uri="{FF2B5EF4-FFF2-40B4-BE49-F238E27FC236}">
                <a16:creationId xmlns:a16="http://schemas.microsoft.com/office/drawing/2014/main" id="{6E927656-E5FD-0349-AB23-70CDC6117AAD}"/>
              </a:ext>
            </a:extLst>
          </p:cNvPr>
          <p:cNvCxnSpPr/>
          <p:nvPr/>
        </p:nvCxnSpPr>
        <p:spPr>
          <a:xfrm flipH="1">
            <a:off x="1173594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8" name="Google Shape;518;p5">
            <a:extLst>
              <a:ext uri="{FF2B5EF4-FFF2-40B4-BE49-F238E27FC236}">
                <a16:creationId xmlns:a16="http://schemas.microsoft.com/office/drawing/2014/main" id="{31ECFF74-EA49-0243-ACA9-BFB877615B82}"/>
              </a:ext>
            </a:extLst>
          </p:cNvPr>
          <p:cNvSpPr/>
          <p:nvPr/>
        </p:nvSpPr>
        <p:spPr>
          <a:xfrm>
            <a:off x="1065935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204135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so" sz="5000" b="1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6 qaybood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Dhis kooxdaada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47417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Hel bartaaad ka bilaabayso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Yoolkaaga dejiso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0" y="5431196"/>
            <a:ext cx="2913597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TABABBARO, TABABBARO, TABABBARO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Hubi kobacaaga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U dabbaaldeg guulahaaga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2930171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Ku tababbaro aqoon-is-weydaarsiyada qoyska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2939669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La tababbaro 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qoyskaaga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528090" y="2930171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Ku tababbaro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madax bannaani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2951481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La tababbaro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macallinkaaga</a:t>
            </a:r>
          </a:p>
        </p:txBody>
      </p:sp>
      <p:sp>
        <p:nvSpPr>
          <p:cNvPr id="31" name="Google Shape;536;p63">
            <a:extLst>
              <a:ext uri="{FF2B5EF4-FFF2-40B4-BE49-F238E27FC236}">
                <a16:creationId xmlns:a16="http://schemas.microsoft.com/office/drawing/2014/main" id="{C290AF24-68F2-F242-B625-53DAC0965451}"/>
              </a:ext>
            </a:extLst>
          </p:cNvPr>
          <p:cNvSpPr/>
          <p:nvPr/>
        </p:nvSpPr>
        <p:spPr>
          <a:xfrm>
            <a:off x="1862492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2" name="Google Shape;537;p63">
            <a:extLst>
              <a:ext uri="{FF2B5EF4-FFF2-40B4-BE49-F238E27FC236}">
                <a16:creationId xmlns:a16="http://schemas.microsoft.com/office/drawing/2014/main" id="{E72DA330-E153-4642-B60D-1DCC7EC718EB}"/>
              </a:ext>
            </a:extLst>
          </p:cNvPr>
          <p:cNvCxnSpPr/>
          <p:nvPr/>
        </p:nvCxnSpPr>
        <p:spPr>
          <a:xfrm flipH="1">
            <a:off x="2395892" y="4652693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" name="Google Shape;538;p63">
            <a:extLst>
              <a:ext uri="{FF2B5EF4-FFF2-40B4-BE49-F238E27FC236}">
                <a16:creationId xmlns:a16="http://schemas.microsoft.com/office/drawing/2014/main" id="{A63BDA93-45DA-5544-B904-CA88535E2D5B}"/>
              </a:ext>
            </a:extLst>
          </p:cNvPr>
          <p:cNvSpPr/>
          <p:nvPr/>
        </p:nvSpPr>
        <p:spPr>
          <a:xfrm>
            <a:off x="2286064" y="4916060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" name="Google Shape;539;p63">
            <a:extLst>
              <a:ext uri="{FF2B5EF4-FFF2-40B4-BE49-F238E27FC236}">
                <a16:creationId xmlns:a16="http://schemas.microsoft.com/office/drawing/2014/main" id="{EF804C92-977A-AE44-8934-18997BDFD4BE}"/>
              </a:ext>
            </a:extLst>
          </p:cNvPr>
          <p:cNvSpPr/>
          <p:nvPr/>
        </p:nvSpPr>
        <p:spPr>
          <a:xfrm>
            <a:off x="3036950" y="3657704"/>
            <a:ext cx="1066800" cy="1038701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5" name="Google Shape;540;p63">
            <a:extLst>
              <a:ext uri="{FF2B5EF4-FFF2-40B4-BE49-F238E27FC236}">
                <a16:creationId xmlns:a16="http://schemas.microsoft.com/office/drawing/2014/main" id="{57EB0301-D9AA-504F-97C7-07C0D54AA8B6}"/>
              </a:ext>
            </a:extLst>
          </p:cNvPr>
          <p:cNvCxnSpPr/>
          <p:nvPr/>
        </p:nvCxnSpPr>
        <p:spPr>
          <a:xfrm flipH="1">
            <a:off x="3575615" y="3322889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" name="Google Shape;541;p63">
            <a:extLst>
              <a:ext uri="{FF2B5EF4-FFF2-40B4-BE49-F238E27FC236}">
                <a16:creationId xmlns:a16="http://schemas.microsoft.com/office/drawing/2014/main" id="{425F640D-BCC4-6E48-9446-98277F4E685F}"/>
              </a:ext>
            </a:extLst>
          </p:cNvPr>
          <p:cNvSpPr/>
          <p:nvPr/>
        </p:nvSpPr>
        <p:spPr>
          <a:xfrm>
            <a:off x="3467956" y="3183116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1186031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so" sz="5000" b="1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6 qaybood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616706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Dhis kooxdaada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27539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Hel bartaaad ka bilaabayso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Yoolkaaga dejiso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0" y="5411318"/>
            <a:ext cx="289371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TABABBARO, TABABBARO, TABABBARO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085589" y="2741040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Hubi kobacaaga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116436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U dabbaaldeg guulahaaga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2930171"/>
            <a:ext cx="137585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Ku tababbaro aqoon-is-weydaarsiyada qoyska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2939669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La tababbaro 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qoyskaaga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528090" y="2930171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Ku tababbaro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madax bannaani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2951481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La tababbaro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macallinkaaga</a:t>
            </a:r>
          </a:p>
        </p:txBody>
      </p:sp>
      <p:cxnSp>
        <p:nvCxnSpPr>
          <p:cNvPr id="31" name="Google Shape;562;p65">
            <a:extLst>
              <a:ext uri="{FF2B5EF4-FFF2-40B4-BE49-F238E27FC236}">
                <a16:creationId xmlns:a16="http://schemas.microsoft.com/office/drawing/2014/main" id="{A1A13D93-F0B6-E84D-B9DD-B6AE22CEB974}"/>
              </a:ext>
            </a:extLst>
          </p:cNvPr>
          <p:cNvCxnSpPr/>
          <p:nvPr/>
        </p:nvCxnSpPr>
        <p:spPr>
          <a:xfrm rot="10800000">
            <a:off x="4808291" y="4848377"/>
            <a:ext cx="3562093" cy="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2" name="Google Shape;563;p65">
            <a:extLst>
              <a:ext uri="{FF2B5EF4-FFF2-40B4-BE49-F238E27FC236}">
                <a16:creationId xmlns:a16="http://schemas.microsoft.com/office/drawing/2014/main" id="{7CD6D272-6522-2949-9799-8388D627A446}"/>
              </a:ext>
            </a:extLst>
          </p:cNvPr>
          <p:cNvCxnSpPr/>
          <p:nvPr/>
        </p:nvCxnSpPr>
        <p:spPr>
          <a:xfrm flipH="1">
            <a:off x="6617094" y="4848377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3" name="Google Shape;564;p65">
            <a:extLst>
              <a:ext uri="{FF2B5EF4-FFF2-40B4-BE49-F238E27FC236}">
                <a16:creationId xmlns:a16="http://schemas.microsoft.com/office/drawing/2014/main" id="{6405B2D4-CBC1-E743-B035-1681FD437D61}"/>
              </a:ext>
            </a:extLst>
          </p:cNvPr>
          <p:cNvCxnSpPr/>
          <p:nvPr/>
        </p:nvCxnSpPr>
        <p:spPr>
          <a:xfrm flipH="1">
            <a:off x="4829456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34" name="Google Shape;565;p65">
            <a:extLst>
              <a:ext uri="{FF2B5EF4-FFF2-40B4-BE49-F238E27FC236}">
                <a16:creationId xmlns:a16="http://schemas.microsoft.com/office/drawing/2014/main" id="{44683666-E6A7-2C4D-A75E-17FFFB5C7660}"/>
              </a:ext>
            </a:extLst>
          </p:cNvPr>
          <p:cNvCxnSpPr/>
          <p:nvPr/>
        </p:nvCxnSpPr>
        <p:spPr>
          <a:xfrm flipH="1">
            <a:off x="8364392" y="4636503"/>
            <a:ext cx="0" cy="249044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" name="Google Shape;566;p65">
            <a:extLst>
              <a:ext uri="{FF2B5EF4-FFF2-40B4-BE49-F238E27FC236}">
                <a16:creationId xmlns:a16="http://schemas.microsoft.com/office/drawing/2014/main" id="{E03C7C8C-B9BD-A240-97B1-E57AECABB3AF}"/>
              </a:ext>
            </a:extLst>
          </p:cNvPr>
          <p:cNvSpPr/>
          <p:nvPr/>
        </p:nvSpPr>
        <p:spPr>
          <a:xfrm>
            <a:off x="6507266" y="5111744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567;p65">
            <a:extLst>
              <a:ext uri="{FF2B5EF4-FFF2-40B4-BE49-F238E27FC236}">
                <a16:creationId xmlns:a16="http://schemas.microsoft.com/office/drawing/2014/main" id="{1068291A-DBB2-164B-8505-52A9B4EB1A9B}"/>
              </a:ext>
            </a:extLst>
          </p:cNvPr>
          <p:cNvSpPr/>
          <p:nvPr/>
        </p:nvSpPr>
        <p:spPr>
          <a:xfrm>
            <a:off x="4296056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568;p65">
            <a:extLst>
              <a:ext uri="{FF2B5EF4-FFF2-40B4-BE49-F238E27FC236}">
                <a16:creationId xmlns:a16="http://schemas.microsoft.com/office/drawing/2014/main" id="{18CD5765-A153-844B-9348-53DA13AEDB57}"/>
              </a:ext>
            </a:extLst>
          </p:cNvPr>
          <p:cNvSpPr/>
          <p:nvPr/>
        </p:nvSpPr>
        <p:spPr>
          <a:xfrm>
            <a:off x="5487652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569;p65">
            <a:extLst>
              <a:ext uri="{FF2B5EF4-FFF2-40B4-BE49-F238E27FC236}">
                <a16:creationId xmlns:a16="http://schemas.microsoft.com/office/drawing/2014/main" id="{19297A3E-D75F-9E44-9790-12A5BA30E0BB}"/>
              </a:ext>
            </a:extLst>
          </p:cNvPr>
          <p:cNvSpPr/>
          <p:nvPr/>
        </p:nvSpPr>
        <p:spPr>
          <a:xfrm>
            <a:off x="6654264" y="3685354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570;p65">
            <a:extLst>
              <a:ext uri="{FF2B5EF4-FFF2-40B4-BE49-F238E27FC236}">
                <a16:creationId xmlns:a16="http://schemas.microsoft.com/office/drawing/2014/main" id="{D7DF0990-5B3E-A242-B687-C33159A7AE79}"/>
              </a:ext>
            </a:extLst>
          </p:cNvPr>
          <p:cNvSpPr/>
          <p:nvPr/>
        </p:nvSpPr>
        <p:spPr>
          <a:xfrm>
            <a:off x="7828310" y="3673051"/>
            <a:ext cx="1066800" cy="994096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44704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5833B-29E2-6841-B0BC-4B94B0BC9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07" y="1847850"/>
            <a:ext cx="12578014" cy="4705350"/>
          </a:xfrm>
          <a:prstGeom prst="rect">
            <a:avLst/>
          </a:prstGeom>
        </p:spPr>
      </p:pic>
      <p:sp>
        <p:nvSpPr>
          <p:cNvPr id="515" name="Google Shape;515;p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5000"/>
              <a:buFont typeface="Calibri"/>
              <a:buNone/>
            </a:pPr>
            <a:r>
              <a:rPr lang="so" sz="5000" b="1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6 qaybood</a:t>
            </a:r>
          </a:p>
        </p:txBody>
      </p:sp>
      <p:sp>
        <p:nvSpPr>
          <p:cNvPr id="9" name="Google Shape;499;p19">
            <a:extLst>
              <a:ext uri="{FF2B5EF4-FFF2-40B4-BE49-F238E27FC236}">
                <a16:creationId xmlns:a16="http://schemas.microsoft.com/office/drawing/2014/main" id="{2EA62748-27FE-5648-B9D6-74F960B3161A}"/>
              </a:ext>
            </a:extLst>
          </p:cNvPr>
          <p:cNvSpPr txBox="1"/>
          <p:nvPr/>
        </p:nvSpPr>
        <p:spPr>
          <a:xfrm>
            <a:off x="951635" y="225811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499;p19">
            <a:extLst>
              <a:ext uri="{FF2B5EF4-FFF2-40B4-BE49-F238E27FC236}">
                <a16:creationId xmlns:a16="http://schemas.microsoft.com/office/drawing/2014/main" id="{1D7D69E4-9D0A-F644-8525-8AA250C1B60F}"/>
              </a:ext>
            </a:extLst>
          </p:cNvPr>
          <p:cNvSpPr txBox="1"/>
          <p:nvPr/>
        </p:nvSpPr>
        <p:spPr>
          <a:xfrm>
            <a:off x="2170835" y="5172760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2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499;p19">
            <a:extLst>
              <a:ext uri="{FF2B5EF4-FFF2-40B4-BE49-F238E27FC236}">
                <a16:creationId xmlns:a16="http://schemas.microsoft.com/office/drawing/2014/main" id="{958C5FB3-5218-2948-AAC2-300886BF7C06}"/>
              </a:ext>
            </a:extLst>
          </p:cNvPr>
          <p:cNvSpPr txBox="1"/>
          <p:nvPr/>
        </p:nvSpPr>
        <p:spPr>
          <a:xfrm>
            <a:off x="339003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99;p19">
            <a:extLst>
              <a:ext uri="{FF2B5EF4-FFF2-40B4-BE49-F238E27FC236}">
                <a16:creationId xmlns:a16="http://schemas.microsoft.com/office/drawing/2014/main" id="{28ECABAF-8CDE-D94C-988E-AE5BC321D9D5}"/>
              </a:ext>
            </a:extLst>
          </p:cNvPr>
          <p:cNvSpPr txBox="1"/>
          <p:nvPr/>
        </p:nvSpPr>
        <p:spPr>
          <a:xfrm>
            <a:off x="4857131" y="525842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99;p19">
            <a:extLst>
              <a:ext uri="{FF2B5EF4-FFF2-40B4-BE49-F238E27FC236}">
                <a16:creationId xmlns:a16="http://schemas.microsoft.com/office/drawing/2014/main" id="{44A2E9C1-F39A-1F4A-96C9-B7307611CC49}"/>
              </a:ext>
            </a:extLst>
          </p:cNvPr>
          <p:cNvSpPr txBox="1"/>
          <p:nvPr/>
        </p:nvSpPr>
        <p:spPr>
          <a:xfrm>
            <a:off x="9428885" y="2284269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>
                <a:solidFill>
                  <a:srgbClr val="006FB6"/>
                </a:solidFill>
                <a:latin typeface="Calibri"/>
                <a:cs typeface="Calibri"/>
                <a:sym typeface="Calibri"/>
              </a:rPr>
              <a:t>5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499;p19">
            <a:extLst>
              <a:ext uri="{FF2B5EF4-FFF2-40B4-BE49-F238E27FC236}">
                <a16:creationId xmlns:a16="http://schemas.microsoft.com/office/drawing/2014/main" id="{134C567C-DDD6-244C-986D-2B2B5C2C489A}"/>
              </a:ext>
            </a:extLst>
          </p:cNvPr>
          <p:cNvSpPr txBox="1"/>
          <p:nvPr/>
        </p:nvSpPr>
        <p:spPr>
          <a:xfrm>
            <a:off x="10591427" y="5163172"/>
            <a:ext cx="458065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rgbClr val="006FB6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499;p19">
            <a:extLst>
              <a:ext uri="{FF2B5EF4-FFF2-40B4-BE49-F238E27FC236}">
                <a16:creationId xmlns:a16="http://schemas.microsoft.com/office/drawing/2014/main" id="{2A197E69-9CCD-9445-9B56-8E07BA270A15}"/>
              </a:ext>
            </a:extLst>
          </p:cNvPr>
          <p:cNvSpPr txBox="1"/>
          <p:nvPr/>
        </p:nvSpPr>
        <p:spPr>
          <a:xfrm>
            <a:off x="596828" y="2700795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Dhis kooxdaada</a:t>
            </a:r>
          </a:p>
        </p:txBody>
      </p:sp>
      <p:sp>
        <p:nvSpPr>
          <p:cNvPr id="16" name="Google Shape;499;p19">
            <a:extLst>
              <a:ext uri="{FF2B5EF4-FFF2-40B4-BE49-F238E27FC236}">
                <a16:creationId xmlns:a16="http://schemas.microsoft.com/office/drawing/2014/main" id="{4DA3158D-AD48-944B-B398-B6918DE3A70B}"/>
              </a:ext>
            </a:extLst>
          </p:cNvPr>
          <p:cNvSpPr txBox="1"/>
          <p:nvPr/>
        </p:nvSpPr>
        <p:spPr>
          <a:xfrm>
            <a:off x="1827539" y="5601196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Hel bartaaad ka bilaabayso</a:t>
            </a:r>
          </a:p>
        </p:txBody>
      </p:sp>
      <p:sp>
        <p:nvSpPr>
          <p:cNvPr id="17" name="Google Shape;499;p19">
            <a:extLst>
              <a:ext uri="{FF2B5EF4-FFF2-40B4-BE49-F238E27FC236}">
                <a16:creationId xmlns:a16="http://schemas.microsoft.com/office/drawing/2014/main" id="{BABB2DAE-F181-7B46-9B91-652AC2D91B1D}"/>
              </a:ext>
            </a:extLst>
          </p:cNvPr>
          <p:cNvSpPr txBox="1"/>
          <p:nvPr/>
        </p:nvSpPr>
        <p:spPr>
          <a:xfrm>
            <a:off x="2908378" y="2760393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Yoolkaaga dejiso</a:t>
            </a:r>
          </a:p>
        </p:txBody>
      </p:sp>
      <p:sp>
        <p:nvSpPr>
          <p:cNvPr id="18" name="Google Shape;499;p19">
            <a:extLst>
              <a:ext uri="{FF2B5EF4-FFF2-40B4-BE49-F238E27FC236}">
                <a16:creationId xmlns:a16="http://schemas.microsoft.com/office/drawing/2014/main" id="{3E211F7A-9C5D-024B-8857-A781AC559273}"/>
              </a:ext>
            </a:extLst>
          </p:cNvPr>
          <p:cNvSpPr txBox="1"/>
          <p:nvPr/>
        </p:nvSpPr>
        <p:spPr>
          <a:xfrm>
            <a:off x="5314950" y="5411318"/>
            <a:ext cx="2913597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TABABBARO, TABABBARO, TABABBARO</a:t>
            </a:r>
          </a:p>
        </p:txBody>
      </p:sp>
      <p:sp>
        <p:nvSpPr>
          <p:cNvPr id="19" name="Google Shape;499;p19">
            <a:extLst>
              <a:ext uri="{FF2B5EF4-FFF2-40B4-BE49-F238E27FC236}">
                <a16:creationId xmlns:a16="http://schemas.microsoft.com/office/drawing/2014/main" id="{D11D564E-CC65-C746-BEFE-C1DD7DD3385F}"/>
              </a:ext>
            </a:extLst>
          </p:cNvPr>
          <p:cNvSpPr txBox="1"/>
          <p:nvPr/>
        </p:nvSpPr>
        <p:spPr>
          <a:xfrm>
            <a:off x="9105467" y="2721162"/>
            <a:ext cx="1104900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Hubi kobacaaga</a:t>
            </a:r>
          </a:p>
        </p:txBody>
      </p:sp>
      <p:sp>
        <p:nvSpPr>
          <p:cNvPr id="20" name="Google Shape;499;p19">
            <a:extLst>
              <a:ext uri="{FF2B5EF4-FFF2-40B4-BE49-F238E27FC236}">
                <a16:creationId xmlns:a16="http://schemas.microsoft.com/office/drawing/2014/main" id="{C6AD4F30-FDBC-E84C-85B4-27B2E1160CBF}"/>
              </a:ext>
            </a:extLst>
          </p:cNvPr>
          <p:cNvSpPr txBox="1"/>
          <p:nvPr/>
        </p:nvSpPr>
        <p:spPr>
          <a:xfrm>
            <a:off x="10096558" y="5629834"/>
            <a:ext cx="1390591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U dabbaaldeg guulahaaga</a:t>
            </a:r>
          </a:p>
        </p:txBody>
      </p:sp>
      <p:sp>
        <p:nvSpPr>
          <p:cNvPr id="21" name="Google Shape;499;p19">
            <a:extLst>
              <a:ext uri="{FF2B5EF4-FFF2-40B4-BE49-F238E27FC236}">
                <a16:creationId xmlns:a16="http://schemas.microsoft.com/office/drawing/2014/main" id="{C805135B-C2EF-784E-B73D-A3865F639B9B}"/>
              </a:ext>
            </a:extLst>
          </p:cNvPr>
          <p:cNvSpPr txBox="1"/>
          <p:nvPr/>
        </p:nvSpPr>
        <p:spPr>
          <a:xfrm>
            <a:off x="4109904" y="2930171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 dirty="0">
                <a:solidFill>
                  <a:srgbClr val="006FB6"/>
                </a:solidFill>
                <a:effectLst/>
                <a:uFillTx/>
                <a:latin typeface="Calibri"/>
              </a:rPr>
              <a:t>Ku tababbaro aqoon-is-weydaarsiyada qoyska</a:t>
            </a:r>
          </a:p>
        </p:txBody>
      </p:sp>
      <p:sp>
        <p:nvSpPr>
          <p:cNvPr id="22" name="Google Shape;499;p19">
            <a:extLst>
              <a:ext uri="{FF2B5EF4-FFF2-40B4-BE49-F238E27FC236}">
                <a16:creationId xmlns:a16="http://schemas.microsoft.com/office/drawing/2014/main" id="{EC74F34E-ABB8-3143-A4C2-90D836F29EA8}"/>
              </a:ext>
            </a:extLst>
          </p:cNvPr>
          <p:cNvSpPr txBox="1"/>
          <p:nvPr/>
        </p:nvSpPr>
        <p:spPr>
          <a:xfrm>
            <a:off x="5318997" y="2939669"/>
            <a:ext cx="1358389" cy="610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La tababbaro 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qoyskaaga</a:t>
            </a:r>
          </a:p>
        </p:txBody>
      </p:sp>
      <p:sp>
        <p:nvSpPr>
          <p:cNvPr id="23" name="Google Shape;499;p19">
            <a:extLst>
              <a:ext uri="{FF2B5EF4-FFF2-40B4-BE49-F238E27FC236}">
                <a16:creationId xmlns:a16="http://schemas.microsoft.com/office/drawing/2014/main" id="{ACD0B5D2-895E-D249-9354-08EB69E75E68}"/>
              </a:ext>
            </a:extLst>
          </p:cNvPr>
          <p:cNvSpPr txBox="1"/>
          <p:nvPr/>
        </p:nvSpPr>
        <p:spPr>
          <a:xfrm>
            <a:off x="6528090" y="2930171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Ku tababbaro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madax bannaani</a:t>
            </a:r>
          </a:p>
        </p:txBody>
      </p:sp>
      <p:sp>
        <p:nvSpPr>
          <p:cNvPr id="24" name="Google Shape;499;p19">
            <a:extLst>
              <a:ext uri="{FF2B5EF4-FFF2-40B4-BE49-F238E27FC236}">
                <a16:creationId xmlns:a16="http://schemas.microsoft.com/office/drawing/2014/main" id="{D31380E4-1B05-5342-9ECA-C49FF22818A4}"/>
              </a:ext>
            </a:extLst>
          </p:cNvPr>
          <p:cNvSpPr txBox="1"/>
          <p:nvPr/>
        </p:nvSpPr>
        <p:spPr>
          <a:xfrm>
            <a:off x="7731979" y="2951481"/>
            <a:ext cx="1358389" cy="5142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La tababbaro</a:t>
            </a:r>
          </a:p>
          <a:p>
            <a:pPr marL="0" marR="0" lvl="0" indent="0" algn="ctr" rtl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6FB6"/>
              </a:buClr>
              <a:buSzPts val="3600"/>
              <a:buFont typeface="Arial"/>
              <a:buNone/>
            </a:pPr>
            <a:r>
              <a:rPr lang="so" sz="1200" b="0" i="0" u="none" strike="noStrike" cap="none" baseline="0">
                <a:solidFill>
                  <a:srgbClr val="006FB6"/>
                </a:solidFill>
                <a:effectLst/>
                <a:uFillTx/>
                <a:latin typeface="Calibri"/>
              </a:rPr>
              <a:t>macallinkaaga</a:t>
            </a:r>
          </a:p>
        </p:txBody>
      </p:sp>
      <p:sp>
        <p:nvSpPr>
          <p:cNvPr id="25" name="Google Shape;594;p67">
            <a:extLst>
              <a:ext uri="{FF2B5EF4-FFF2-40B4-BE49-F238E27FC236}">
                <a16:creationId xmlns:a16="http://schemas.microsoft.com/office/drawing/2014/main" id="{5DE86E78-CA7C-C442-B5D5-0A6939B1B3AC}"/>
              </a:ext>
            </a:extLst>
          </p:cNvPr>
          <p:cNvSpPr/>
          <p:nvPr/>
        </p:nvSpPr>
        <p:spPr>
          <a:xfrm>
            <a:off x="10270091" y="3717764"/>
            <a:ext cx="1066800" cy="959954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" name="Google Shape;595;p67">
            <a:extLst>
              <a:ext uri="{FF2B5EF4-FFF2-40B4-BE49-F238E27FC236}">
                <a16:creationId xmlns:a16="http://schemas.microsoft.com/office/drawing/2014/main" id="{45C3F1FB-4367-D44D-B36C-4AB2B0372904}"/>
              </a:ext>
            </a:extLst>
          </p:cNvPr>
          <p:cNvCxnSpPr/>
          <p:nvPr/>
        </p:nvCxnSpPr>
        <p:spPr>
          <a:xfrm flipH="1">
            <a:off x="10789098" y="4691164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" name="Google Shape;596;p67">
            <a:extLst>
              <a:ext uri="{FF2B5EF4-FFF2-40B4-BE49-F238E27FC236}">
                <a16:creationId xmlns:a16="http://schemas.microsoft.com/office/drawing/2014/main" id="{EFC12362-E167-3745-B531-E61F9FAA4F59}"/>
              </a:ext>
            </a:extLst>
          </p:cNvPr>
          <p:cNvSpPr/>
          <p:nvPr/>
        </p:nvSpPr>
        <p:spPr>
          <a:xfrm>
            <a:off x="10679270" y="4954531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597;p67">
            <a:extLst>
              <a:ext uri="{FF2B5EF4-FFF2-40B4-BE49-F238E27FC236}">
                <a16:creationId xmlns:a16="http://schemas.microsoft.com/office/drawing/2014/main" id="{2559B588-F72F-6D41-96F2-B4C51E50DB36}"/>
              </a:ext>
            </a:extLst>
          </p:cNvPr>
          <p:cNvSpPr/>
          <p:nvPr/>
        </p:nvSpPr>
        <p:spPr>
          <a:xfrm>
            <a:off x="9090368" y="3704317"/>
            <a:ext cx="1066800" cy="959953"/>
          </a:xfrm>
          <a:prstGeom prst="ellipse">
            <a:avLst/>
          </a:prstGeom>
          <a:noFill/>
          <a:ln w="8255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" name="Google Shape;598;p67">
            <a:extLst>
              <a:ext uri="{FF2B5EF4-FFF2-40B4-BE49-F238E27FC236}">
                <a16:creationId xmlns:a16="http://schemas.microsoft.com/office/drawing/2014/main" id="{57EC3FB7-41B3-7949-A55D-DF0244A60EC7}"/>
              </a:ext>
            </a:extLst>
          </p:cNvPr>
          <p:cNvCxnSpPr/>
          <p:nvPr/>
        </p:nvCxnSpPr>
        <p:spPr>
          <a:xfrm flipH="1">
            <a:off x="9646962" y="3365451"/>
            <a:ext cx="0" cy="365760"/>
          </a:xfrm>
          <a:prstGeom prst="straightConnector1">
            <a:avLst/>
          </a:prstGeom>
          <a:noFill/>
          <a:ln w="762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" name="Google Shape;599;p67">
            <a:extLst>
              <a:ext uri="{FF2B5EF4-FFF2-40B4-BE49-F238E27FC236}">
                <a16:creationId xmlns:a16="http://schemas.microsoft.com/office/drawing/2014/main" id="{8D21BDD6-74B3-7A42-94FE-AA8C9134BC5F}"/>
              </a:ext>
            </a:extLst>
          </p:cNvPr>
          <p:cNvSpPr/>
          <p:nvPr/>
        </p:nvSpPr>
        <p:spPr>
          <a:xfrm>
            <a:off x="9539303" y="3225678"/>
            <a:ext cx="204787" cy="204787"/>
          </a:xfrm>
          <a:prstGeom prst="ellipse">
            <a:avLst/>
          </a:prstGeom>
          <a:solidFill>
            <a:schemeClr val="accent2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872654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1b397d6a822_0_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 is based on reading test</a:t>
            </a:r>
            <a:endParaRPr/>
          </a:p>
        </p:txBody>
      </p:sp>
      <p:pic>
        <p:nvPicPr>
          <p:cNvPr id="533" name="Google Shape;533;g1b397d6a822_0_4" descr="A screenshot of a video game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 t="39" b="29"/>
          <a:stretch/>
        </p:blipFill>
        <p:spPr>
          <a:xfrm>
            <a:off x="3183975" y="2271400"/>
            <a:ext cx="7192775" cy="4628650"/>
          </a:xfrm>
          <a:prstGeom prst="rect">
            <a:avLst/>
          </a:prstGeom>
          <a:noFill/>
          <a:ln>
            <a:noFill/>
          </a:ln>
        </p:spPr>
      </p:pic>
      <p:sp>
        <p:nvSpPr>
          <p:cNvPr id="534" name="Google Shape;534;g1b397d6a822_0_4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Reading reward!</a:t>
            </a:r>
            <a:endParaRPr b="1"/>
          </a:p>
        </p:txBody>
      </p:sp>
      <p:pic>
        <p:nvPicPr>
          <p:cNvPr id="535" name="Google Shape;535;g1b397d6a82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g1b397d6a822_0_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37" name="Google Shape;537;g1b397d6a82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7050" y="1982437"/>
            <a:ext cx="800850" cy="81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8" name="Google Shape;538;g1b397d6a822_0_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28375" y="1324961"/>
            <a:ext cx="800850" cy="815175"/>
          </a:xfrm>
          <a:prstGeom prst="rect">
            <a:avLst/>
          </a:prstGeom>
          <a:noFill/>
          <a:ln>
            <a:noFill/>
          </a:ln>
        </p:spPr>
      </p:pic>
      <p:sp>
        <p:nvSpPr>
          <p:cNvPr id="539" name="Google Shape;539;g1b397d6a822_0_4"/>
          <p:cNvSpPr txBox="1"/>
          <p:nvPr/>
        </p:nvSpPr>
        <p:spPr>
          <a:xfrm>
            <a:off x="83350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b397d6a822_0_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1193700"/>
          </a:xfrm>
          <a:prstGeom prst="rect">
            <a:avLst/>
          </a:prstGeom>
        </p:spPr>
        <p:txBody>
          <a:bodyPr spcFirstLastPara="1" wrap="square" lIns="274300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Goal is based on reading test</a:t>
            </a:r>
            <a:endParaRPr/>
          </a:p>
        </p:txBody>
      </p:sp>
      <p:pic>
        <p:nvPicPr>
          <p:cNvPr id="546" name="Google Shape;546;g1b397d6a822_0_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89150" y="2505400"/>
            <a:ext cx="4612400" cy="41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g1b397d6a822_0_24"/>
          <p:cNvSpPr txBox="1">
            <a:spLocks noGrp="1"/>
          </p:cNvSpPr>
          <p:nvPr>
            <p:ph type="body" idx="1"/>
          </p:nvPr>
        </p:nvSpPr>
        <p:spPr>
          <a:xfrm>
            <a:off x="1298875" y="1859475"/>
            <a:ext cx="3101400" cy="1061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1371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b="1"/>
              <a:t>Reading reward!</a:t>
            </a:r>
            <a:endParaRPr b="1"/>
          </a:p>
        </p:txBody>
      </p:sp>
      <p:pic>
        <p:nvPicPr>
          <p:cNvPr id="548" name="Google Shape;548;g1b397d6a82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4975" y="1490525"/>
            <a:ext cx="1559525" cy="1587450"/>
          </a:xfrm>
          <a:prstGeom prst="rect">
            <a:avLst/>
          </a:prstGeom>
          <a:noFill/>
          <a:ln>
            <a:noFill/>
          </a:ln>
        </p:spPr>
      </p:pic>
      <p:sp>
        <p:nvSpPr>
          <p:cNvPr id="549" name="Google Shape;549;g1b397d6a822_0_24"/>
          <p:cNvSpPr/>
          <p:nvPr/>
        </p:nvSpPr>
        <p:spPr>
          <a:xfrm>
            <a:off x="1887700" y="2173575"/>
            <a:ext cx="640800" cy="432900"/>
          </a:xfrm>
          <a:prstGeom prst="mathEqual">
            <a:avLst>
              <a:gd name="adj1" fmla="val 23520"/>
              <a:gd name="adj2" fmla="val 1176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50" name="Google Shape;550;g1b397d6a822_0_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650275" y="1447387"/>
            <a:ext cx="866550" cy="882075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g1b397d6a822_0_24"/>
          <p:cNvSpPr txBox="1"/>
          <p:nvPr/>
        </p:nvSpPr>
        <p:spPr>
          <a:xfrm>
            <a:off x="154975" y="10"/>
            <a:ext cx="6839700" cy="29553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Choose between slides 8,9, or 10!</a:t>
            </a:r>
            <a:endParaRPr kumimoji="0" sz="4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8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Microsoft Windows NT 10.0"/>
  <p:tag name="AS_RELEASE_DATE" val="2017.10.31"/>
  <p:tag name="AS_TITLE" val="Aspose.Slides for Java"/>
  <p:tag name="AS_VERSION" val="17.10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Main Slides">
  <a:themeElements>
    <a:clrScheme name="Springboard">
      <a:dk1>
        <a:srgbClr val="242424"/>
      </a:dk1>
      <a:lt1>
        <a:srgbClr val="FFFFFF"/>
      </a:lt1>
      <a:dk2>
        <a:srgbClr val="666666"/>
      </a:dk2>
      <a:lt2>
        <a:srgbClr val="E7E6E6"/>
      </a:lt2>
      <a:accent1>
        <a:srgbClr val="006FB6"/>
      </a:accent1>
      <a:accent2>
        <a:srgbClr val="EB692E"/>
      </a:accent2>
      <a:accent3>
        <a:srgbClr val="96C93E"/>
      </a:accent3>
      <a:accent4>
        <a:srgbClr val="EDC31B"/>
      </a:accent4>
      <a:accent5>
        <a:srgbClr val="A2DEF9"/>
      </a:accent5>
      <a:accent6>
        <a:srgbClr val="D7E8AF"/>
      </a:accent6>
      <a:hlink>
        <a:srgbClr val="006FB6"/>
      </a:hlink>
      <a:folHlink>
        <a:srgbClr val="6666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Right Side Bar Slides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251</TotalTime>
  <Words>1037</Words>
  <Application>Microsoft Macintosh PowerPoint</Application>
  <PresentationFormat>Widescreen</PresentationFormat>
  <Paragraphs>221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Office Theme</vt:lpstr>
      <vt:lpstr>Main Slides</vt:lpstr>
      <vt:lpstr>Right Side Bar Slides</vt:lpstr>
      <vt:lpstr>1_Main Slides</vt:lpstr>
      <vt:lpstr>1_Right Side Bar Slides</vt:lpstr>
      <vt:lpstr>Welcome to Springboard</vt:lpstr>
      <vt:lpstr>Waa maxay Xawaareeyaha Waxbarashadu?</vt:lpstr>
      <vt:lpstr>Maxay yihiin rajooyinka aad qabto?</vt:lpstr>
      <vt:lpstr>6 qaybood</vt:lpstr>
      <vt:lpstr>6 qaybood</vt:lpstr>
      <vt:lpstr>6 qaybood</vt:lpstr>
      <vt:lpstr>6 qaybood</vt:lpstr>
      <vt:lpstr>Goal is based on reading test</vt:lpstr>
      <vt:lpstr>Goal is based on reading test</vt:lpstr>
      <vt:lpstr>Goal is based on reading target</vt:lpstr>
      <vt:lpstr>Qaybtee ayaad adigu ku faraxsan tahay?</vt:lpstr>
      <vt:lpstr>Springboard Connect</vt:lpstr>
      <vt:lpstr>Abaalmarinno kasbo </vt:lpstr>
      <vt:lpstr>Waxaad marin ugu heli doontaa buugaag</vt:lpstr>
      <vt:lpstr>PowerPoint Presentation</vt:lpstr>
      <vt:lpstr>PowerPoint Presentation</vt:lpstr>
      <vt:lpstr>Ma qabtaa su'aal?</vt:lpstr>
      <vt:lpstr>Aan isku aragno kulanka kooxda!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Springboard Learning Accelerator</dc:title>
  <dc:creator>a h</dc:creator>
  <cp:lastModifiedBy>Kara Martinez</cp:lastModifiedBy>
  <cp:revision>9</cp:revision>
  <dcterms:created xsi:type="dcterms:W3CDTF">2020-05-13T17:59:44Z</dcterms:created>
  <dcterms:modified xsi:type="dcterms:W3CDTF">2023-02-21T13:38:53Z</dcterms:modified>
</cp:coreProperties>
</file>