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9" r:id="rId2"/>
    <p:sldMasterId id="2147483676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MWx5AdjqtRstCDzlPUVWDQB+c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925"/>
    <p:restoredTop sz="76380"/>
  </p:normalViewPr>
  <p:slideViewPr>
    <p:cSldViewPr snapToGrid="0">
      <p:cViewPr varScale="1">
        <p:scale>
          <a:sx n="64" d="100"/>
          <a:sy n="64" d="100"/>
        </p:scale>
        <p:origin x="176" y="139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9" name="Google Shape;449;p16:notes"/>
          <p:cNvSpPr txBox="1">
            <a:spLocks noGrp="1"/>
          </p:cNvSpPr>
          <p:nvPr>
            <p:ph type="sldNum" idx="12"/>
          </p:nvPr>
        </p:nvSpPr>
        <p:spPr>
          <a:xfrm>
            <a:off x="5181600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</a:t>
            </a:fld>
            <a:endParaRPr/>
          </a:p>
        </p:txBody>
      </p:sp>
      <p:sp>
        <p:nvSpPr>
          <p:cNvPr id="450" name="Google Shape;4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b397d6a8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1b397d6a8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 dirty="0"/>
          </a:p>
        </p:txBody>
      </p:sp>
      <p:sp>
        <p:nvSpPr>
          <p:cNvPr id="555" name="Google Shape;555;g1b397d6a8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6" name="Google Shape;56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567" name="Google Shape;56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i="1" dirty="0"/>
          </a:p>
        </p:txBody>
      </p:sp>
      <p:sp>
        <p:nvSpPr>
          <p:cNvPr id="576" name="Google Shape;57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i="1" dirty="0"/>
          </a:p>
        </p:txBody>
      </p:sp>
      <p:sp>
        <p:nvSpPr>
          <p:cNvPr id="587" name="Google Shape;58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4" name="Google Shape;59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i="1" dirty="0"/>
          </a:p>
        </p:txBody>
      </p:sp>
      <p:sp>
        <p:nvSpPr>
          <p:cNvPr id="595" name="Google Shape;595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7e27b04af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3150" cy="3462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7" name="Google Shape;607;g17e27b04af9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608" name="Google Shape;608;g17e27b04af9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7e27b04af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g17e27b04af9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616" name="Google Shape;616;g17e27b04af9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7e27b04a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4" name="Google Shape;624;g17e27b04af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5" name="Google Shape;625;g17e27b04af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4" name="Google Shape;634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56" name="Google Shape;45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i="0" dirty="0"/>
          </a:p>
        </p:txBody>
      </p:sp>
      <p:sp>
        <p:nvSpPr>
          <p:cNvPr id="469" name="Google Shape;46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Arial"/>
              <a:buNone/>
            </a:pPr>
            <a:endParaRPr sz="1200" i="1" dirty="0"/>
          </a:p>
        </p:txBody>
      </p:sp>
      <p:sp>
        <p:nvSpPr>
          <p:cNvPr id="478" name="Google Shape;47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i="1" dirty="0"/>
          </a:p>
        </p:txBody>
      </p:sp>
      <p:sp>
        <p:nvSpPr>
          <p:cNvPr id="488" name="Google Shape;488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0" name="Google Shape;500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501" name="Google Shape;501;p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i="1" dirty="0"/>
          </a:p>
        </p:txBody>
      </p:sp>
      <p:sp>
        <p:nvSpPr>
          <p:cNvPr id="517" name="Google Shape;517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b397d6a82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b397d6a822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  <p:sp>
        <p:nvSpPr>
          <p:cNvPr id="530" name="Google Shape;530;g1b397d6a822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b397d6a82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1b397d6a822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i="1" dirty="0"/>
          </a:p>
        </p:txBody>
      </p:sp>
      <p:sp>
        <p:nvSpPr>
          <p:cNvPr id="543" name="Google Shape;543;g1b397d6a822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">
  <p:cSld name="Title, 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4"/>
          <p:cNvPicPr preferRelativeResize="0"/>
          <p:nvPr/>
        </p:nvPicPr>
        <p:blipFill rotWithShape="1">
          <a:blip r:embed="rId2">
            <a:alphaModFix/>
          </a:blip>
          <a:srcRect b="15736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8" name="Google Shape;18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" name="Google Shape;19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" name="Google Shape;21;p34"/>
          <p:cNvSpPr txBox="1">
            <a:spLocks noGrp="1"/>
          </p:cNvSpPr>
          <p:nvPr>
            <p:ph type="title"/>
          </p:nvPr>
        </p:nvSpPr>
        <p:spPr>
          <a:xfrm>
            <a:off x="3242" y="5753101"/>
            <a:ext cx="9156345" cy="55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750" b="1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body" idx="1"/>
          </p:nvPr>
        </p:nvSpPr>
        <p:spPr>
          <a:xfrm>
            <a:off x="0" y="6229350"/>
            <a:ext cx="91694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630" b="1">
                <a:solidFill>
                  <a:srgbClr val="006FB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4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rogress bar">
  <p:cSld name="No progress ba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36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36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36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o progress bar--two columns">
  <p:cSld name="1_No progress bar--two 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7"/>
          <p:cNvSpPr txBox="1">
            <a:spLocks noGrp="1"/>
          </p:cNvSpPr>
          <p:nvPr>
            <p:ph type="body" idx="1"/>
          </p:nvPr>
        </p:nvSpPr>
        <p:spPr>
          <a:xfrm>
            <a:off x="375794" y="1699592"/>
            <a:ext cx="5720206" cy="452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2"/>
          </p:nvPr>
        </p:nvSpPr>
        <p:spPr>
          <a:xfrm>
            <a:off x="6096000" y="1699592"/>
            <a:ext cx="5720206" cy="452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GTitle. Leveled Text, Pic">
  <p:cSld name="Blank PGTitle. Leveled Text, Pic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4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genda">
  <p:cSld name="1_Agenda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1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51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51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51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3" name="Google Shape;11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" name="Google Shape;11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1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51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51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51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elcome 3 Points, Pic">
  <p:cSld name="1_Welcome 3 Points, Pic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8" name="Google Shape;12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52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" name="Google Shape;131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" name="Google Shape;132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" name="Google Shape;133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4" name="Google Shape;13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2"/>
          <p:cNvSpPr>
            <a:spLocks noGrp="1"/>
          </p:cNvSpPr>
          <p:nvPr>
            <p:ph type="pic" idx="2"/>
          </p:nvPr>
        </p:nvSpPr>
        <p:spPr>
          <a:xfrm>
            <a:off x="5305232" y="1500915"/>
            <a:ext cx="6578600" cy="44388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2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52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52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52"/>
          <p:cNvSpPr txBox="1">
            <a:spLocks noGrp="1"/>
          </p:cNvSpPr>
          <p:nvPr>
            <p:ph type="body" idx="5"/>
          </p:nvPr>
        </p:nvSpPr>
        <p:spPr>
          <a:xfrm>
            <a:off x="571500" y="4617905"/>
            <a:ext cx="952500" cy="10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52"/>
          <p:cNvSpPr txBox="1">
            <a:spLocks noGrp="1"/>
          </p:cNvSpPr>
          <p:nvPr>
            <p:ph type="body" idx="6"/>
          </p:nvPr>
        </p:nvSpPr>
        <p:spPr>
          <a:xfrm>
            <a:off x="571500" y="3089072"/>
            <a:ext cx="9525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52"/>
          <p:cNvSpPr txBox="1">
            <a:spLocks noGrp="1"/>
          </p:cNvSpPr>
          <p:nvPr>
            <p:ph type="body" idx="7"/>
          </p:nvPr>
        </p:nvSpPr>
        <p:spPr>
          <a:xfrm>
            <a:off x="571500" y="1527902"/>
            <a:ext cx="9525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3"/>
          <p:cNvSpPr>
            <a:spLocks noGrp="1"/>
          </p:cNvSpPr>
          <p:nvPr>
            <p:ph type="pic" idx="2"/>
          </p:nvPr>
        </p:nvSpPr>
        <p:spPr>
          <a:xfrm>
            <a:off x="3641156" y="1806752"/>
            <a:ext cx="5166360" cy="3776472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7" name="Google Shape;147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53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2" name="Google Shape;152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3" name="Google Shape;15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3"/>
          <p:cNvSpPr txBox="1">
            <a:spLocks noGrp="1"/>
          </p:cNvSpPr>
          <p:nvPr>
            <p:ph type="body" idx="1"/>
          </p:nvPr>
        </p:nvSpPr>
        <p:spPr>
          <a:xfrm>
            <a:off x="262766" y="3473260"/>
            <a:ext cx="397869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53"/>
          <p:cNvSpPr txBox="1">
            <a:spLocks noGrp="1"/>
          </p:cNvSpPr>
          <p:nvPr>
            <p:ph type="body" idx="3"/>
          </p:nvPr>
        </p:nvSpPr>
        <p:spPr>
          <a:xfrm>
            <a:off x="7620999" y="3473260"/>
            <a:ext cx="397869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4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54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54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54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54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54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54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54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54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8" name="Google Shape;16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4" name="Google Shape;174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5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55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55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55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55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55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55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55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55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7" name="Google Shape;18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" name="Google Shape;192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3" name="Google Shape;19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, Pic">
  <p:cSld name="2_Title, Pic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6"/>
          <p:cNvSpPr>
            <a:spLocks noGrp="1"/>
          </p:cNvSpPr>
          <p:nvPr>
            <p:ph type="pic" idx="2"/>
          </p:nvPr>
        </p:nvSpPr>
        <p:spPr>
          <a:xfrm>
            <a:off x="2932176" y="1489108"/>
            <a:ext cx="6327648" cy="4425696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9" name="Google Shape;19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3" name="Google Shape;203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" name="Google Shape;205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1" name="Google Shape;211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2" name="Google Shape;212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3" name="Google Shape;213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5" name="Google Shape;21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57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57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2 content boxes">
  <p:cSld name="3_Title, 2 content boxe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" name="Google Shape;224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" name="Google Shape;225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6" name="Google Shape;22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0" name="Google Shape;230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58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58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9" name="Google Shape;239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3" name="Google Shape;243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5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59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59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59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59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59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59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59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all out Bubbles">
  <p:cSld name="3_Call out Bubble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7" name="Google Shape;25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0" name="Google Shape;260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p6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60"/>
          <p:cNvSpPr/>
          <p:nvPr/>
        </p:nvSpPr>
        <p:spPr>
          <a:xfrm flipH="1">
            <a:off x="7073364" y="3783598"/>
            <a:ext cx="3970526" cy="2112822"/>
          </a:xfrm>
          <a:prstGeom prst="wedgeRoundRectCallout">
            <a:avLst>
              <a:gd name="adj1" fmla="val -37634"/>
              <a:gd name="adj2" fmla="val 67223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0"/>
          <p:cNvSpPr/>
          <p:nvPr/>
        </p:nvSpPr>
        <p:spPr>
          <a:xfrm>
            <a:off x="1224534" y="4321133"/>
            <a:ext cx="5353325" cy="1651407"/>
          </a:xfrm>
          <a:prstGeom prst="wedgeRoundRectCallout">
            <a:avLst>
              <a:gd name="adj1" fmla="val -39583"/>
              <a:gd name="adj2" fmla="val 7050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60"/>
          <p:cNvSpPr/>
          <p:nvPr/>
        </p:nvSpPr>
        <p:spPr>
          <a:xfrm rot="10800000" flipH="1">
            <a:off x="537973" y="2489152"/>
            <a:ext cx="3571818" cy="1651407"/>
          </a:xfrm>
          <a:prstGeom prst="wedgeRoundRectCallout">
            <a:avLst>
              <a:gd name="adj1" fmla="val -40312"/>
              <a:gd name="adj2" fmla="val 75317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60"/>
          <p:cNvSpPr/>
          <p:nvPr/>
        </p:nvSpPr>
        <p:spPr>
          <a:xfrm rot="10800000" flipH="1">
            <a:off x="8170224" y="2062956"/>
            <a:ext cx="3571818" cy="1535696"/>
          </a:xfrm>
          <a:prstGeom prst="wedgeRoundRectCallout">
            <a:avLst>
              <a:gd name="adj1" fmla="val -43095"/>
              <a:gd name="adj2" fmla="val 8013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60"/>
          <p:cNvSpPr/>
          <p:nvPr/>
        </p:nvSpPr>
        <p:spPr>
          <a:xfrm>
            <a:off x="4310091" y="1501557"/>
            <a:ext cx="3571818" cy="2072964"/>
          </a:xfrm>
          <a:prstGeom prst="wedgeRoundRectCallout">
            <a:avLst>
              <a:gd name="adj1" fmla="val -41982"/>
              <a:gd name="adj2" fmla="val 76540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0"/>
          <p:cNvSpPr txBox="1"/>
          <p:nvPr/>
        </p:nvSpPr>
        <p:spPr>
          <a:xfrm>
            <a:off x="299493" y="1478182"/>
            <a:ext cx="35051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#askyourchild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0"/>
          <p:cNvSpPr txBox="1">
            <a:spLocks noGrp="1"/>
          </p:cNvSpPr>
          <p:nvPr>
            <p:ph type="body" idx="1"/>
          </p:nvPr>
        </p:nvSpPr>
        <p:spPr>
          <a:xfrm>
            <a:off x="1371600" y="4414453"/>
            <a:ext cx="5269832" cy="146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60"/>
          <p:cNvSpPr txBox="1">
            <a:spLocks noGrp="1"/>
          </p:cNvSpPr>
          <p:nvPr>
            <p:ph type="body" idx="2"/>
          </p:nvPr>
        </p:nvSpPr>
        <p:spPr>
          <a:xfrm>
            <a:off x="516599" y="2489153"/>
            <a:ext cx="3654348" cy="155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60"/>
          <p:cNvSpPr txBox="1">
            <a:spLocks noGrp="1"/>
          </p:cNvSpPr>
          <p:nvPr>
            <p:ph type="body" idx="3"/>
          </p:nvPr>
        </p:nvSpPr>
        <p:spPr>
          <a:xfrm>
            <a:off x="4372023" y="1550592"/>
            <a:ext cx="3552777" cy="195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60"/>
          <p:cNvSpPr txBox="1">
            <a:spLocks noGrp="1"/>
          </p:cNvSpPr>
          <p:nvPr>
            <p:ph type="body" idx="4"/>
          </p:nvPr>
        </p:nvSpPr>
        <p:spPr>
          <a:xfrm>
            <a:off x="7211666" y="3836010"/>
            <a:ext cx="3878774" cy="200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60"/>
          <p:cNvSpPr txBox="1">
            <a:spLocks noGrp="1"/>
          </p:cNvSpPr>
          <p:nvPr>
            <p:ph type="body" idx="5"/>
          </p:nvPr>
        </p:nvSpPr>
        <p:spPr>
          <a:xfrm>
            <a:off x="8170223" y="2062956"/>
            <a:ext cx="3620724" cy="153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3" name="Google Shape;273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" name="Google Shape;277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9" name="Google Shape;279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1" name="Google Shape;281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2" name="Google Shape;282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6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6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61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61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89" name="Google Shape;289;p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2" name="Google Shape;292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6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6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62"/>
          <p:cNvSpPr txBox="1">
            <a:spLocks noGrp="1"/>
          </p:cNvSpPr>
          <p:nvPr>
            <p:ph type="body" idx="3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7e27b04af9_0_272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 w="12700" cap="flat" cmpd="sng">
            <a:solidFill>
              <a:srgbClr val="D7E8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1" name="Google Shape;301;g17e27b04af9_0_272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2" name="Google Shape;302;g17e27b04af9_0_2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936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nd Your Materials">
  <p:cSld name="1_Find Your Materials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2" name="Google Shape;3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4" name="Google Shape;314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5" name="Google Shape;315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6" name="Google Shape;31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1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41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p41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Google Shape;322;p41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3" name="Google Shape;323;p41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6" name="Google Shape;326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7" name="Google Shape;327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8" name="Google Shape;328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9" name="Google Shape;32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Google Shape;334;p4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335" name="Google Shape;335;p42"/>
          <p:cNvSpPr txBox="1">
            <a:spLocks noGrp="1"/>
          </p:cNvSpPr>
          <p:nvPr>
            <p:ph type="body" idx="3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ossibilities">
  <p:cSld name="2_Possibilities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38" name="Google Shape;338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9" name="Google Shape;339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0" name="Google Shape;340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1" name="Google Shape;34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3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46" name="Google Shape;346;p43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3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43"/>
          <p:cNvSpPr txBox="1">
            <a:spLocks noGrp="1"/>
          </p:cNvSpPr>
          <p:nvPr>
            <p:ph type="body" idx="4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43"/>
          <p:cNvSpPr txBox="1">
            <a:spLocks noGrp="1"/>
          </p:cNvSpPr>
          <p:nvPr>
            <p:ph type="body" idx="5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43"/>
          <p:cNvSpPr txBox="1">
            <a:spLocks noGrp="1"/>
          </p:cNvSpPr>
          <p:nvPr>
            <p:ph type="body" idx="6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43"/>
          <p:cNvSpPr txBox="1">
            <a:spLocks noGrp="1"/>
          </p:cNvSpPr>
          <p:nvPr>
            <p:ph type="body" idx="7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43"/>
          <p:cNvSpPr txBox="1">
            <a:spLocks noGrp="1"/>
          </p:cNvSpPr>
          <p:nvPr>
            <p:ph type="body" idx="8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ractice time">
  <p:cSld name="3_Practice time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5" name="Google Shape;355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6" name="Google Shape;356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7" name="Google Shape;357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8" name="Google Shape;35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4"/>
          <p:cNvSpPr txBox="1">
            <a:spLocks noGrp="1"/>
          </p:cNvSpPr>
          <p:nvPr>
            <p:ph type="body" idx="1"/>
          </p:nvPr>
        </p:nvSpPr>
        <p:spPr>
          <a:xfrm>
            <a:off x="500204" y="1587500"/>
            <a:ext cx="7520849" cy="30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3" name="Google Shape;363;p44"/>
          <p:cNvSpPr>
            <a:spLocks noGrp="1"/>
          </p:cNvSpPr>
          <p:nvPr>
            <p:ph type="pic" idx="2"/>
          </p:nvPr>
        </p:nvSpPr>
        <p:spPr>
          <a:xfrm>
            <a:off x="8726907" y="1661249"/>
            <a:ext cx="3383280" cy="2258568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44"/>
          <p:cNvSpPr txBox="1">
            <a:spLocks noGrp="1"/>
          </p:cNvSpPr>
          <p:nvPr>
            <p:ph type="body" idx="3"/>
          </p:nvPr>
        </p:nvSpPr>
        <p:spPr>
          <a:xfrm>
            <a:off x="8807115" y="4120489"/>
            <a:ext cx="3303071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Google Shape;365;p44"/>
          <p:cNvSpPr txBox="1">
            <a:spLocks noGrp="1"/>
          </p:cNvSpPr>
          <p:nvPr>
            <p:ph type="body" idx="4"/>
          </p:nvPr>
        </p:nvSpPr>
        <p:spPr>
          <a:xfrm>
            <a:off x="1138990" y="5029871"/>
            <a:ext cx="6890086" cy="83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6" name="Google Shape;366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746" y="5061187"/>
            <a:ext cx="982993" cy="1105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ore reading tip">
  <p:cSld name="2_More reading tip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45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45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Google Shape;371;p45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45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73" name="Google Shape;373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" name="Google Shape;374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5" name="Google Shape;375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6" name="Google Shape;37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Feedback">
  <p:cSld name="4 Feedback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6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46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46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Google Shape;385;p46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86" name="Google Shape;386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7" name="Google Shape;387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8" name="Google Shape;388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9" name="Google Shape;389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47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96" name="Google Shape;396;p4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47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47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47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47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47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47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03" name="Google Shape;403;p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4" name="Google Shape;404;p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5" name="Google Shape;405;p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6" name="Google Shape;40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pringboard Connect">
  <p:cSld name="4_Springboard Connect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48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13" name="Google Shape;413;p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4" name="Google Shape;414;p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5" name="Google Shape;415;p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6" name="Google Shape;41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8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48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48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48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4" name="Google Shape;424;p48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5" name="Google Shape;425;p48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6" name="Google Shape;426;p48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7" name="Google Shape;427;p48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cial Media">
  <p:cSld name="4_Social Media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9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430" name="Google Shape;430;p49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Google Shape;431;p49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49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33" name="Google Shape;433;p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4" name="Google Shape;434;p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5" name="Google Shape;435;p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6" name="Google Shape;436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50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4" name="Google Shape;444;p50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5" name="Google Shape;445;p50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6" name="Google Shape;446;p50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35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3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5" name="Google Shape;305;p38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6" name="Google Shape;306;p3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7" name="Google Shape;307;p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6"/>
          <p:cNvSpPr txBox="1">
            <a:spLocks noGrp="1"/>
          </p:cNvSpPr>
          <p:nvPr>
            <p:ph type="title"/>
          </p:nvPr>
        </p:nvSpPr>
        <p:spPr>
          <a:xfrm>
            <a:off x="3242" y="5753101"/>
            <a:ext cx="9156345" cy="110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Добро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dirty="0" err="1">
                <a:latin typeface="Calibri"/>
                <a:ea typeface="Calibri"/>
                <a:cs typeface="Calibri"/>
                <a:sym typeface="Calibri"/>
              </a:rPr>
              <a:t>пожаловать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 в Springboard</a:t>
            </a: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g1b397d6a822_0_3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913" t="19597" r="17319" b="20396"/>
          <a:stretch/>
        </p:blipFill>
        <p:spPr>
          <a:xfrm>
            <a:off x="3835975" y="1859475"/>
            <a:ext cx="4702889" cy="4088450"/>
          </a:xfrm>
          <a:prstGeom prst="rect">
            <a:avLst/>
          </a:prstGeom>
          <a:ln>
            <a:noFill/>
          </a:ln>
        </p:spPr>
      </p:pic>
      <p:sp>
        <p:nvSpPr>
          <p:cNvPr id="558" name="Google Shape;558;g1b397d6a822_0_3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Цель основана на цели чтения</a:t>
            </a:r>
            <a:endParaRPr/>
          </a:p>
        </p:txBody>
      </p:sp>
      <p:pic>
        <p:nvPicPr>
          <p:cNvPr id="559" name="Google Shape;559;g1b397d6a822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9950" y="3462663"/>
            <a:ext cx="866550" cy="8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1b397d6a822_0_33"/>
          <p:cNvSpPr txBox="1">
            <a:spLocks noGrp="1"/>
          </p:cNvSpPr>
          <p:nvPr>
            <p:ph type="body" idx="1"/>
          </p:nvPr>
        </p:nvSpPr>
        <p:spPr>
          <a:xfrm>
            <a:off x="1298875" y="1859475"/>
            <a:ext cx="3101400" cy="10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Награда за чтение!</a:t>
            </a:r>
            <a:endParaRPr b="1"/>
          </a:p>
        </p:txBody>
      </p:sp>
      <p:pic>
        <p:nvPicPr>
          <p:cNvPr id="561" name="Google Shape;561;g1b397d6a822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975" y="1490525"/>
            <a:ext cx="1559525" cy="15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g1b397d6a822_0_33"/>
          <p:cNvSpPr/>
          <p:nvPr/>
        </p:nvSpPr>
        <p:spPr>
          <a:xfrm>
            <a:off x="1887700" y="2173575"/>
            <a:ext cx="640800" cy="4329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539;g1b397d6a822_0_4">
            <a:extLst>
              <a:ext uri="{FF2B5EF4-FFF2-40B4-BE49-F238E27FC236}">
                <a16:creationId xmlns:a16="http://schemas.microsoft.com/office/drawing/2014/main" id="{2D36A1A1-D19B-65C4-974C-D4D5F21618B2}"/>
              </a:ext>
            </a:extLst>
          </p:cNvPr>
          <p:cNvSpPr txBox="1"/>
          <p:nvPr/>
        </p:nvSpPr>
        <p:spPr>
          <a:xfrm>
            <a:off x="154975" y="1951347"/>
            <a:ext cx="6839700" cy="29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/>
              <a:t>Choose between slides 8,9, or 10!</a:t>
            </a:r>
            <a:endParaRPr sz="4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3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Какой части вы рады?</a:t>
            </a:r>
            <a:endParaRPr/>
          </a:p>
        </p:txBody>
      </p:sp>
      <p:sp>
        <p:nvSpPr>
          <p:cNvPr id="570" name="Google Shape;570;p23"/>
          <p:cNvSpPr txBox="1"/>
          <p:nvPr/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Напишите число в поле чата!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1" name="Google Shape;571;p23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3" descr="A screenshot of a video g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499" b="21090"/>
          <a:stretch/>
        </p:blipFill>
        <p:spPr>
          <a:xfrm>
            <a:off x="240911" y="2283805"/>
            <a:ext cx="8824657" cy="319332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504;p65">
            <a:extLst>
              <a:ext uri="{FF2B5EF4-FFF2-40B4-BE49-F238E27FC236}">
                <a16:creationId xmlns:a16="http://schemas.microsoft.com/office/drawing/2014/main" id="{6EAEF48D-C99E-4C5A-B7E4-133349CE12C6}"/>
              </a:ext>
            </a:extLst>
          </p:cNvPr>
          <p:cNvSpPr txBox="1">
            <a:spLocks/>
          </p:cNvSpPr>
          <p:nvPr/>
        </p:nvSpPr>
        <p:spPr>
          <a:xfrm>
            <a:off x="2070763" y="708660"/>
            <a:ext cx="12334847" cy="117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6FB6"/>
              </a:buClr>
              <a:buSzPts val="5000"/>
            </a:pPr>
            <a:r>
              <a:rPr lang="ru-RU"/>
              <a:t>6 частей</a:t>
            </a:r>
          </a:p>
        </p:txBody>
      </p:sp>
      <p:sp>
        <p:nvSpPr>
          <p:cNvPr id="59" name="Google Shape;481;p5">
            <a:extLst>
              <a:ext uri="{FF2B5EF4-FFF2-40B4-BE49-F238E27FC236}">
                <a16:creationId xmlns:a16="http://schemas.microsoft.com/office/drawing/2014/main" id="{F8E706B5-EBB7-4235-8447-F0D4CECA7A4F}"/>
              </a:ext>
            </a:extLst>
          </p:cNvPr>
          <p:cNvSpPr txBox="1">
            <a:spLocks/>
          </p:cNvSpPr>
          <p:nvPr/>
        </p:nvSpPr>
        <p:spPr>
          <a:xfrm>
            <a:off x="2070763" y="708660"/>
            <a:ext cx="12334847" cy="117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/>
              <a:t>6 частей</a:t>
            </a:r>
          </a:p>
        </p:txBody>
      </p:sp>
      <p:cxnSp>
        <p:nvCxnSpPr>
          <p:cNvPr id="60" name="Google Shape;483;p5">
            <a:extLst>
              <a:ext uri="{FF2B5EF4-FFF2-40B4-BE49-F238E27FC236}">
                <a16:creationId xmlns:a16="http://schemas.microsoft.com/office/drawing/2014/main" id="{D70DAB45-8EDF-45C5-9C1B-E9ECE9F60822}"/>
              </a:ext>
            </a:extLst>
          </p:cNvPr>
          <p:cNvCxnSpPr>
            <a:cxnSpLocks/>
          </p:cNvCxnSpPr>
          <p:nvPr/>
        </p:nvCxnSpPr>
        <p:spPr>
          <a:xfrm>
            <a:off x="3387204" y="4031549"/>
            <a:ext cx="0" cy="359319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484;p5">
            <a:extLst>
              <a:ext uri="{FF2B5EF4-FFF2-40B4-BE49-F238E27FC236}">
                <a16:creationId xmlns:a16="http://schemas.microsoft.com/office/drawing/2014/main" id="{1FA8A414-D786-4916-9AD5-B478F9B9C48B}"/>
              </a:ext>
            </a:extLst>
          </p:cNvPr>
          <p:cNvSpPr/>
          <p:nvPr/>
        </p:nvSpPr>
        <p:spPr>
          <a:xfrm>
            <a:off x="3277147" y="3891776"/>
            <a:ext cx="207186" cy="201181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B74A94C-69E6-4168-93A6-7473452496B3}"/>
              </a:ext>
            </a:extLst>
          </p:cNvPr>
          <p:cNvSpPr/>
          <p:nvPr/>
        </p:nvSpPr>
        <p:spPr>
          <a:xfrm>
            <a:off x="236969" y="2707465"/>
            <a:ext cx="1362345" cy="401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1"/>
                </a:solidFill>
              </a:rPr>
              <a:t>Создайте свою команду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DE13DDD-3071-4BF8-A917-7E2DDB29FC71}"/>
              </a:ext>
            </a:extLst>
          </p:cNvPr>
          <p:cNvSpPr/>
          <p:nvPr/>
        </p:nvSpPr>
        <p:spPr>
          <a:xfrm>
            <a:off x="2217998" y="2692285"/>
            <a:ext cx="852862" cy="431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accent1"/>
                </a:solidFill>
              </a:rPr>
              <a:t>Поставьте себе цель </a:t>
            </a:r>
            <a:endParaRPr lang="en-US" sz="1050" b="1" dirty="0">
              <a:solidFill>
                <a:schemeClr val="accent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59EC92E-78EE-434D-A42D-E7032F52054E}"/>
              </a:ext>
            </a:extLst>
          </p:cNvPr>
          <p:cNvSpPr/>
          <p:nvPr/>
        </p:nvSpPr>
        <p:spPr>
          <a:xfrm>
            <a:off x="3020247" y="2856735"/>
            <a:ext cx="923103" cy="60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chemeClr val="accent1"/>
                </a:solidFill>
              </a:rPr>
              <a:t>Практикуйтесь на семейных семинарах</a:t>
            </a:r>
            <a:endParaRPr lang="en-US" sz="800" b="1" dirty="0">
              <a:solidFill>
                <a:schemeClr val="accent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689CBD4-FCCC-4C15-BC8B-7046A209F965}"/>
              </a:ext>
            </a:extLst>
          </p:cNvPr>
          <p:cNvSpPr/>
          <p:nvPr/>
        </p:nvSpPr>
        <p:spPr>
          <a:xfrm>
            <a:off x="3596640" y="4644450"/>
            <a:ext cx="2327906" cy="31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b="1" dirty="0">
                <a:solidFill>
                  <a:schemeClr val="accent1"/>
                </a:solidFill>
              </a:rPr>
              <a:t>ПРАКТИКУЙТЕСЬ, ПРАКТИКУЙТЕСЬ, ПРАКТИКУЙТЕСЬ</a:t>
            </a:r>
            <a:endParaRPr lang="en-US" sz="700" b="1" dirty="0">
              <a:solidFill>
                <a:schemeClr val="accent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1550DB0-02BD-41AA-B312-54D5952A0A9B}"/>
              </a:ext>
            </a:extLst>
          </p:cNvPr>
          <p:cNvSpPr/>
          <p:nvPr/>
        </p:nvSpPr>
        <p:spPr>
          <a:xfrm>
            <a:off x="3759819" y="2867126"/>
            <a:ext cx="923103" cy="508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accent1"/>
                </a:solidFill>
              </a:rPr>
              <a:t>Практикуйтесь с вашей семьёй</a:t>
            </a:r>
            <a:endParaRPr lang="en-US" sz="800" b="1" dirty="0">
              <a:solidFill>
                <a:schemeClr val="accent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8AC444E-D7BE-401A-AE96-C5AF76F80C5F}"/>
              </a:ext>
            </a:extLst>
          </p:cNvPr>
          <p:cNvSpPr/>
          <p:nvPr/>
        </p:nvSpPr>
        <p:spPr>
          <a:xfrm>
            <a:off x="4707403" y="2820513"/>
            <a:ext cx="923103" cy="60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accent1"/>
                </a:solidFill>
              </a:rPr>
              <a:t>Практикуйтесь самостоятельно</a:t>
            </a:r>
            <a:endParaRPr lang="en-US" sz="800" b="1" dirty="0">
              <a:solidFill>
                <a:schemeClr val="accent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58988BB-2671-4879-A122-6C2674892F79}"/>
              </a:ext>
            </a:extLst>
          </p:cNvPr>
          <p:cNvSpPr/>
          <p:nvPr/>
        </p:nvSpPr>
        <p:spPr>
          <a:xfrm>
            <a:off x="6721008" y="4885062"/>
            <a:ext cx="1872369" cy="60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Отмечайте свои достижения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6780893-1D69-4EFC-A62C-6C43AF30EE8A}"/>
              </a:ext>
            </a:extLst>
          </p:cNvPr>
          <p:cNvSpPr/>
          <p:nvPr/>
        </p:nvSpPr>
        <p:spPr>
          <a:xfrm>
            <a:off x="5554802" y="2854612"/>
            <a:ext cx="1006694" cy="60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accent1"/>
                </a:solidFill>
              </a:rPr>
              <a:t>Практикуйтесь </a:t>
            </a:r>
          </a:p>
          <a:p>
            <a:pPr algn="ctr"/>
            <a:r>
              <a:rPr lang="ru-RU" sz="800" b="1" dirty="0">
                <a:solidFill>
                  <a:schemeClr val="accent1"/>
                </a:solidFill>
              </a:rPr>
              <a:t>с вашим учителем</a:t>
            </a:r>
            <a:endParaRPr lang="en-US" sz="800" b="1" dirty="0">
              <a:solidFill>
                <a:schemeClr val="accent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5592599-5EC2-4270-82D3-2913B1E2AAA3}"/>
              </a:ext>
            </a:extLst>
          </p:cNvPr>
          <p:cNvSpPr/>
          <p:nvPr/>
        </p:nvSpPr>
        <p:spPr>
          <a:xfrm>
            <a:off x="6417629" y="2682861"/>
            <a:ext cx="1038744" cy="508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accent1"/>
                </a:solidFill>
              </a:rPr>
              <a:t>Проверяйте ваш рост</a:t>
            </a:r>
            <a:endParaRPr lang="en-US" sz="700" b="1" dirty="0">
              <a:solidFill>
                <a:schemeClr val="accent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97C848E-2DDD-4947-B71B-7486FC2FEFFC}"/>
              </a:ext>
            </a:extLst>
          </p:cNvPr>
          <p:cNvSpPr/>
          <p:nvPr/>
        </p:nvSpPr>
        <p:spPr>
          <a:xfrm>
            <a:off x="854464" y="4870006"/>
            <a:ext cx="1726879" cy="521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1"/>
                </a:solidFill>
              </a:rPr>
              <a:t>Найдите свою точку отсчёта</a:t>
            </a:r>
            <a:endParaRPr lang="en-US" sz="9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4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447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US" sz="2800" b="1" dirty="0" err="1"/>
              <a:t>Наш</a:t>
            </a:r>
            <a:r>
              <a:rPr lang="en-US" sz="2800" b="1" dirty="0"/>
              <a:t> </a:t>
            </a:r>
            <a:r>
              <a:rPr lang="en-US" sz="2800" b="1" dirty="0" err="1"/>
              <a:t>удивительный</a:t>
            </a:r>
            <a:r>
              <a:rPr lang="en-US" sz="2800" b="1" dirty="0"/>
              <a:t> </a:t>
            </a:r>
            <a:r>
              <a:rPr lang="en-US" sz="2800" b="1" dirty="0" err="1"/>
              <a:t>ресурс</a:t>
            </a:r>
            <a:r>
              <a:rPr lang="en-US" sz="2800" b="1" dirty="0"/>
              <a:t>:</a:t>
            </a:r>
            <a:endParaRPr sz="2800" dirty="0"/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en-US" sz="2800" dirty="0" err="1"/>
              <a:t>Приложение</a:t>
            </a:r>
            <a:r>
              <a:rPr lang="en-US" sz="2800" dirty="0"/>
              <a:t> </a:t>
            </a:r>
            <a:r>
              <a:rPr lang="en-US" sz="2800" dirty="0" err="1"/>
              <a:t>для</a:t>
            </a:r>
            <a:r>
              <a:rPr lang="en-US" sz="2800" dirty="0"/>
              <a:t> </a:t>
            </a:r>
            <a:r>
              <a:rPr lang="en-US" sz="2800" dirty="0" err="1"/>
              <a:t>отправки</a:t>
            </a:r>
            <a:r>
              <a:rPr lang="en-US" sz="2800" dirty="0"/>
              <a:t> </a:t>
            </a:r>
            <a:r>
              <a:rPr lang="en-US" sz="2800" dirty="0" err="1"/>
              <a:t>текстовых</a:t>
            </a:r>
            <a:r>
              <a:rPr lang="en-US" sz="2800" dirty="0"/>
              <a:t> </a:t>
            </a:r>
            <a:r>
              <a:rPr lang="en-US" sz="2800" dirty="0" err="1"/>
              <a:t>сообщений</a:t>
            </a:r>
            <a:r>
              <a:rPr lang="en-US" sz="2800" dirty="0"/>
              <a:t> </a:t>
            </a:r>
            <a:r>
              <a:rPr lang="en-US" sz="2800" dirty="0" err="1"/>
              <a:t>через</a:t>
            </a:r>
            <a:r>
              <a:rPr lang="en-US" sz="2800" dirty="0"/>
              <a:t> </a:t>
            </a:r>
            <a:r>
              <a:rPr lang="en-US" sz="2800" dirty="0" err="1"/>
              <a:t>Интернет</a:t>
            </a:r>
            <a:r>
              <a:rPr lang="en-US" sz="2800" dirty="0"/>
              <a:t> (</a:t>
            </a:r>
            <a:r>
              <a:rPr lang="en-US" sz="2800" dirty="0" err="1"/>
              <a:t>загрузка</a:t>
            </a:r>
            <a:r>
              <a:rPr lang="en-US" sz="2800" dirty="0"/>
              <a:t> </a:t>
            </a:r>
            <a:r>
              <a:rPr lang="en-US" sz="2800" dirty="0" err="1"/>
              <a:t>не</a:t>
            </a:r>
            <a:r>
              <a:rPr lang="en-US" sz="2800" dirty="0"/>
              <a:t> </a:t>
            </a:r>
            <a:r>
              <a:rPr lang="en-US" sz="2800" dirty="0" err="1"/>
              <a:t>требуется</a:t>
            </a:r>
            <a:r>
              <a:rPr lang="en-US" sz="2800" dirty="0"/>
              <a:t>)</a:t>
            </a:r>
            <a:endParaRPr sz="2800" dirty="0"/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en-US" sz="2800" dirty="0" err="1"/>
              <a:t>Дает</a:t>
            </a:r>
            <a:r>
              <a:rPr lang="en-US" sz="2800" dirty="0"/>
              <a:t> </a:t>
            </a:r>
            <a:r>
              <a:rPr lang="en-US" sz="2800" dirty="0" err="1"/>
              <a:t>вам</a:t>
            </a:r>
            <a:r>
              <a:rPr lang="en-US" sz="2800" dirty="0"/>
              <a:t> </a:t>
            </a:r>
            <a:r>
              <a:rPr lang="en-US" sz="2800" dirty="0" err="1"/>
              <a:t>навыки</a:t>
            </a:r>
            <a:r>
              <a:rPr lang="en-US" sz="2800" dirty="0"/>
              <a:t> </a:t>
            </a:r>
            <a:r>
              <a:rPr lang="en-US" sz="2800" dirty="0" err="1"/>
              <a:t>чтения</a:t>
            </a:r>
            <a:r>
              <a:rPr lang="en-US" sz="2800" dirty="0"/>
              <a:t>,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которых</a:t>
            </a:r>
            <a:r>
              <a:rPr lang="en-US" sz="2800" dirty="0"/>
              <a:t> </a:t>
            </a:r>
            <a:r>
              <a:rPr lang="en-US" sz="2800" dirty="0" err="1"/>
              <a:t>вы</a:t>
            </a:r>
            <a:r>
              <a:rPr lang="en-US" sz="2800" dirty="0"/>
              <a:t> </a:t>
            </a:r>
            <a:r>
              <a:rPr lang="en-US" sz="2800" dirty="0" err="1"/>
              <a:t>можете</a:t>
            </a:r>
            <a:r>
              <a:rPr lang="en-US" sz="2800" dirty="0"/>
              <a:t> </a:t>
            </a:r>
            <a:r>
              <a:rPr lang="en-US" sz="2800" dirty="0" err="1"/>
              <a:t>сосредоточиться</a:t>
            </a:r>
            <a:r>
              <a:rPr lang="en-US" sz="2800" dirty="0"/>
              <a:t> </a:t>
            </a:r>
            <a:r>
              <a:rPr lang="en-US" sz="2800" dirty="0" err="1"/>
              <a:t>вместе</a:t>
            </a:r>
            <a:r>
              <a:rPr lang="en-US" sz="2800" dirty="0"/>
              <a:t> с </a:t>
            </a:r>
            <a:r>
              <a:rPr lang="en-US" sz="2800" dirty="0" err="1"/>
              <a:t>ребенком</a:t>
            </a:r>
            <a:r>
              <a:rPr lang="en-US" sz="2800" dirty="0"/>
              <a:t> </a:t>
            </a:r>
            <a:endParaRPr sz="2800" dirty="0"/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en-US" sz="2800" dirty="0" err="1"/>
              <a:t>Объясняет</a:t>
            </a:r>
            <a:r>
              <a:rPr lang="en-US" sz="2800" dirty="0"/>
              <a:t> </a:t>
            </a:r>
            <a:r>
              <a:rPr lang="en-US" sz="2800" dirty="0" err="1"/>
              <a:t>стратегию</a:t>
            </a:r>
            <a:r>
              <a:rPr lang="en-US" sz="2800" dirty="0"/>
              <a:t>, </a:t>
            </a:r>
            <a:r>
              <a:rPr lang="en-US" sz="2800" dirty="0" err="1"/>
              <a:t>которую</a:t>
            </a:r>
            <a:r>
              <a:rPr lang="en-US" sz="2800" dirty="0"/>
              <a:t> </a:t>
            </a:r>
            <a:r>
              <a:rPr lang="en-US" sz="2800" dirty="0" err="1"/>
              <a:t>вы</a:t>
            </a:r>
            <a:r>
              <a:rPr lang="en-US" sz="2800" dirty="0"/>
              <a:t> </a:t>
            </a:r>
            <a:r>
              <a:rPr lang="en-US" sz="2800" dirty="0" err="1"/>
              <a:t>можете</a:t>
            </a:r>
            <a:r>
              <a:rPr lang="en-US" sz="2800" dirty="0"/>
              <a:t> </a:t>
            </a:r>
            <a:r>
              <a:rPr lang="en-US" sz="2800" dirty="0" err="1"/>
              <a:t>использовать</a:t>
            </a:r>
            <a:r>
              <a:rPr lang="en-US" sz="2800" dirty="0"/>
              <a:t> </a:t>
            </a:r>
            <a:r>
              <a:rPr lang="en-US" sz="2800" dirty="0" err="1"/>
              <a:t>вместе</a:t>
            </a:r>
            <a:r>
              <a:rPr lang="en-US" sz="2800" dirty="0"/>
              <a:t>, </a:t>
            </a:r>
            <a:r>
              <a:rPr lang="en-US" sz="2800" dirty="0" err="1"/>
              <a:t>чтобы</a:t>
            </a:r>
            <a:r>
              <a:rPr lang="en-US" sz="2800" dirty="0"/>
              <a:t> </a:t>
            </a:r>
            <a:r>
              <a:rPr lang="en-US" sz="2800" dirty="0" err="1"/>
              <a:t>помочь</a:t>
            </a:r>
            <a:r>
              <a:rPr lang="en-US" sz="2800" dirty="0"/>
              <a:t> </a:t>
            </a:r>
            <a:r>
              <a:rPr lang="en-US" sz="2800" dirty="0" err="1"/>
              <a:t>вашему</a:t>
            </a:r>
            <a:r>
              <a:rPr lang="en-US" sz="2800" dirty="0"/>
              <a:t> </a:t>
            </a:r>
            <a:r>
              <a:rPr lang="en-US" sz="2800" dirty="0" err="1"/>
              <a:t>ребенку</a:t>
            </a:r>
            <a:r>
              <a:rPr lang="en-US" sz="2800" dirty="0"/>
              <a:t> </a:t>
            </a:r>
            <a:r>
              <a:rPr lang="en-US" sz="2800" dirty="0" err="1"/>
              <a:t>улучшиться</a:t>
            </a:r>
            <a:endParaRPr sz="2800" dirty="0"/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en-US" sz="2800" dirty="0" err="1"/>
              <a:t>Отслеживает</a:t>
            </a:r>
            <a:r>
              <a:rPr lang="en-US" sz="2800" dirty="0"/>
              <a:t> </a:t>
            </a:r>
            <a:r>
              <a:rPr lang="en-US" sz="2800" dirty="0" err="1"/>
              <a:t>время</a:t>
            </a:r>
            <a:r>
              <a:rPr lang="en-US" sz="2800" dirty="0"/>
              <a:t> </a:t>
            </a:r>
            <a:r>
              <a:rPr lang="en-US" sz="2800" dirty="0" err="1"/>
              <a:t>чтения</a:t>
            </a:r>
            <a:endParaRPr sz="2800" dirty="0"/>
          </a:p>
          <a:p>
            <a:pPr marL="285750" lvl="0" indent="-571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endParaRPr dirty="0"/>
          </a:p>
        </p:txBody>
      </p:sp>
      <p:sp>
        <p:nvSpPr>
          <p:cNvPr id="579" name="Google Shape;579;p2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Springboard Connect</a:t>
            </a:r>
            <a:endParaRPr/>
          </a:p>
        </p:txBody>
      </p:sp>
      <p:pic>
        <p:nvPicPr>
          <p:cNvPr id="580" name="Google Shape;58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2817" y="5644761"/>
            <a:ext cx="3915479" cy="641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1" name="Google Shape;581;p24"/>
          <p:cNvGrpSpPr/>
          <p:nvPr/>
        </p:nvGrpSpPr>
        <p:grpSpPr>
          <a:xfrm>
            <a:off x="8568567" y="1494226"/>
            <a:ext cx="2610264" cy="4150535"/>
            <a:chOff x="8568567" y="1494226"/>
            <a:chExt cx="2610264" cy="4150535"/>
          </a:xfrm>
        </p:grpSpPr>
        <p:pic>
          <p:nvPicPr>
            <p:cNvPr id="582" name="Google Shape;582;p24"/>
            <p:cNvPicPr preferRelativeResize="0"/>
            <p:nvPr/>
          </p:nvPicPr>
          <p:blipFill rotWithShape="1">
            <a:blip r:embed="rId4">
              <a:alphaModFix/>
            </a:blip>
            <a:srcRect l="20615" t="11243" r="20613"/>
            <a:stretch/>
          </p:blipFill>
          <p:spPr>
            <a:xfrm>
              <a:off x="8568567" y="1494226"/>
              <a:ext cx="2610264" cy="4150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3" name="Google Shape;583;p24" descr="Graphical user interface, text, application, chat or text messag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50066" y="2345961"/>
              <a:ext cx="1269344" cy="18005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 sz="4400" dirty="0" err="1"/>
              <a:t>Зарабатывайте</a:t>
            </a:r>
            <a:r>
              <a:rPr lang="en-US" sz="4400" dirty="0"/>
              <a:t> </a:t>
            </a:r>
            <a:r>
              <a:rPr lang="en-US" sz="4400" dirty="0" err="1"/>
              <a:t>награды</a:t>
            </a:r>
            <a:r>
              <a:rPr lang="en-US" sz="4400" dirty="0"/>
              <a:t> </a:t>
            </a:r>
            <a:r>
              <a:rPr lang="en-US" sz="4400" dirty="0" err="1"/>
              <a:t>за</a:t>
            </a:r>
            <a:r>
              <a:rPr lang="en-US" sz="4400" dirty="0"/>
              <a:t> </a:t>
            </a:r>
            <a:r>
              <a:rPr lang="en-US" sz="4400" dirty="0" err="1"/>
              <a:t>чтение</a:t>
            </a:r>
            <a:r>
              <a:rPr lang="en-US" sz="4400" dirty="0"/>
              <a:t> </a:t>
            </a:r>
            <a:endParaRPr sz="4400" dirty="0"/>
          </a:p>
        </p:txBody>
      </p:sp>
      <p:sp>
        <p:nvSpPr>
          <p:cNvPr id="590" name="Google Shape;590;p26"/>
          <p:cNvSpPr txBox="1"/>
          <p:nvPr/>
        </p:nvSpPr>
        <p:spPr>
          <a:xfrm>
            <a:off x="6366148" y="2663113"/>
            <a:ext cx="5500200" cy="183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1" i="0" u="none" strike="noStrike" cap="none" dirty="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1" i="0" u="none" strike="noStrike" cap="none" dirty="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1" i="0" u="none" strike="noStrike" cap="none" dirty="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1" name="Google Shape;591;p26"/>
          <p:cNvPicPr preferRelativeResize="0"/>
          <p:nvPr/>
        </p:nvPicPr>
        <p:blipFill rotWithShape="1">
          <a:blip r:embed="rId3">
            <a:alphaModFix/>
          </a:blip>
          <a:srcRect l="5229" r="5220"/>
          <a:stretch/>
        </p:blipFill>
        <p:spPr>
          <a:xfrm>
            <a:off x="402662" y="1832547"/>
            <a:ext cx="5394325" cy="4518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90;p26">
            <a:extLst>
              <a:ext uri="{FF2B5EF4-FFF2-40B4-BE49-F238E27FC236}">
                <a16:creationId xmlns:a16="http://schemas.microsoft.com/office/drawing/2014/main" id="{6C8EFB73-70E6-9DCA-18C5-704EB701253B}"/>
              </a:ext>
            </a:extLst>
          </p:cNvPr>
          <p:cNvSpPr txBox="1"/>
          <p:nvPr/>
        </p:nvSpPr>
        <p:spPr>
          <a:xfrm>
            <a:off x="6366148" y="2663113"/>
            <a:ext cx="5500200" cy="28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dirty="0">
                <a:solidFill>
                  <a:schemeClr val="accent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Insert incentives</a:t>
            </a:r>
            <a:endParaRPr sz="3100" b="1" i="0" u="none" strike="noStrike" cap="none" dirty="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1" i="0" u="none" strike="noStrike" cap="none" dirty="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dirty="0">
                <a:solidFill>
                  <a:srgbClr val="006FB6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Insert incentives</a:t>
            </a:r>
            <a:endParaRPr sz="3100" b="1" i="0" u="none" strike="noStrike" cap="none" dirty="0">
              <a:solidFill>
                <a:srgbClr val="006FB6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1" i="0" u="none" strike="noStrike" cap="none" dirty="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dirty="0">
                <a:solidFill>
                  <a:schemeClr val="accent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Insert incentives</a:t>
            </a:r>
            <a:endParaRPr sz="3100" b="0" i="0" u="none" strike="noStrike" cap="none" dirty="0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У вас будет доступ к книгам</a:t>
            </a:r>
            <a:endParaRPr/>
          </a:p>
        </p:txBody>
      </p:sp>
      <p:pic>
        <p:nvPicPr>
          <p:cNvPr id="598" name="Google Shape;59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0329" y="1713593"/>
            <a:ext cx="6553200" cy="47371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9" name="Google Shape;59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093" y="4315564"/>
            <a:ext cx="4901235" cy="2346065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600" name="Google Shape;600;p31"/>
          <p:cNvCxnSpPr/>
          <p:nvPr/>
        </p:nvCxnSpPr>
        <p:spPr>
          <a:xfrm>
            <a:off x="3776697" y="2054688"/>
            <a:ext cx="953146" cy="0"/>
          </a:xfrm>
          <a:prstGeom prst="straightConnector1">
            <a:avLst/>
          </a:prstGeom>
          <a:noFill/>
          <a:ln w="92075" cap="flat" cmpd="sng">
            <a:solidFill>
              <a:srgbClr val="EB692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01" name="Google Shape;601;p31"/>
          <p:cNvSpPr txBox="1"/>
          <p:nvPr/>
        </p:nvSpPr>
        <p:spPr>
          <a:xfrm>
            <a:off x="252563" y="2664908"/>
            <a:ext cx="490123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Учитель вашего ребенка вышлет вам информацию о входе в систему. </a:t>
            </a:r>
            <a:endParaRPr sz="3200" b="0" i="0" u="none" strike="noStrike" cap="none" dirty="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2" name="Google Shape;602;p31"/>
          <p:cNvCxnSpPr/>
          <p:nvPr/>
        </p:nvCxnSpPr>
        <p:spPr>
          <a:xfrm>
            <a:off x="2601993" y="3910696"/>
            <a:ext cx="807976" cy="809736"/>
          </a:xfrm>
          <a:prstGeom prst="straightConnector1">
            <a:avLst/>
          </a:prstGeom>
          <a:noFill/>
          <a:ln w="92075" cap="flat" cmpd="sng">
            <a:solidFill>
              <a:srgbClr val="EB692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603" name="Google Shape;603;p31"/>
          <p:cNvPicPr preferRelativeResize="0"/>
          <p:nvPr/>
        </p:nvPicPr>
        <p:blipFill rotWithShape="1">
          <a:blip r:embed="rId4">
            <a:alphaModFix/>
          </a:blip>
          <a:srcRect l="77415" r="3109" b="80908"/>
          <a:stretch/>
        </p:blipFill>
        <p:spPr>
          <a:xfrm>
            <a:off x="1332233" y="1449787"/>
            <a:ext cx="2471902" cy="115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31" descr="A picture containing foo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2563" y="1449787"/>
            <a:ext cx="10668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7e27b04af9_0_16"/>
          <p:cNvSpPr txBox="1"/>
          <p:nvPr/>
        </p:nvSpPr>
        <p:spPr>
          <a:xfrm>
            <a:off x="207903" y="353530"/>
            <a:ext cx="86184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5000" b="1" i="0" u="none" strike="noStrike" cap="none">
                <a:solidFill>
                  <a:srgbClr val="0070B6"/>
                </a:solidFill>
                <a:latin typeface="Calibri"/>
                <a:ea typeface="Calibri"/>
                <a:cs typeface="Calibri"/>
                <a:sym typeface="Calibri"/>
              </a:rPr>
              <a:t>Календарь </a:t>
            </a:r>
            <a:r>
              <a:rPr lang="en-US" sz="5000" b="1" i="0" u="none" strike="noStrike" cap="none">
                <a:solidFill>
                  <a:srgbClr val="0070B6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Springboard</a:t>
            </a:r>
            <a:endParaRPr sz="5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g17e27b04af9_0_16"/>
          <p:cNvSpPr/>
          <p:nvPr/>
        </p:nvSpPr>
        <p:spPr>
          <a:xfrm>
            <a:off x="393075" y="1973025"/>
            <a:ext cx="58176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endParaRPr sz="3600" dirty="0">
              <a:solidFill>
                <a:schemeClr val="accent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dirty="0">
              <a:solidFill>
                <a:srgbClr val="007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2" name="Google Shape;612;g17e27b04af9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1253" y="1578950"/>
            <a:ext cx="4709875" cy="47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11;g17e27b04af9_0_16">
            <a:extLst>
              <a:ext uri="{FF2B5EF4-FFF2-40B4-BE49-F238E27FC236}">
                <a16:creationId xmlns:a16="http://schemas.microsoft.com/office/drawing/2014/main" id="{0A0C7403-0567-ED14-D2C8-22D5677A6306}"/>
              </a:ext>
            </a:extLst>
          </p:cNvPr>
          <p:cNvSpPr/>
          <p:nvPr/>
        </p:nvSpPr>
        <p:spPr>
          <a:xfrm>
            <a:off x="545475" y="2125425"/>
            <a:ext cx="58176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chemeClr val="accent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Fill in dates</a:t>
            </a:r>
            <a:endParaRPr sz="3600" dirty="0">
              <a:solidFill>
                <a:schemeClr val="accent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chemeClr val="accent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Family Workshop dates</a:t>
            </a:r>
            <a:endParaRPr sz="3600" dirty="0">
              <a:solidFill>
                <a:schemeClr val="accent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chemeClr val="accent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Start and end time</a:t>
            </a:r>
            <a:endParaRPr sz="3600" dirty="0">
              <a:solidFill>
                <a:schemeClr val="accent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chemeClr val="accent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start and end date </a:t>
            </a:r>
            <a:endParaRPr sz="3600" dirty="0">
              <a:solidFill>
                <a:schemeClr val="accent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chemeClr val="accent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learning bonus celebration</a:t>
            </a:r>
            <a:endParaRPr sz="3600" dirty="0">
              <a:solidFill>
                <a:schemeClr val="accent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chemeClr val="accent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days off </a:t>
            </a:r>
            <a:endParaRPr sz="3600" dirty="0">
              <a:solidFill>
                <a:schemeClr val="accent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chemeClr val="accent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Any other important dates</a:t>
            </a:r>
            <a:endParaRPr sz="3600" dirty="0">
              <a:solidFill>
                <a:schemeClr val="accent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dirty="0">
              <a:solidFill>
                <a:srgbClr val="007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7e27b04af9_0_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Процедуры программы</a:t>
            </a:r>
            <a:endParaRPr/>
          </a:p>
        </p:txBody>
      </p:sp>
      <p:sp>
        <p:nvSpPr>
          <p:cNvPr id="619" name="Google Shape;619;g17e27b04af9_0_8"/>
          <p:cNvSpPr txBox="1"/>
          <p:nvPr/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Напишите вопрос в поле чата!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0" name="Google Shape;620;g17e27b04af9_0_8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g17e27b04af9_0_8"/>
          <p:cNvSpPr txBox="1"/>
          <p:nvPr/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 sz="3600" dirty="0">
              <a:solidFill>
                <a:srgbClr val="006FB6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621;g17e27b04af9_0_8">
            <a:extLst>
              <a:ext uri="{FF2B5EF4-FFF2-40B4-BE49-F238E27FC236}">
                <a16:creationId xmlns:a16="http://schemas.microsoft.com/office/drawing/2014/main" id="{0D3248AC-304D-A162-B6B6-ECA9CFF1C9CF}"/>
              </a:ext>
            </a:extLst>
          </p:cNvPr>
          <p:cNvSpPr txBox="1"/>
          <p:nvPr/>
        </p:nvSpPr>
        <p:spPr>
          <a:xfrm>
            <a:off x="410634" y="18399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rgbClr val="006FB6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Fill in information</a:t>
            </a:r>
            <a:endParaRPr sz="3600" dirty="0">
              <a:solidFill>
                <a:srgbClr val="006FB6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rgbClr val="006FB6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drop off/pick up</a:t>
            </a:r>
            <a:endParaRPr sz="3600" dirty="0">
              <a:solidFill>
                <a:srgbClr val="006FB6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rgbClr val="006FB6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sick or leave early </a:t>
            </a:r>
            <a:endParaRPr sz="3600" dirty="0">
              <a:solidFill>
                <a:srgbClr val="006FB6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rgbClr val="006FB6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alternate pick up person</a:t>
            </a:r>
            <a:endParaRPr sz="3600" dirty="0">
              <a:solidFill>
                <a:srgbClr val="006FB6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rgbClr val="006FB6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any additional paperwork from families</a:t>
            </a:r>
            <a:endParaRPr sz="3600" dirty="0">
              <a:solidFill>
                <a:srgbClr val="006FB6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rgbClr val="006FB6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any additional info to give to families</a:t>
            </a:r>
            <a:endParaRPr sz="3600" dirty="0">
              <a:solidFill>
                <a:srgbClr val="006FB6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7e27b04af9_0_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Вопросы?</a:t>
            </a:r>
            <a:endParaRPr/>
          </a:p>
        </p:txBody>
      </p:sp>
      <p:sp>
        <p:nvSpPr>
          <p:cNvPr id="628" name="Google Shape;628;g17e27b04af9_0_0"/>
          <p:cNvSpPr txBox="1"/>
          <p:nvPr/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Напишите вопрос в поле чата!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9" name="Google Shape;629;g17e27b04af9_0_0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g17e27b04af9_0_0"/>
          <p:cNvSpPr txBox="1"/>
          <p:nvPr/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Спасибо, что пришли!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Вы можете остаться и задать вопросы, если хотите.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32" descr="A close up of a logo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298" b="4298"/>
          <a:stretch/>
        </p:blipFill>
        <p:spPr>
          <a:xfrm>
            <a:off x="8142818" y="1687513"/>
            <a:ext cx="3587749" cy="3763962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32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en-US"/>
              <a:t>Учитель вашего ребенка свяжется с вами и назначит короткую встречу, чтобы лучше узнать вас и вашего ребенка. </a:t>
            </a:r>
            <a:endParaRPr/>
          </a:p>
        </p:txBody>
      </p:sp>
      <p:sp>
        <p:nvSpPr>
          <p:cNvPr id="638" name="Google Shape;638;p3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 sz="4000" dirty="0" err="1"/>
              <a:t>Увидимся</a:t>
            </a:r>
            <a:r>
              <a:rPr lang="en-US" sz="4000" dirty="0"/>
              <a:t> </a:t>
            </a:r>
            <a:r>
              <a:rPr lang="en-US" sz="4000" dirty="0" err="1"/>
              <a:t>на</a:t>
            </a:r>
            <a:r>
              <a:rPr lang="en-US" sz="4000" dirty="0"/>
              <a:t> </a:t>
            </a:r>
            <a:r>
              <a:rPr lang="en-US" sz="4000" dirty="0" err="1"/>
              <a:t>командном</a:t>
            </a:r>
            <a:r>
              <a:rPr lang="en-US" sz="4000" dirty="0"/>
              <a:t> </a:t>
            </a:r>
            <a:r>
              <a:rPr lang="en-US" sz="4000" dirty="0" err="1"/>
              <a:t>собрании</a:t>
            </a:r>
            <a:r>
              <a:rPr lang="en-US" sz="4000" dirty="0"/>
              <a:t>!</a:t>
            </a:r>
            <a:endParaRPr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Что такое Springboard?</a:t>
            </a:r>
            <a:endParaRPr/>
          </a:p>
        </p:txBody>
      </p:sp>
      <p:pic>
        <p:nvPicPr>
          <p:cNvPr id="459" name="Google Shape;459;p17" descr="Arrow Clockwise cur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8830379" y="1508099"/>
            <a:ext cx="357753" cy="580942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17"/>
          <p:cNvSpPr/>
          <p:nvPr/>
        </p:nvSpPr>
        <p:spPr>
          <a:xfrm>
            <a:off x="9299728" y="1466673"/>
            <a:ext cx="2682066" cy="3010734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B69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Целенаправленные</a:t>
            </a:r>
            <a:r>
              <a:rPr lang="en-US" sz="20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короткие</a:t>
            </a:r>
            <a:r>
              <a:rPr lang="en-US" sz="20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учебные</a:t>
            </a:r>
            <a:r>
              <a:rPr lang="en-US" sz="2000" b="1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нагрузки</a:t>
            </a:r>
            <a:r>
              <a:rPr lang="en-US" sz="2000" b="1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0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навыки</a:t>
            </a:r>
            <a:r>
              <a:rPr lang="en-US" sz="20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над</a:t>
            </a:r>
            <a:r>
              <a:rPr lang="en-US" sz="2000" b="1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которыми</a:t>
            </a:r>
            <a:r>
              <a:rPr lang="en-US" sz="2000" b="1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уже</a:t>
            </a:r>
            <a:r>
              <a:rPr lang="en-US" sz="2000" b="1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работает</a:t>
            </a:r>
            <a:r>
              <a:rPr lang="en-US" sz="2000" b="1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ваш</a:t>
            </a:r>
            <a:r>
              <a:rPr lang="en-US" sz="20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ребенок</a:t>
            </a:r>
            <a:endParaRPr sz="2000" b="1" i="0" u="none" strike="noStrike" cap="none" dirty="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7"/>
          <p:cNvSpPr/>
          <p:nvPr/>
        </p:nvSpPr>
        <p:spPr>
          <a:xfrm>
            <a:off x="270462" y="2315444"/>
            <a:ext cx="2784972" cy="1393195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B69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На основе </a:t>
            </a:r>
            <a:r>
              <a:rPr lang="en-US"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отношений!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2" name="Google Shape;462;p17" descr="Arrow Clockwise cur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167823">
            <a:off x="8082357" y="4615938"/>
            <a:ext cx="357753" cy="580942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17"/>
          <p:cNvSpPr/>
          <p:nvPr/>
        </p:nvSpPr>
        <p:spPr>
          <a:xfrm>
            <a:off x="8746321" y="4880554"/>
            <a:ext cx="3235471" cy="1409887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B69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Много</a:t>
            </a:r>
            <a:r>
              <a:rPr lang="en-US" sz="24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времени</a:t>
            </a:r>
            <a:r>
              <a:rPr lang="en-US" sz="2400" b="1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для</a:t>
            </a:r>
            <a:r>
              <a:rPr lang="en-US" sz="2400" b="1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целенаправленной</a:t>
            </a:r>
            <a:r>
              <a:rPr lang="en-US" sz="24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практики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Google Shape;464;p17" descr="Arrow Clockwise cur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387369">
            <a:off x="2847996" y="2467736"/>
            <a:ext cx="357753" cy="580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17" descr="Graphical user inter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0716" y="1615883"/>
            <a:ext cx="6311628" cy="45171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BDFC2E-387E-4127-A5FA-A960814F78FB}"/>
              </a:ext>
            </a:extLst>
          </p:cNvPr>
          <p:cNvSpPr/>
          <p:nvPr/>
        </p:nvSpPr>
        <p:spPr>
          <a:xfrm>
            <a:off x="4072656" y="2678670"/>
            <a:ext cx="1346568" cy="29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accent1"/>
                </a:solidFill>
              </a:rPr>
              <a:t>Создайте свою команду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87076B-6007-4757-83E4-572DD15A8899}"/>
              </a:ext>
            </a:extLst>
          </p:cNvPr>
          <p:cNvSpPr/>
          <p:nvPr/>
        </p:nvSpPr>
        <p:spPr>
          <a:xfrm>
            <a:off x="7854004" y="2671530"/>
            <a:ext cx="1091876" cy="29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52F792-ADDF-4BB6-A6DF-88C46F2133D8}"/>
              </a:ext>
            </a:extLst>
          </p:cNvPr>
          <p:cNvSpPr/>
          <p:nvPr/>
        </p:nvSpPr>
        <p:spPr>
          <a:xfrm>
            <a:off x="5805923" y="2671530"/>
            <a:ext cx="1346568" cy="29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accent1"/>
                </a:solidFill>
              </a:rPr>
              <a:t>Найдите свою точку отсчёта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CADFC9-AA26-41D2-AEF0-AEA6DE9EE669}"/>
              </a:ext>
            </a:extLst>
          </p:cNvPr>
          <p:cNvSpPr/>
          <p:nvPr/>
        </p:nvSpPr>
        <p:spPr>
          <a:xfrm>
            <a:off x="7907290" y="2652208"/>
            <a:ext cx="1035274" cy="29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accent1"/>
                </a:solidFill>
              </a:rPr>
              <a:t>Поставьте себе цель 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74E3B8-5E28-4A89-A53F-FCA2397F081C}"/>
              </a:ext>
            </a:extLst>
          </p:cNvPr>
          <p:cNvSpPr/>
          <p:nvPr/>
        </p:nvSpPr>
        <p:spPr>
          <a:xfrm>
            <a:off x="4868522" y="3189210"/>
            <a:ext cx="2568598" cy="29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chemeClr val="accent1"/>
                </a:solidFill>
              </a:rPr>
              <a:t>ПРАКТИКУЙТЕСЬ, ПРАКТИКУЙТЕСЬ, ПРАКТИКУЙТЕСЬ</a:t>
            </a:r>
            <a:endParaRPr lang="en-US" sz="800" b="1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683D0F-20A8-4F72-9E14-5B87C18C5359}"/>
              </a:ext>
            </a:extLst>
          </p:cNvPr>
          <p:cNvSpPr/>
          <p:nvPr/>
        </p:nvSpPr>
        <p:spPr>
          <a:xfrm>
            <a:off x="3546876" y="4184037"/>
            <a:ext cx="1346568" cy="29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accent1"/>
                </a:solidFill>
              </a:rPr>
              <a:t>Практикуйтесь на семейных семинарах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A2504C-4264-4FE2-9C68-C28A38C18E9B}"/>
              </a:ext>
            </a:extLst>
          </p:cNvPr>
          <p:cNvSpPr/>
          <p:nvPr/>
        </p:nvSpPr>
        <p:spPr>
          <a:xfrm>
            <a:off x="4868522" y="4157367"/>
            <a:ext cx="1346568" cy="350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/>
                </a:solidFill>
              </a:rPr>
              <a:t>Практикуйтесь с вашей семьёй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D54A77-50BC-4BB9-A702-831D93641136}"/>
              </a:ext>
            </a:extLst>
          </p:cNvPr>
          <p:cNvSpPr/>
          <p:nvPr/>
        </p:nvSpPr>
        <p:spPr>
          <a:xfrm>
            <a:off x="6241376" y="4184037"/>
            <a:ext cx="1195744" cy="29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/>
                </a:solidFill>
              </a:rPr>
              <a:t>Практикуйтесь самостоятельно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51EC62-8896-4FA4-B333-3472F3D04D06}"/>
              </a:ext>
            </a:extLst>
          </p:cNvPr>
          <p:cNvSpPr/>
          <p:nvPr/>
        </p:nvSpPr>
        <p:spPr>
          <a:xfrm>
            <a:off x="7353896" y="4184037"/>
            <a:ext cx="1195744" cy="29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/>
                </a:solidFill>
              </a:rPr>
              <a:t>      Практикуйтесь с     учителем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D3554C-437A-4224-B1EF-9DC2EBAC418F}"/>
              </a:ext>
            </a:extLst>
          </p:cNvPr>
          <p:cNvSpPr/>
          <p:nvPr/>
        </p:nvSpPr>
        <p:spPr>
          <a:xfrm>
            <a:off x="4221564" y="5658507"/>
            <a:ext cx="1346568" cy="29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accent1"/>
                </a:solidFill>
              </a:rPr>
              <a:t>Проверяйте ваш рост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7A9D09-3389-496B-A878-619C404FC8DC}"/>
              </a:ext>
            </a:extLst>
          </p:cNvPr>
          <p:cNvSpPr/>
          <p:nvPr/>
        </p:nvSpPr>
        <p:spPr>
          <a:xfrm>
            <a:off x="7278484" y="5658507"/>
            <a:ext cx="1346568" cy="29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accent1"/>
                </a:solidFill>
              </a:rPr>
              <a:t>Отмечайте свои достижения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75F397-EF71-42BC-863A-EAD78C9B283F}"/>
              </a:ext>
            </a:extLst>
          </p:cNvPr>
          <p:cNvSpPr/>
          <p:nvPr/>
        </p:nvSpPr>
        <p:spPr>
          <a:xfrm>
            <a:off x="3036874" y="1684797"/>
            <a:ext cx="936956" cy="29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accent1"/>
                </a:solidFill>
              </a:rPr>
              <a:t>НАЧНИТЕ ЗДЕСЬ</a:t>
            </a:r>
            <a:endParaRPr lang="en-US" sz="1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ru-RU" dirty="0"/>
              <a:t>Каковы ваши надежды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472" name="Google Shape;472;p19"/>
          <p:cNvSpPr txBox="1"/>
          <p:nvPr/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Пишите в чат!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p19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19"/>
          <p:cNvSpPr txBox="1"/>
          <p:nvPr/>
        </p:nvSpPr>
        <p:spPr>
          <a:xfrm>
            <a:off x="531811" y="1705796"/>
            <a:ext cx="7223262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ru-RU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Каковы ваши надежды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что </a:t>
            </a:r>
            <a:r>
              <a:rPr lang="en-US" sz="36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произойдет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хорошего </a:t>
            </a:r>
            <a:r>
              <a:rPr lang="en-US" sz="36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для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вашей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семьи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во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время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этого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Springboard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ru-RU" sz="3600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Дополните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предложение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: "Я </a:t>
            </a:r>
            <a:r>
              <a:rPr lang="en-US" sz="36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надеюсь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..."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5" descr="A screenshot of a video g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7499" b="21090"/>
          <a:stretch/>
        </p:blipFill>
        <p:spPr>
          <a:xfrm>
            <a:off x="240910" y="2057399"/>
            <a:ext cx="12255567" cy="443484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6 частей</a:t>
            </a:r>
            <a:endParaRPr/>
          </a:p>
        </p:txBody>
      </p:sp>
      <p:sp>
        <p:nvSpPr>
          <p:cNvPr id="482" name="Google Shape;482;p5"/>
          <p:cNvSpPr/>
          <p:nvPr/>
        </p:nvSpPr>
        <p:spPr>
          <a:xfrm>
            <a:off x="634929" y="3657704"/>
            <a:ext cx="1066800" cy="1038701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3" name="Google Shape;483;p5"/>
          <p:cNvCxnSpPr/>
          <p:nvPr/>
        </p:nvCxnSpPr>
        <p:spPr>
          <a:xfrm>
            <a:off x="1173594" y="3322889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4" name="Google Shape;484;p5"/>
          <p:cNvSpPr/>
          <p:nvPr/>
        </p:nvSpPr>
        <p:spPr>
          <a:xfrm>
            <a:off x="1065935" y="3183116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7DB67C-69B1-438E-A8E4-48F7E4807632}"/>
              </a:ext>
            </a:extLst>
          </p:cNvPr>
          <p:cNvSpPr/>
          <p:nvPr/>
        </p:nvSpPr>
        <p:spPr>
          <a:xfrm>
            <a:off x="495837" y="2673175"/>
            <a:ext cx="1346568" cy="408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1"/>
                </a:solidFill>
              </a:rPr>
              <a:t>Создайте свою команду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6BB730-C8B6-4C6F-A414-DB83C19D9D59}"/>
              </a:ext>
            </a:extLst>
          </p:cNvPr>
          <p:cNvSpPr/>
          <p:nvPr/>
        </p:nvSpPr>
        <p:spPr>
          <a:xfrm>
            <a:off x="2940179" y="2673174"/>
            <a:ext cx="1035274" cy="439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accent1"/>
                </a:solidFill>
              </a:rPr>
              <a:t>Поставьте себе цель </a:t>
            </a:r>
            <a:endParaRPr lang="en-US" sz="1050" b="1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05CF2F-799A-418F-B654-1CC367130594}"/>
              </a:ext>
            </a:extLst>
          </p:cNvPr>
          <p:cNvSpPr/>
          <p:nvPr/>
        </p:nvSpPr>
        <p:spPr>
          <a:xfrm>
            <a:off x="3975453" y="2992138"/>
            <a:ext cx="1274720" cy="61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accent1"/>
                </a:solidFill>
              </a:rPr>
              <a:t>Практикуйтесь на семейных семинарах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5998D2-B01A-411F-A1B9-03C47B443E6B}"/>
              </a:ext>
            </a:extLst>
          </p:cNvPr>
          <p:cNvSpPr/>
          <p:nvPr/>
        </p:nvSpPr>
        <p:spPr>
          <a:xfrm>
            <a:off x="4888230" y="5337809"/>
            <a:ext cx="3215640" cy="3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accent1"/>
                </a:solidFill>
              </a:rPr>
              <a:t>ПРАКТИКУЙТЕСЬ, ПРАКТИКУЙТЕСЬ, ПРАКТИКУЙТЕСЬ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34B1B2-255A-4CB9-B526-BAC324632E34}"/>
              </a:ext>
            </a:extLst>
          </p:cNvPr>
          <p:cNvSpPr/>
          <p:nvPr/>
        </p:nvSpPr>
        <p:spPr>
          <a:xfrm>
            <a:off x="5250173" y="2992138"/>
            <a:ext cx="1274720" cy="61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/>
                </a:solidFill>
              </a:rPr>
              <a:t>Практикуйтесь с вашей семьёй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39EB38-4D90-4C28-AA70-8FB5C2E6DB65}"/>
              </a:ext>
            </a:extLst>
          </p:cNvPr>
          <p:cNvSpPr/>
          <p:nvPr/>
        </p:nvSpPr>
        <p:spPr>
          <a:xfrm>
            <a:off x="6435276" y="2992138"/>
            <a:ext cx="1274720" cy="61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/>
                </a:solidFill>
              </a:rPr>
              <a:t>Практикуйтесь самостоятельно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0D8838-5685-482D-BD02-D57073DFC29F}"/>
              </a:ext>
            </a:extLst>
          </p:cNvPr>
          <p:cNvSpPr/>
          <p:nvPr/>
        </p:nvSpPr>
        <p:spPr>
          <a:xfrm>
            <a:off x="9731714" y="5661335"/>
            <a:ext cx="1850686" cy="61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Отмечайте свои достижения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8E73B0-84C4-4D69-A99F-EF5D9FF942FB}"/>
              </a:ext>
            </a:extLst>
          </p:cNvPr>
          <p:cNvSpPr/>
          <p:nvPr/>
        </p:nvSpPr>
        <p:spPr>
          <a:xfrm>
            <a:off x="7605139" y="2995948"/>
            <a:ext cx="1274720" cy="61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/>
                </a:solidFill>
              </a:rPr>
              <a:t>Практикуйтесь с вашим учителем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9D5748-C1B0-4AD9-A1F9-9E20D5B2539D}"/>
              </a:ext>
            </a:extLst>
          </p:cNvPr>
          <p:cNvSpPr/>
          <p:nvPr/>
        </p:nvSpPr>
        <p:spPr>
          <a:xfrm>
            <a:off x="8660214" y="2627312"/>
            <a:ext cx="1346568" cy="51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Проверяйте ваш рост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D1662F-134F-4970-B19A-1A5FDFD80DD4}"/>
              </a:ext>
            </a:extLst>
          </p:cNvPr>
          <p:cNvSpPr/>
          <p:nvPr/>
        </p:nvSpPr>
        <p:spPr>
          <a:xfrm>
            <a:off x="1512570" y="5742604"/>
            <a:ext cx="1706880" cy="530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1"/>
                </a:solidFill>
              </a:rPr>
              <a:t>Найдите свою точку отсчёта</a:t>
            </a:r>
            <a:endParaRPr lang="en-US" sz="9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63" descr="A screenshot of a video g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7499" b="21090"/>
          <a:stretch/>
        </p:blipFill>
        <p:spPr>
          <a:xfrm>
            <a:off x="240910" y="2057399"/>
            <a:ext cx="12255567" cy="4434841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6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6 частей</a:t>
            </a:r>
            <a:endParaRPr/>
          </a:p>
        </p:txBody>
      </p:sp>
      <p:sp>
        <p:nvSpPr>
          <p:cNvPr id="492" name="Google Shape;492;p63"/>
          <p:cNvSpPr/>
          <p:nvPr/>
        </p:nvSpPr>
        <p:spPr>
          <a:xfrm>
            <a:off x="1824392" y="3657704"/>
            <a:ext cx="1066800" cy="1038701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3" name="Google Shape;493;p63"/>
          <p:cNvCxnSpPr/>
          <p:nvPr/>
        </p:nvCxnSpPr>
        <p:spPr>
          <a:xfrm>
            <a:off x="2357792" y="4652693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4" name="Google Shape;494;p63"/>
          <p:cNvSpPr/>
          <p:nvPr/>
        </p:nvSpPr>
        <p:spPr>
          <a:xfrm>
            <a:off x="2247964" y="4916060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63"/>
          <p:cNvSpPr/>
          <p:nvPr/>
        </p:nvSpPr>
        <p:spPr>
          <a:xfrm>
            <a:off x="2998850" y="3657704"/>
            <a:ext cx="1066800" cy="1038701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6" name="Google Shape;496;p63"/>
          <p:cNvCxnSpPr/>
          <p:nvPr/>
        </p:nvCxnSpPr>
        <p:spPr>
          <a:xfrm>
            <a:off x="3537515" y="3322889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7" name="Google Shape;497;p63"/>
          <p:cNvSpPr/>
          <p:nvPr/>
        </p:nvSpPr>
        <p:spPr>
          <a:xfrm>
            <a:off x="3429856" y="3183116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481;p5">
            <a:extLst>
              <a:ext uri="{FF2B5EF4-FFF2-40B4-BE49-F238E27FC236}">
                <a16:creationId xmlns:a16="http://schemas.microsoft.com/office/drawing/2014/main" id="{84466137-2917-457D-895B-43D5374EF67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/>
              <a:t>6 частей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F24765-F8DB-4A53-A412-6CF270252BAE}"/>
              </a:ext>
            </a:extLst>
          </p:cNvPr>
          <p:cNvSpPr/>
          <p:nvPr/>
        </p:nvSpPr>
        <p:spPr>
          <a:xfrm>
            <a:off x="495837" y="2673175"/>
            <a:ext cx="1346568" cy="408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1"/>
                </a:solidFill>
              </a:rPr>
              <a:t>Создайте свою команду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64B542-31DC-46E0-9BDD-3553F4ED2ED4}"/>
              </a:ext>
            </a:extLst>
          </p:cNvPr>
          <p:cNvSpPr/>
          <p:nvPr/>
        </p:nvSpPr>
        <p:spPr>
          <a:xfrm>
            <a:off x="2940179" y="2673174"/>
            <a:ext cx="1035274" cy="439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accent1"/>
                </a:solidFill>
              </a:rPr>
              <a:t>Поставьте себе цель </a:t>
            </a:r>
            <a:endParaRPr lang="en-US" sz="1050" b="1" dirty="0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31A39C-B1A1-40CE-86E0-D93D4A5D8D2E}"/>
              </a:ext>
            </a:extLst>
          </p:cNvPr>
          <p:cNvSpPr/>
          <p:nvPr/>
        </p:nvSpPr>
        <p:spPr>
          <a:xfrm>
            <a:off x="3975453" y="2992138"/>
            <a:ext cx="1274720" cy="61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accent1"/>
                </a:solidFill>
              </a:rPr>
              <a:t>Практикуйтесь на семейных семинарах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008AA4-FEE0-4433-8F41-7794936385C2}"/>
              </a:ext>
            </a:extLst>
          </p:cNvPr>
          <p:cNvSpPr/>
          <p:nvPr/>
        </p:nvSpPr>
        <p:spPr>
          <a:xfrm>
            <a:off x="4888230" y="5337809"/>
            <a:ext cx="3215640" cy="3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accent1"/>
                </a:solidFill>
              </a:rPr>
              <a:t>ПРАКТИКУЙТЕСЬ, ПРАКТИКУЙТЕСЬ, ПРАКТИКУЙТЕСЬ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51FCA7-1A60-4E97-8ACB-C376DE1CC2E7}"/>
              </a:ext>
            </a:extLst>
          </p:cNvPr>
          <p:cNvSpPr/>
          <p:nvPr/>
        </p:nvSpPr>
        <p:spPr>
          <a:xfrm>
            <a:off x="5250173" y="2992138"/>
            <a:ext cx="1274720" cy="61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/>
                </a:solidFill>
              </a:rPr>
              <a:t>Практикуйтесь с вашей семьёй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16B707-AF86-42BD-808C-0D39A5C8E7AB}"/>
              </a:ext>
            </a:extLst>
          </p:cNvPr>
          <p:cNvSpPr/>
          <p:nvPr/>
        </p:nvSpPr>
        <p:spPr>
          <a:xfrm>
            <a:off x="6435276" y="2992138"/>
            <a:ext cx="1274720" cy="61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/>
                </a:solidFill>
              </a:rPr>
              <a:t>Практикуйтесь самостоятельно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9E1FF6-91B0-407D-80AB-01F5C48A5CC6}"/>
              </a:ext>
            </a:extLst>
          </p:cNvPr>
          <p:cNvSpPr/>
          <p:nvPr/>
        </p:nvSpPr>
        <p:spPr>
          <a:xfrm>
            <a:off x="9731714" y="5661335"/>
            <a:ext cx="1850686" cy="61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Отмечайте свои достижения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C6CA83-BACF-456E-B0E3-82DE37819AAB}"/>
              </a:ext>
            </a:extLst>
          </p:cNvPr>
          <p:cNvSpPr/>
          <p:nvPr/>
        </p:nvSpPr>
        <p:spPr>
          <a:xfrm>
            <a:off x="7605139" y="2995948"/>
            <a:ext cx="1274720" cy="61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/>
                </a:solidFill>
              </a:rPr>
              <a:t>Практикуйтесь с вашим учителем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597011-1A57-4948-8775-2DBF516BD5CA}"/>
              </a:ext>
            </a:extLst>
          </p:cNvPr>
          <p:cNvSpPr/>
          <p:nvPr/>
        </p:nvSpPr>
        <p:spPr>
          <a:xfrm>
            <a:off x="8660214" y="2627312"/>
            <a:ext cx="1346568" cy="51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Проверяйте ваш рост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29D6C2-E4FA-43A1-AC2B-8DCFD8C10973}"/>
              </a:ext>
            </a:extLst>
          </p:cNvPr>
          <p:cNvSpPr/>
          <p:nvPr/>
        </p:nvSpPr>
        <p:spPr>
          <a:xfrm>
            <a:off x="1512570" y="5742604"/>
            <a:ext cx="1706880" cy="530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1"/>
                </a:solidFill>
              </a:rPr>
              <a:t>Найдите свою точку отсчёта</a:t>
            </a:r>
            <a:endParaRPr lang="en-US" sz="9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65" descr="A screenshot of a video g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7499" b="21090"/>
          <a:stretch/>
        </p:blipFill>
        <p:spPr>
          <a:xfrm>
            <a:off x="246132" y="2057901"/>
            <a:ext cx="12255567" cy="4434841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6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6 частей</a:t>
            </a:r>
            <a:endParaRPr/>
          </a:p>
        </p:txBody>
      </p:sp>
      <p:cxnSp>
        <p:nvCxnSpPr>
          <p:cNvPr id="505" name="Google Shape;505;p65"/>
          <p:cNvCxnSpPr/>
          <p:nvPr/>
        </p:nvCxnSpPr>
        <p:spPr>
          <a:xfrm rot="10800000">
            <a:off x="4674941" y="4848377"/>
            <a:ext cx="3562093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6" name="Google Shape;506;p65"/>
          <p:cNvCxnSpPr/>
          <p:nvPr/>
        </p:nvCxnSpPr>
        <p:spPr>
          <a:xfrm>
            <a:off x="6483744" y="4848377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7" name="Google Shape;507;p65"/>
          <p:cNvCxnSpPr/>
          <p:nvPr/>
        </p:nvCxnSpPr>
        <p:spPr>
          <a:xfrm>
            <a:off x="4696106" y="4636503"/>
            <a:ext cx="0" cy="249044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8" name="Google Shape;508;p65"/>
          <p:cNvCxnSpPr/>
          <p:nvPr/>
        </p:nvCxnSpPr>
        <p:spPr>
          <a:xfrm>
            <a:off x="8231042" y="4636503"/>
            <a:ext cx="0" cy="249044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9" name="Google Shape;509;p65"/>
          <p:cNvSpPr/>
          <p:nvPr/>
        </p:nvSpPr>
        <p:spPr>
          <a:xfrm>
            <a:off x="6373916" y="5111744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65"/>
          <p:cNvSpPr/>
          <p:nvPr/>
        </p:nvSpPr>
        <p:spPr>
          <a:xfrm>
            <a:off x="4162706" y="3685354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65"/>
          <p:cNvSpPr/>
          <p:nvPr/>
        </p:nvSpPr>
        <p:spPr>
          <a:xfrm>
            <a:off x="5354302" y="3685354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65"/>
          <p:cNvSpPr/>
          <p:nvPr/>
        </p:nvSpPr>
        <p:spPr>
          <a:xfrm>
            <a:off x="6520914" y="3685354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65"/>
          <p:cNvSpPr/>
          <p:nvPr/>
        </p:nvSpPr>
        <p:spPr>
          <a:xfrm>
            <a:off x="7694960" y="3673051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481;p5">
            <a:extLst>
              <a:ext uri="{FF2B5EF4-FFF2-40B4-BE49-F238E27FC236}">
                <a16:creationId xmlns:a16="http://schemas.microsoft.com/office/drawing/2014/main" id="{4F2FAE86-E9FD-4F71-8532-8D98EC5868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/>
              <a:t>6 частей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7685E9-B2A9-406A-AE88-F4AF4DDD3E6A}"/>
              </a:ext>
            </a:extLst>
          </p:cNvPr>
          <p:cNvSpPr/>
          <p:nvPr/>
        </p:nvSpPr>
        <p:spPr>
          <a:xfrm>
            <a:off x="495837" y="2673175"/>
            <a:ext cx="1346568" cy="408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1"/>
                </a:solidFill>
              </a:rPr>
              <a:t>Создайте свою команду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61A416-BAB5-47AC-BC89-9D74FCBB88F2}"/>
              </a:ext>
            </a:extLst>
          </p:cNvPr>
          <p:cNvSpPr/>
          <p:nvPr/>
        </p:nvSpPr>
        <p:spPr>
          <a:xfrm>
            <a:off x="2940179" y="2673174"/>
            <a:ext cx="1035274" cy="439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accent1"/>
                </a:solidFill>
              </a:rPr>
              <a:t>Поставьте себе цель </a:t>
            </a:r>
            <a:endParaRPr lang="en-US" sz="1050" b="1" dirty="0">
              <a:solidFill>
                <a:schemeClr val="accent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C225F0-28BC-4ED6-ACF2-F9A16903E9B1}"/>
              </a:ext>
            </a:extLst>
          </p:cNvPr>
          <p:cNvSpPr/>
          <p:nvPr/>
        </p:nvSpPr>
        <p:spPr>
          <a:xfrm>
            <a:off x="3975453" y="2992138"/>
            <a:ext cx="1274720" cy="61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accent1"/>
                </a:solidFill>
              </a:rPr>
              <a:t>Практикуйтесь на семейных семинарах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80BF34-3ACC-4B05-B4C7-6FFC9758DDDB}"/>
              </a:ext>
            </a:extLst>
          </p:cNvPr>
          <p:cNvSpPr/>
          <p:nvPr/>
        </p:nvSpPr>
        <p:spPr>
          <a:xfrm>
            <a:off x="4888230" y="5337809"/>
            <a:ext cx="3215640" cy="3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accent1"/>
                </a:solidFill>
              </a:rPr>
              <a:t>ПРАКТИКУЙТЕСЬ, ПРАКТИКУЙТЕСЬ, ПРАКТИКУЙТЕСЬ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AA0B37-065A-4023-AE1F-F31F892ED9AE}"/>
              </a:ext>
            </a:extLst>
          </p:cNvPr>
          <p:cNvSpPr/>
          <p:nvPr/>
        </p:nvSpPr>
        <p:spPr>
          <a:xfrm>
            <a:off x="5250173" y="2992138"/>
            <a:ext cx="1274720" cy="61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/>
                </a:solidFill>
              </a:rPr>
              <a:t>Практикуйтесь с вашей семьёй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3E4C0F-4030-41C6-B55A-FB384CE68407}"/>
              </a:ext>
            </a:extLst>
          </p:cNvPr>
          <p:cNvSpPr/>
          <p:nvPr/>
        </p:nvSpPr>
        <p:spPr>
          <a:xfrm>
            <a:off x="6435276" y="2992138"/>
            <a:ext cx="1274720" cy="61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/>
                </a:solidFill>
              </a:rPr>
              <a:t>Практикуйтесь самостоятельно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578A1F-61B0-4C18-8832-271FF209239D}"/>
              </a:ext>
            </a:extLst>
          </p:cNvPr>
          <p:cNvSpPr/>
          <p:nvPr/>
        </p:nvSpPr>
        <p:spPr>
          <a:xfrm>
            <a:off x="9731714" y="5661335"/>
            <a:ext cx="1850686" cy="61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Отмечайте свои достижения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0C8E31-34D8-48D2-8750-A7C5194F9FB8}"/>
              </a:ext>
            </a:extLst>
          </p:cNvPr>
          <p:cNvSpPr/>
          <p:nvPr/>
        </p:nvSpPr>
        <p:spPr>
          <a:xfrm>
            <a:off x="7605139" y="2995948"/>
            <a:ext cx="1274720" cy="61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/>
                </a:solidFill>
              </a:rPr>
              <a:t>Практикуйтесь с вашим учителем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EF60D4-902C-42ED-AD40-983B50C27A70}"/>
              </a:ext>
            </a:extLst>
          </p:cNvPr>
          <p:cNvSpPr/>
          <p:nvPr/>
        </p:nvSpPr>
        <p:spPr>
          <a:xfrm>
            <a:off x="8660214" y="2627312"/>
            <a:ext cx="1346568" cy="51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Проверяйте ваш рост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48F699-8293-4483-A8AA-AE2F131F936E}"/>
              </a:ext>
            </a:extLst>
          </p:cNvPr>
          <p:cNvSpPr/>
          <p:nvPr/>
        </p:nvSpPr>
        <p:spPr>
          <a:xfrm>
            <a:off x="1512570" y="5742604"/>
            <a:ext cx="1706880" cy="530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1"/>
                </a:solidFill>
              </a:rPr>
              <a:t>Найдите свою точку отсчёта</a:t>
            </a:r>
            <a:endParaRPr lang="en-US" sz="9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67" descr="A screenshot of a video g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7499" b="21090"/>
          <a:stretch/>
        </p:blipFill>
        <p:spPr>
          <a:xfrm>
            <a:off x="240910" y="2057399"/>
            <a:ext cx="12255567" cy="4434841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6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6 частей</a:t>
            </a:r>
            <a:endParaRPr/>
          </a:p>
        </p:txBody>
      </p:sp>
      <p:sp>
        <p:nvSpPr>
          <p:cNvPr id="521" name="Google Shape;521;p67"/>
          <p:cNvSpPr/>
          <p:nvPr/>
        </p:nvSpPr>
        <p:spPr>
          <a:xfrm>
            <a:off x="10041491" y="3717764"/>
            <a:ext cx="1066800" cy="959954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2" name="Google Shape;522;p67"/>
          <p:cNvCxnSpPr/>
          <p:nvPr/>
        </p:nvCxnSpPr>
        <p:spPr>
          <a:xfrm>
            <a:off x="10560498" y="4691164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3" name="Google Shape;523;p67"/>
          <p:cNvSpPr/>
          <p:nvPr/>
        </p:nvSpPr>
        <p:spPr>
          <a:xfrm>
            <a:off x="10450670" y="4954531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7"/>
          <p:cNvSpPr/>
          <p:nvPr/>
        </p:nvSpPr>
        <p:spPr>
          <a:xfrm>
            <a:off x="8861768" y="3704317"/>
            <a:ext cx="1066800" cy="959953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5" name="Google Shape;525;p67"/>
          <p:cNvCxnSpPr/>
          <p:nvPr/>
        </p:nvCxnSpPr>
        <p:spPr>
          <a:xfrm>
            <a:off x="9418362" y="3365451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6" name="Google Shape;526;p67"/>
          <p:cNvSpPr/>
          <p:nvPr/>
        </p:nvSpPr>
        <p:spPr>
          <a:xfrm>
            <a:off x="9310703" y="3225678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481;p5">
            <a:extLst>
              <a:ext uri="{FF2B5EF4-FFF2-40B4-BE49-F238E27FC236}">
                <a16:creationId xmlns:a16="http://schemas.microsoft.com/office/drawing/2014/main" id="{C8E1373A-E28C-4CFC-8B6B-CAB85E007EF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/>
              <a:t>6 частей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B7E39B-0645-4600-8A1E-066ED47CC0A6}"/>
              </a:ext>
            </a:extLst>
          </p:cNvPr>
          <p:cNvSpPr/>
          <p:nvPr/>
        </p:nvSpPr>
        <p:spPr>
          <a:xfrm>
            <a:off x="495837" y="2673175"/>
            <a:ext cx="1346568" cy="408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1"/>
                </a:solidFill>
              </a:rPr>
              <a:t>Создайте свою команду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B40591-3F22-4588-B546-5A4C66C67FA0}"/>
              </a:ext>
            </a:extLst>
          </p:cNvPr>
          <p:cNvSpPr/>
          <p:nvPr/>
        </p:nvSpPr>
        <p:spPr>
          <a:xfrm>
            <a:off x="2940179" y="2673174"/>
            <a:ext cx="1035274" cy="439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accent1"/>
                </a:solidFill>
              </a:rPr>
              <a:t>Поставьте себе цель </a:t>
            </a:r>
            <a:endParaRPr lang="en-US" sz="1050" b="1" dirty="0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BC0D08-7211-4696-9D46-2D01630DB9A1}"/>
              </a:ext>
            </a:extLst>
          </p:cNvPr>
          <p:cNvSpPr/>
          <p:nvPr/>
        </p:nvSpPr>
        <p:spPr>
          <a:xfrm>
            <a:off x="3975453" y="2992138"/>
            <a:ext cx="1274720" cy="61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accent1"/>
                </a:solidFill>
              </a:rPr>
              <a:t>Практикуйтесь на семейных семинарах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8750D8-10FB-416C-AB74-43FFD741F070}"/>
              </a:ext>
            </a:extLst>
          </p:cNvPr>
          <p:cNvSpPr/>
          <p:nvPr/>
        </p:nvSpPr>
        <p:spPr>
          <a:xfrm>
            <a:off x="4888230" y="5337809"/>
            <a:ext cx="3215640" cy="3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accent1"/>
                </a:solidFill>
              </a:rPr>
              <a:t>ПРАКТИКУЙТЕСЬ, ПРАКТИКУЙТЕСЬ, ПРАКТИКУЙТЕСЬ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8F01C6-E4EE-4FC5-B3B7-90F92DEA48FC}"/>
              </a:ext>
            </a:extLst>
          </p:cNvPr>
          <p:cNvSpPr/>
          <p:nvPr/>
        </p:nvSpPr>
        <p:spPr>
          <a:xfrm>
            <a:off x="5250173" y="2992138"/>
            <a:ext cx="1274720" cy="61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/>
                </a:solidFill>
              </a:rPr>
              <a:t>Практикуйтесь с вашей семьёй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23F364-631B-457D-A73A-06FE17746C21}"/>
              </a:ext>
            </a:extLst>
          </p:cNvPr>
          <p:cNvSpPr/>
          <p:nvPr/>
        </p:nvSpPr>
        <p:spPr>
          <a:xfrm>
            <a:off x="6435276" y="2992138"/>
            <a:ext cx="1274720" cy="61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/>
                </a:solidFill>
              </a:rPr>
              <a:t>Практикуйтесь самостоятельно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B75C92-026F-4888-9BF3-EA1D65252ADB}"/>
              </a:ext>
            </a:extLst>
          </p:cNvPr>
          <p:cNvSpPr/>
          <p:nvPr/>
        </p:nvSpPr>
        <p:spPr>
          <a:xfrm>
            <a:off x="9731714" y="5661335"/>
            <a:ext cx="1850686" cy="61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Отмечайте свои достижения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39549C-C562-4B4E-900B-A3E1510B5C64}"/>
              </a:ext>
            </a:extLst>
          </p:cNvPr>
          <p:cNvSpPr/>
          <p:nvPr/>
        </p:nvSpPr>
        <p:spPr>
          <a:xfrm>
            <a:off x="7605139" y="2995948"/>
            <a:ext cx="1274720" cy="61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/>
                </a:solidFill>
              </a:rPr>
              <a:t>Практикуйтесь с вашим учителем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74EFE4-5BC6-439B-A15C-78D1B64C0925}"/>
              </a:ext>
            </a:extLst>
          </p:cNvPr>
          <p:cNvSpPr/>
          <p:nvPr/>
        </p:nvSpPr>
        <p:spPr>
          <a:xfrm>
            <a:off x="8660214" y="2627312"/>
            <a:ext cx="1346568" cy="51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Проверяйте ваш рост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A5A875-3E60-4CE2-BE59-79C94CEB0936}"/>
              </a:ext>
            </a:extLst>
          </p:cNvPr>
          <p:cNvSpPr/>
          <p:nvPr/>
        </p:nvSpPr>
        <p:spPr>
          <a:xfrm>
            <a:off x="1490133" y="5742604"/>
            <a:ext cx="1729317" cy="530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1"/>
                </a:solidFill>
              </a:rPr>
              <a:t>Найдите свою точку отсчёта</a:t>
            </a:r>
            <a:endParaRPr lang="en-US" sz="9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b397d6a822_0_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Цель основана на результатах теста по чтению</a:t>
            </a:r>
            <a:endParaRPr/>
          </a:p>
        </p:txBody>
      </p:sp>
      <p:pic>
        <p:nvPicPr>
          <p:cNvPr id="533" name="Google Shape;533;g1b397d6a822_0_4" descr="A screenshot of a video gam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3183975" y="2271400"/>
            <a:ext cx="7192775" cy="4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g1b397d6a822_0_4"/>
          <p:cNvSpPr txBox="1">
            <a:spLocks noGrp="1"/>
          </p:cNvSpPr>
          <p:nvPr>
            <p:ph type="body" idx="1"/>
          </p:nvPr>
        </p:nvSpPr>
        <p:spPr>
          <a:xfrm>
            <a:off x="1298875" y="1859475"/>
            <a:ext cx="3101400" cy="10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Награда за чтение!</a:t>
            </a:r>
            <a:endParaRPr b="1"/>
          </a:p>
        </p:txBody>
      </p:sp>
      <p:pic>
        <p:nvPicPr>
          <p:cNvPr id="535" name="Google Shape;535;g1b397d6a822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975" y="1490525"/>
            <a:ext cx="1559525" cy="15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g1b397d6a822_0_4"/>
          <p:cNvSpPr/>
          <p:nvPr/>
        </p:nvSpPr>
        <p:spPr>
          <a:xfrm>
            <a:off x="1887700" y="2173575"/>
            <a:ext cx="640800" cy="4329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7" name="Google Shape;537;g1b397d6a822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7050" y="1982437"/>
            <a:ext cx="800850" cy="8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g1b397d6a822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8375" y="1324961"/>
            <a:ext cx="800850" cy="8151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C159F8E-3543-4DF6-8753-D01EB11971D1}"/>
              </a:ext>
            </a:extLst>
          </p:cNvPr>
          <p:cNvSpPr/>
          <p:nvPr/>
        </p:nvSpPr>
        <p:spPr>
          <a:xfrm>
            <a:off x="3341510" y="6327148"/>
            <a:ext cx="1729317" cy="530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СТАРТ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EAB67E-9227-4192-A32E-75E9A78D8BCE}"/>
              </a:ext>
            </a:extLst>
          </p:cNvPr>
          <p:cNvSpPr/>
          <p:nvPr/>
        </p:nvSpPr>
        <p:spPr>
          <a:xfrm>
            <a:off x="5745620" y="2928876"/>
            <a:ext cx="2438260" cy="1018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ЦЕЛЬ РОСТА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AB854-96D5-480B-8CFE-F1740D77DAA5}"/>
              </a:ext>
            </a:extLst>
          </p:cNvPr>
          <p:cNvSpPr/>
          <p:nvPr/>
        </p:nvSpPr>
        <p:spPr>
          <a:xfrm>
            <a:off x="8183880" y="2213772"/>
            <a:ext cx="2438260" cy="1018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МАКСИМАЛЬНАЯ ЦЕЛЬ</a:t>
            </a:r>
            <a:endParaRPr lang="en-US" sz="700" b="1" dirty="0">
              <a:solidFill>
                <a:schemeClr val="accent1"/>
              </a:solidFill>
            </a:endParaRPr>
          </a:p>
        </p:txBody>
      </p:sp>
      <p:sp>
        <p:nvSpPr>
          <p:cNvPr id="4" name="Google Shape;539;g1b397d6a822_0_4">
            <a:extLst>
              <a:ext uri="{FF2B5EF4-FFF2-40B4-BE49-F238E27FC236}">
                <a16:creationId xmlns:a16="http://schemas.microsoft.com/office/drawing/2014/main" id="{89A5F2A5-9CA9-7E81-E3D7-E380CD3AF7B0}"/>
              </a:ext>
            </a:extLst>
          </p:cNvPr>
          <p:cNvSpPr txBox="1"/>
          <p:nvPr/>
        </p:nvSpPr>
        <p:spPr>
          <a:xfrm>
            <a:off x="154975" y="1951347"/>
            <a:ext cx="6839700" cy="29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/>
              <a:t>Choose between slides 8,9, or 10!</a:t>
            </a:r>
            <a:endParaRPr sz="4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b397d6a822_0_2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Цель основана на результатах теста по чтению</a:t>
            </a:r>
            <a:endParaRPr/>
          </a:p>
        </p:txBody>
      </p:sp>
      <p:pic>
        <p:nvPicPr>
          <p:cNvPr id="546" name="Google Shape;546;g1b397d6a822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9150" y="2505400"/>
            <a:ext cx="4612400" cy="41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g1b397d6a822_0_24"/>
          <p:cNvSpPr txBox="1">
            <a:spLocks noGrp="1"/>
          </p:cNvSpPr>
          <p:nvPr>
            <p:ph type="body" idx="1"/>
          </p:nvPr>
        </p:nvSpPr>
        <p:spPr>
          <a:xfrm>
            <a:off x="1298875" y="1859475"/>
            <a:ext cx="3101400" cy="10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Награда за чтение!</a:t>
            </a:r>
            <a:endParaRPr b="1"/>
          </a:p>
        </p:txBody>
      </p:sp>
      <p:pic>
        <p:nvPicPr>
          <p:cNvPr id="548" name="Google Shape;548;g1b397d6a822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975" y="1490525"/>
            <a:ext cx="1559525" cy="15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g1b397d6a822_0_24"/>
          <p:cNvSpPr/>
          <p:nvPr/>
        </p:nvSpPr>
        <p:spPr>
          <a:xfrm>
            <a:off x="1887700" y="2173575"/>
            <a:ext cx="640800" cy="4329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0" name="Google Shape;550;g1b397d6a822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0275" y="1447387"/>
            <a:ext cx="866550" cy="8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F2672A-D7F7-4E93-8E8C-0F791C0342CF}"/>
              </a:ext>
            </a:extLst>
          </p:cNvPr>
          <p:cNvSpPr/>
          <p:nvPr/>
        </p:nvSpPr>
        <p:spPr>
          <a:xfrm>
            <a:off x="4081738" y="6141298"/>
            <a:ext cx="1729317" cy="530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СТАРТ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7A2659-4DC5-4244-8C54-28475CDA0662}"/>
              </a:ext>
            </a:extLst>
          </p:cNvPr>
          <p:cNvSpPr/>
          <p:nvPr/>
        </p:nvSpPr>
        <p:spPr>
          <a:xfrm>
            <a:off x="6787508" y="2547122"/>
            <a:ext cx="2530663" cy="1061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ЦЕЛЬ РОСТА</a:t>
            </a:r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2" name="Google Shape;539;g1b397d6a822_0_4">
            <a:extLst>
              <a:ext uri="{FF2B5EF4-FFF2-40B4-BE49-F238E27FC236}">
                <a16:creationId xmlns:a16="http://schemas.microsoft.com/office/drawing/2014/main" id="{47C50191-57BC-6316-2ED9-6BE0F8CBB2CA}"/>
              </a:ext>
            </a:extLst>
          </p:cNvPr>
          <p:cNvSpPr txBox="1"/>
          <p:nvPr/>
        </p:nvSpPr>
        <p:spPr>
          <a:xfrm>
            <a:off x="154975" y="1951347"/>
            <a:ext cx="6839700" cy="29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/>
              <a:t>Choose between slides 8,9, or 10!</a:t>
            </a:r>
            <a:endParaRPr sz="4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566</Words>
  <Application>Microsoft Macintosh PowerPoint</Application>
  <PresentationFormat>Widescreen</PresentationFormat>
  <Paragraphs>156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Office Theme</vt:lpstr>
      <vt:lpstr>Main Slides</vt:lpstr>
      <vt:lpstr>Right Side Bar Slides</vt:lpstr>
      <vt:lpstr>Добро пожаловать в Springboard</vt:lpstr>
      <vt:lpstr>Что такое Springboard?</vt:lpstr>
      <vt:lpstr>Каковы ваши надежды?</vt:lpstr>
      <vt:lpstr>6 частей</vt:lpstr>
      <vt:lpstr>6 частей</vt:lpstr>
      <vt:lpstr>6 частей</vt:lpstr>
      <vt:lpstr>6 частей</vt:lpstr>
      <vt:lpstr>Цель основана на результатах теста по чтению</vt:lpstr>
      <vt:lpstr>Цель основана на результатах теста по чтению</vt:lpstr>
      <vt:lpstr>Цель основана на цели чтения</vt:lpstr>
      <vt:lpstr>Какой части вы рады?</vt:lpstr>
      <vt:lpstr>Springboard Connect</vt:lpstr>
      <vt:lpstr>Зарабатывайте награды за чтение </vt:lpstr>
      <vt:lpstr>У вас будет доступ к книгам</vt:lpstr>
      <vt:lpstr>PowerPoint Presentation</vt:lpstr>
      <vt:lpstr>Процедуры программы</vt:lpstr>
      <vt:lpstr>Вопросы?</vt:lpstr>
      <vt:lpstr>Увидимся на командном собрании!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Springboard</dc:title>
  <dc:creator>a h</dc:creator>
  <cp:keywords>, docId:D603A1B97F61720E2CABCBC7797243F0</cp:keywords>
  <cp:lastModifiedBy>Kara Martinez</cp:lastModifiedBy>
  <cp:revision>20</cp:revision>
  <dcterms:created xsi:type="dcterms:W3CDTF">2020-05-13T17:59:44Z</dcterms:created>
  <dcterms:modified xsi:type="dcterms:W3CDTF">2023-04-24T18:08:07Z</dcterms:modified>
</cp:coreProperties>
</file>