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9" r:id="rId2"/>
    <p:sldMasterId id="2147483675" r:id="rId3"/>
    <p:sldMasterId id="2147483688" r:id="rId4"/>
    <p:sldMasterId id="2147483700" r:id="rId5"/>
  </p:sldMasterIdLst>
  <p:notesMasterIdLst>
    <p:notesMasterId r:id="rId24"/>
  </p:notesMasterIdLst>
  <p:sldIdLst>
    <p:sldId id="256" r:id="rId6"/>
    <p:sldId id="257" r:id="rId7"/>
    <p:sldId id="261" r:id="rId8"/>
    <p:sldId id="301" r:id="rId9"/>
    <p:sldId id="300" r:id="rId10"/>
    <p:sldId id="299" r:id="rId11"/>
    <p:sldId id="298" r:id="rId12"/>
    <p:sldId id="306" r:id="rId13"/>
    <p:sldId id="307" r:id="rId14"/>
    <p:sldId id="272" r:id="rId15"/>
    <p:sldId id="271" r:id="rId16"/>
    <p:sldId id="273" r:id="rId17"/>
    <p:sldId id="268" r:id="rId18"/>
    <p:sldId id="291" r:id="rId19"/>
    <p:sldId id="270" r:id="rId20"/>
    <p:sldId id="305" r:id="rId21"/>
    <p:sldId id="295" r:id="rId22"/>
    <p:sldId id="293" r:id="rId23"/>
  </p:sldIdLst>
  <p:sldSz cx="12192000" cy="6858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3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8" roundtripDataSignature="AMtx7mhu8iD+gxlzUp+ZNTlFE80dj6pQA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manda Hamilton Roos" initials="" lastIdx="8" clrIdx="0"/>
  <p:cmAuthor id="1" name="Martinez, Kara" initials="MK" lastIdx="1" clrIdx="1">
    <p:extLst>
      <p:ext uri="{19B8F6BF-5375-455C-9EA6-DF929625EA0E}">
        <p15:presenceInfo xmlns:p15="http://schemas.microsoft.com/office/powerpoint/2012/main" userId="S::kmartinez@edmentum.com::f31ab8a1-60f6-42e9-b5d8-52f12026745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E8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/>
    <p:restoredTop sz="74596"/>
  </p:normalViewPr>
  <p:slideViewPr>
    <p:cSldViewPr snapToGrid="0">
      <p:cViewPr varScale="1">
        <p:scale>
          <a:sx n="86" d="100"/>
          <a:sy n="86" d="100"/>
        </p:scale>
        <p:origin x="1696" y="200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2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63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1.fntdata"/><Relationship Id="rId59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8" Type="http://customschemas.google.com/relationships/presentationmetadata" Target="meta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4.fntdata"/><Relationship Id="rId61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3.fntdata"/><Relationship Id="rId8" Type="http://schemas.openxmlformats.org/officeDocument/2006/relationships/slide" Target="slides/slide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3-22T11:54:28.028" idx="1">
    <p:pos x="10" y="10"/>
    <p:text>Please keep in English</p:text>
    <p:extLst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 dirty="0"/>
              <a:t>Facilitator note: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b="0" dirty="0"/>
              <a:t>Gather family-facing resources to support orientation. </a:t>
            </a:r>
            <a:endParaRPr dirty="0"/>
          </a:p>
          <a:p>
            <a: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b="0" dirty="0"/>
              <a:t>Share </a:t>
            </a:r>
            <a:r>
              <a:rPr lang="en-US" b="0" i="1" dirty="0"/>
              <a:t>Family welcome resource. </a:t>
            </a:r>
            <a:r>
              <a:rPr lang="en-US" b="0" i="0" dirty="0"/>
              <a:t>(This resource can also be used or revisited during in the team-building huddle)</a:t>
            </a:r>
            <a:endParaRPr dirty="0"/>
          </a:p>
          <a:p>
            <a: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b="0" i="0" dirty="0"/>
              <a:t>Share </a:t>
            </a:r>
            <a:r>
              <a:rPr lang="en-US" i="1" dirty="0"/>
              <a:t>How do I earn incentives?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b="0" dirty="0"/>
              <a:t>This presentation includes both English and Spanish slides. Delete or hide slides you don’t need. </a:t>
            </a:r>
            <a:endParaRPr dirty="0"/>
          </a:p>
          <a:p>
            <a: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b="0" dirty="0"/>
              <a:t>Note that the screen shots are in English but Connect is available in Spanish, too.</a:t>
            </a:r>
            <a:endParaRPr b="0" dirty="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dirty="0"/>
              <a:t>You could also play the Welcome to the Springboard Learning Accelerator! found on https://</a:t>
            </a:r>
            <a:r>
              <a:rPr lang="en-US" dirty="0" err="1"/>
              <a:t>www.youtube.com</a:t>
            </a:r>
            <a:r>
              <a:rPr lang="en-US" dirty="0"/>
              <a:t>/c/</a:t>
            </a:r>
            <a:r>
              <a:rPr lang="en-US" dirty="0" err="1"/>
              <a:t>SpringboardCollaborative</a:t>
            </a:r>
            <a:endParaRPr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 dirty="0"/>
              <a:t>Suggested script</a:t>
            </a: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i="1" dirty="0"/>
              <a:t>Welcome to the Springboard Learning Accelerator!</a:t>
            </a:r>
            <a:endParaRPr i="1"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i="1" dirty="0"/>
              <a:t>In this presentation we’ll explain a little more about what a learning accelerator is, the digital tools you’ll be using during this accelerator and what comes next.</a:t>
            </a:r>
            <a:endParaRPr i="1"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i="1" dirty="0"/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b="1" dirty="0"/>
              <a:t>Suggested script in Spanish</a:t>
            </a:r>
            <a:endParaRPr i="1"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i="1" dirty="0" err="1">
                <a:solidFill>
                  <a:srgbClr val="202124"/>
                </a:solidFill>
              </a:rPr>
              <a:t>Bienvenido</a:t>
            </a:r>
            <a:r>
              <a:rPr lang="en-US" i="1" dirty="0">
                <a:solidFill>
                  <a:srgbClr val="202124"/>
                </a:solidFill>
              </a:rPr>
              <a:t> a la Springboard Learning Accelerator. </a:t>
            </a:r>
            <a:r>
              <a:rPr lang="en-US" i="1" dirty="0" err="1">
                <a:solidFill>
                  <a:srgbClr val="202124"/>
                </a:solidFill>
              </a:rPr>
              <a:t>En</a:t>
            </a:r>
            <a:r>
              <a:rPr lang="en-US" i="1" dirty="0">
                <a:solidFill>
                  <a:srgbClr val="202124"/>
                </a:solidFill>
              </a:rPr>
              <a:t> </a:t>
            </a:r>
            <a:r>
              <a:rPr lang="en-US" i="1" dirty="0" err="1">
                <a:solidFill>
                  <a:srgbClr val="202124"/>
                </a:solidFill>
              </a:rPr>
              <a:t>este</a:t>
            </a:r>
            <a:r>
              <a:rPr lang="en-US" i="1" dirty="0">
                <a:solidFill>
                  <a:srgbClr val="202124"/>
                </a:solidFill>
              </a:rPr>
              <a:t> </a:t>
            </a:r>
            <a:r>
              <a:rPr lang="en-US" i="1" dirty="0" err="1">
                <a:solidFill>
                  <a:srgbClr val="202124"/>
                </a:solidFill>
              </a:rPr>
              <a:t>presentación</a:t>
            </a:r>
            <a:r>
              <a:rPr lang="en-US" i="1" dirty="0">
                <a:solidFill>
                  <a:srgbClr val="202124"/>
                </a:solidFill>
              </a:rPr>
              <a:t>, </a:t>
            </a:r>
            <a:r>
              <a:rPr lang="en-US" i="1" dirty="0" err="1">
                <a:solidFill>
                  <a:srgbClr val="202124"/>
                </a:solidFill>
              </a:rPr>
              <a:t>revisaremos</a:t>
            </a:r>
            <a:r>
              <a:rPr lang="en-US" i="1" dirty="0">
                <a:solidFill>
                  <a:srgbClr val="202124"/>
                </a:solidFill>
              </a:rPr>
              <a:t> </a:t>
            </a:r>
            <a:r>
              <a:rPr lang="en-US" i="1" dirty="0" err="1">
                <a:solidFill>
                  <a:srgbClr val="202124"/>
                </a:solidFill>
              </a:rPr>
              <a:t>qué</a:t>
            </a:r>
            <a:r>
              <a:rPr lang="en-US" i="1" dirty="0">
                <a:solidFill>
                  <a:srgbClr val="202124"/>
                </a:solidFill>
              </a:rPr>
              <a:t> es un </a:t>
            </a:r>
            <a:r>
              <a:rPr lang="en-US" i="1" dirty="0" err="1">
                <a:solidFill>
                  <a:srgbClr val="202124"/>
                </a:solidFill>
              </a:rPr>
              <a:t>acelerador</a:t>
            </a:r>
            <a:r>
              <a:rPr lang="en-US" i="1" dirty="0">
                <a:solidFill>
                  <a:srgbClr val="202124"/>
                </a:solidFill>
              </a:rPr>
              <a:t> de </a:t>
            </a:r>
            <a:r>
              <a:rPr lang="en-US" i="1" dirty="0" err="1">
                <a:solidFill>
                  <a:srgbClr val="202124"/>
                </a:solidFill>
              </a:rPr>
              <a:t>aprendizaje</a:t>
            </a:r>
            <a:r>
              <a:rPr lang="en-US" i="1" dirty="0">
                <a:solidFill>
                  <a:srgbClr val="202124"/>
                </a:solidFill>
              </a:rPr>
              <a:t>, las </a:t>
            </a:r>
            <a:r>
              <a:rPr lang="en-US" i="1" dirty="0" err="1">
                <a:solidFill>
                  <a:srgbClr val="202124"/>
                </a:solidFill>
              </a:rPr>
              <a:t>herramientas</a:t>
            </a:r>
            <a:r>
              <a:rPr lang="en-US" i="1" dirty="0">
                <a:solidFill>
                  <a:srgbClr val="202124"/>
                </a:solidFill>
              </a:rPr>
              <a:t> </a:t>
            </a:r>
            <a:r>
              <a:rPr lang="en-US" i="1" dirty="0" err="1">
                <a:solidFill>
                  <a:srgbClr val="202124"/>
                </a:solidFill>
              </a:rPr>
              <a:t>digitales</a:t>
            </a:r>
            <a:r>
              <a:rPr lang="en-US" i="1" dirty="0">
                <a:solidFill>
                  <a:srgbClr val="202124"/>
                </a:solidFill>
              </a:rPr>
              <a:t> que </a:t>
            </a:r>
            <a:r>
              <a:rPr lang="en-US" i="1" dirty="0" err="1">
                <a:solidFill>
                  <a:srgbClr val="202124"/>
                </a:solidFill>
              </a:rPr>
              <a:t>usará</a:t>
            </a:r>
            <a:r>
              <a:rPr lang="en-US" i="1" dirty="0">
                <a:solidFill>
                  <a:srgbClr val="202124"/>
                </a:solidFill>
              </a:rPr>
              <a:t> </a:t>
            </a:r>
            <a:r>
              <a:rPr lang="en-US" i="1" dirty="0" err="1">
                <a:solidFill>
                  <a:srgbClr val="202124"/>
                </a:solidFill>
              </a:rPr>
              <a:t>durante</a:t>
            </a:r>
            <a:r>
              <a:rPr lang="en-US" i="1" dirty="0">
                <a:solidFill>
                  <a:srgbClr val="202124"/>
                </a:solidFill>
              </a:rPr>
              <a:t> un </a:t>
            </a:r>
            <a:r>
              <a:rPr lang="en-US" i="1" dirty="0" err="1">
                <a:solidFill>
                  <a:srgbClr val="202124"/>
                </a:solidFill>
              </a:rPr>
              <a:t>acelerador</a:t>
            </a:r>
            <a:r>
              <a:rPr lang="en-US" i="1" dirty="0">
                <a:solidFill>
                  <a:srgbClr val="202124"/>
                </a:solidFill>
              </a:rPr>
              <a:t> y lo que </a:t>
            </a:r>
            <a:r>
              <a:rPr lang="en-US" i="1" dirty="0" err="1">
                <a:solidFill>
                  <a:srgbClr val="202124"/>
                </a:solidFill>
              </a:rPr>
              <a:t>viene</a:t>
            </a:r>
            <a:r>
              <a:rPr lang="en-US" i="1" dirty="0">
                <a:solidFill>
                  <a:srgbClr val="202124"/>
                </a:solidFill>
              </a:rPr>
              <a:t> a </a:t>
            </a:r>
            <a:r>
              <a:rPr lang="en-US" i="1" dirty="0" err="1">
                <a:solidFill>
                  <a:srgbClr val="202124"/>
                </a:solidFill>
              </a:rPr>
              <a:t>continuación</a:t>
            </a:r>
            <a:r>
              <a:rPr lang="en-US" i="1" dirty="0">
                <a:solidFill>
                  <a:srgbClr val="202124"/>
                </a:solidFill>
              </a:rPr>
              <a:t>.</a:t>
            </a:r>
            <a:endParaRPr i="1"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i="1"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45" name="Google Shape;445;p16:notes"/>
          <p:cNvSpPr txBox="1">
            <a:spLocks noGrp="1"/>
          </p:cNvSpPr>
          <p:nvPr>
            <p:ph type="sldNum" idx="12"/>
          </p:nvPr>
        </p:nvSpPr>
        <p:spPr>
          <a:xfrm>
            <a:off x="5181600" y="6513513"/>
            <a:ext cx="39624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446" name="Google Shape;44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175" y="10477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1b397d6a822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1b397d6a822_0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i="1" dirty="0"/>
          </a:p>
        </p:txBody>
      </p:sp>
      <p:sp>
        <p:nvSpPr>
          <p:cNvPr id="555" name="Google Shape;555;g1b397d6a822_0_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5" name="Google Shape;615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616" name="Google Shape;616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3" name="Google Shape;633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i="1" dirty="0"/>
          </a:p>
        </p:txBody>
      </p:sp>
      <p:sp>
        <p:nvSpPr>
          <p:cNvPr id="634" name="Google Shape;634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6" name="Google Shape;586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200"/>
              <a:buFont typeface="Calibri"/>
              <a:buNone/>
            </a:pPr>
            <a:r>
              <a:rPr lang="en-US" b="1"/>
              <a:t>Facilitator note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/>
              <a:t>Share the ways families can earn incentives.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/>
              <a:t>Use the resource </a:t>
            </a:r>
            <a:r>
              <a:rPr lang="en-US" i="1"/>
              <a:t>How do I earn incentives? </a:t>
            </a:r>
            <a:r>
              <a:rPr lang="en-US"/>
              <a:t>to help you. If you are unsure, speak to your Springboard coach.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/>
              <a:t>For sites with 3 tiers of incentives, the requirements are: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/>
              <a:t>Tier 1: Attend programming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/>
              <a:t>Tier 2: Attend programming + reach growth goal or reading practice target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/>
              <a:t>Tier 3: Attend programming + reach stretch goal or exceeded reading practice target + 100% family workshop attendance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/>
              <a:t>For sites with 2 tiers of incentives, the requirements are </a:t>
            </a:r>
            <a:endParaRPr/>
          </a:p>
          <a:p>
            <a:pPr marL="9144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/>
              <a:t>Tier 1: Attend programming</a:t>
            </a:r>
            <a:endParaRPr/>
          </a:p>
          <a:p>
            <a:pPr marL="9144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/>
              <a:t>Tier 2: Attend programming + reach growth goal or reading practice target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200"/>
              <a:buFont typeface="Calibri"/>
              <a:buNone/>
            </a:pP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/>
              <a:t>Suggested script</a:t>
            </a:r>
            <a:endParaRPr i="1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i="1"/>
              <a:t>In order to get reading rewards, you must [insert].</a:t>
            </a:r>
            <a:endParaRPr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1"/>
                </a:ext>
              </a:extLst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i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/>
              <a:t>Suggested script in Spanish</a:t>
            </a:r>
            <a:endParaRPr i="1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i="1">
                <a:solidFill>
                  <a:srgbClr val="202124"/>
                </a:solidFill>
              </a:rPr>
              <a:t>Al usar Springboard Connect para realizar un seguimiento del tiempo de práctica, su hijo gana recompensas como mochilas, libros y útiles escolares (or gift cards)</a:t>
            </a:r>
            <a:endParaRPr i="1">
              <a:solidFill>
                <a:srgbClr val="202124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i="1">
                <a:solidFill>
                  <a:srgbClr val="202124"/>
                </a:solidFill>
              </a:rPr>
              <a:t>El maestro de su hijo también ingresará información en Connect que lo ayudará a ganar recompensas. El maestro de su hijo ingresara su asistencia los talleres y el tiempo de instrucción de su hijo (ambos tipos de práctica son muy importantes). Connect también le ayuda a llevar a su hijo a la hora de instrucción con el maestro y los talleres familiares. Su pantalla de tareas diarias se asegurará de que nunca pierda la oportunidad de practicar la lectura.</a:t>
            </a:r>
            <a:endParaRPr i="1">
              <a:solidFill>
                <a:srgbClr val="202124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i="1">
                <a:solidFill>
                  <a:srgbClr val="202124"/>
                </a:solidFill>
              </a:rPr>
              <a:t>Y está registrando los minutos que su familia lee en casa y reflexionando sobre cómo van las estrategias de lectura.</a:t>
            </a:r>
            <a:endParaRPr b="1"/>
          </a:p>
          <a:p>
            <a:pPr marL="4572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i="1"/>
          </a:p>
        </p:txBody>
      </p:sp>
      <p:sp>
        <p:nvSpPr>
          <p:cNvPr id="587" name="Google Shape;587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13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6" name="Google Shape;946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200"/>
              <a:buFont typeface="Calibri"/>
              <a:buNone/>
            </a:pPr>
            <a:endParaRPr i="1" dirty="0"/>
          </a:p>
        </p:txBody>
      </p:sp>
      <p:sp>
        <p:nvSpPr>
          <p:cNvPr id="947" name="Google Shape;947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17e27b04af9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3738"/>
            <a:ext cx="6153150" cy="34623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7" name="Google Shape;607;g17e27b04af9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Facilitator </a:t>
            </a:r>
            <a:r>
              <a:rPr lang="en-US" b="1"/>
              <a:t>n</a:t>
            </a: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ote</a:t>
            </a:r>
            <a:endParaRPr/>
          </a:p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-US" b="0"/>
              <a:t>Note: This will vary from site to site; be prepared to share the dates and time your site will be holding family workshops </a:t>
            </a:r>
            <a:endParaRPr/>
          </a:p>
        </p:txBody>
      </p:sp>
      <p:sp>
        <p:nvSpPr>
          <p:cNvPr id="608" name="Google Shape;608;g17e27b04af9_0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17e27b04af9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5" name="Google Shape;615;g17e27b04af9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/>
              <a:t>Facilitator </a:t>
            </a:r>
            <a:r>
              <a:rPr lang="en-US" b="1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3"/>
                  </a:ext>
                </a:extLst>
              </a:rPr>
              <a:t>note</a:t>
            </a:r>
            <a:endParaRPr/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-US"/>
              <a:t>Fill in your program specific information here.</a:t>
            </a:r>
            <a:endParaRPr/>
          </a:p>
        </p:txBody>
      </p:sp>
      <p:sp>
        <p:nvSpPr>
          <p:cNvPr id="616" name="Google Shape;616;g17e27b04af9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16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8" name="Google Shape;988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989" name="Google Shape;989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2" name="Google Shape;972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73" name="Google Shape;973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1" name="Google Shape;45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52" name="Google Shape;452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3" name="Google Shape;493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200"/>
              <a:buFont typeface="Calibri"/>
              <a:buNone/>
            </a:pPr>
            <a:endParaRPr i="0" dirty="0"/>
          </a:p>
        </p:txBody>
      </p:sp>
      <p:sp>
        <p:nvSpPr>
          <p:cNvPr id="494" name="Google Shape;494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1" name="Google Shape;51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200"/>
              <a:buFont typeface="Calibri"/>
              <a:buNone/>
            </a:pPr>
            <a:r>
              <a:rPr lang="en-US" sz="1200" b="1" dirty="0">
                <a:solidFill>
                  <a:srgbClr val="006FB6"/>
                </a:solidFill>
              </a:rPr>
              <a:t> </a:t>
            </a:r>
            <a:endParaRPr sz="1200" i="1" dirty="0"/>
          </a:p>
        </p:txBody>
      </p:sp>
      <p:sp>
        <p:nvSpPr>
          <p:cNvPr id="512" name="Google Shape;512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0981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1" name="Google Shape;51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200"/>
              <a:buFont typeface="Calibri"/>
              <a:buNone/>
            </a:pPr>
            <a:r>
              <a:rPr lang="en-US" sz="1200" b="1" dirty="0">
                <a:solidFill>
                  <a:srgbClr val="006FB6"/>
                </a:solidFill>
              </a:rPr>
              <a:t> </a:t>
            </a:r>
            <a:endParaRPr sz="1200" i="1" dirty="0"/>
          </a:p>
        </p:txBody>
      </p:sp>
      <p:sp>
        <p:nvSpPr>
          <p:cNvPr id="512" name="Google Shape;512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9543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1" name="Google Shape;51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200"/>
              <a:buFont typeface="Calibri"/>
              <a:buNone/>
            </a:pPr>
            <a:r>
              <a:rPr lang="en-US" sz="1200" b="1" dirty="0">
                <a:solidFill>
                  <a:srgbClr val="006FB6"/>
                </a:solidFill>
              </a:rPr>
              <a:t> </a:t>
            </a:r>
            <a:endParaRPr sz="1200" i="1" dirty="0"/>
          </a:p>
        </p:txBody>
      </p:sp>
      <p:sp>
        <p:nvSpPr>
          <p:cNvPr id="512" name="Google Shape;512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80481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1" name="Google Shape;51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200"/>
              <a:buFont typeface="Calibri"/>
              <a:buNone/>
            </a:pPr>
            <a:r>
              <a:rPr lang="en-US" sz="1200" b="1" dirty="0">
                <a:solidFill>
                  <a:srgbClr val="006FB6"/>
                </a:solidFill>
              </a:rPr>
              <a:t> </a:t>
            </a:r>
            <a:endParaRPr sz="1200" i="1" dirty="0"/>
          </a:p>
        </p:txBody>
      </p:sp>
      <p:sp>
        <p:nvSpPr>
          <p:cNvPr id="512" name="Google Shape;512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40845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1b397d6a822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1b397d6a822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i="0" u="none" baseline="0">
                <a:solidFill>
                  <a:srgbClr val="3F3F3F"/>
                </a:solidFill>
              </a:rPr>
              <a:t>Slides de orientação</a:t>
            </a:r>
            <a:endParaRPr b="1" dirty="0">
              <a:solidFill>
                <a:srgbClr val="3F3F3F"/>
              </a:solidFill>
            </a:endParaRPr>
          </a:p>
        </p:txBody>
      </p:sp>
      <p:sp>
        <p:nvSpPr>
          <p:cNvPr id="530" name="Google Shape;530;g1b397d6a822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1b397d6a82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Google Shape;542;g1b397d6a822_0_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i="1" dirty="0"/>
          </a:p>
        </p:txBody>
      </p:sp>
      <p:sp>
        <p:nvSpPr>
          <p:cNvPr id="543" name="Google Shape;543;g1b397d6a822_0_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2.jp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2.jp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">
  <p:cSld name="Title, Sub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4"/>
          <p:cNvPicPr preferRelativeResize="0"/>
          <p:nvPr/>
        </p:nvPicPr>
        <p:blipFill rotWithShape="1">
          <a:blip r:embed="rId2">
            <a:alphaModFix/>
          </a:blip>
          <a:srcRect b="15736"/>
          <a:stretch/>
        </p:blipFill>
        <p:spPr>
          <a:xfrm>
            <a:off x="22160" y="0"/>
            <a:ext cx="12191999" cy="6857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Google Shape;17;p34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8" name="Google Shape;18;p34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9" name="Google Shape;19;p34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w="88900" cap="flat" cmpd="sng">
              <a:solidFill>
                <a:srgbClr val="006FB6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" name="Google Shape;20;p34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w="38100" cap="flat" cmpd="sng">
              <a:solidFill>
                <a:srgbClr val="96C93E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1" name="Google Shape;21;p34"/>
          <p:cNvSpPr txBox="1">
            <a:spLocks noGrp="1"/>
          </p:cNvSpPr>
          <p:nvPr>
            <p:ph type="title"/>
          </p:nvPr>
        </p:nvSpPr>
        <p:spPr>
          <a:xfrm>
            <a:off x="3242" y="5753101"/>
            <a:ext cx="9156345" cy="559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3750" b="1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4"/>
          <p:cNvSpPr txBox="1">
            <a:spLocks noGrp="1"/>
          </p:cNvSpPr>
          <p:nvPr>
            <p:ph type="body" idx="1"/>
          </p:nvPr>
        </p:nvSpPr>
        <p:spPr>
          <a:xfrm>
            <a:off x="0" y="6229350"/>
            <a:ext cx="9169400" cy="62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630" b="1">
                <a:solidFill>
                  <a:srgbClr val="006FB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3" name="Google Shape;23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6862" y="5918379"/>
            <a:ext cx="2339648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4"/>
          <p:cNvSpPr/>
          <p:nvPr/>
        </p:nvSpPr>
        <p:spPr>
          <a:xfrm>
            <a:off x="0" y="-38100"/>
            <a:ext cx="12223022" cy="5610904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 progress bar">
  <p:cSld name="No progress bar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6"/>
          <p:cNvSpPr>
            <a:spLocks noGrp="1"/>
          </p:cNvSpPr>
          <p:nvPr>
            <p:ph type="pic" idx="2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36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36"/>
          <p:cNvSpPr txBox="1">
            <a:spLocks noGrp="1"/>
          </p:cNvSpPr>
          <p:nvPr>
            <p:ph type="body" idx="3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36"/>
          <p:cNvSpPr txBox="1">
            <a:spLocks noGrp="1"/>
          </p:cNvSpPr>
          <p:nvPr>
            <p:ph type="body" idx="4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36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36"/>
          <p:cNvSpPr txBox="1">
            <a:spLocks noGrp="1"/>
          </p:cNvSpPr>
          <p:nvPr>
            <p:ph type="body" idx="5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36"/>
          <p:cNvSpPr txBox="1">
            <a:spLocks noGrp="1"/>
          </p:cNvSpPr>
          <p:nvPr>
            <p:ph type="body" idx="6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36"/>
          <p:cNvSpPr txBox="1">
            <a:spLocks noGrp="1"/>
          </p:cNvSpPr>
          <p:nvPr>
            <p:ph type="body" idx="7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36"/>
          <p:cNvSpPr txBox="1">
            <a:spLocks noGrp="1"/>
          </p:cNvSpPr>
          <p:nvPr>
            <p:ph type="body" idx="8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36"/>
          <p:cNvSpPr txBox="1">
            <a:spLocks noGrp="1"/>
          </p:cNvSpPr>
          <p:nvPr>
            <p:ph type="body" idx="9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PGTitle. Leveled Text, Pic">
  <p:cSld name="Blank PGTitle. Leveled Text, Pic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0"/>
          <p:cNvSpPr>
            <a:spLocks noGrp="1"/>
          </p:cNvSpPr>
          <p:nvPr>
            <p:ph type="pic" idx="2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40"/>
          <p:cNvSpPr txBox="1">
            <a:spLocks noGrp="1"/>
          </p:cNvSpPr>
          <p:nvPr>
            <p:ph type="body" idx="1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40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Agenda">
  <p:cSld name="1_Agenda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1"/>
          <p:cNvSpPr>
            <a:spLocks noGrp="1"/>
          </p:cNvSpPr>
          <p:nvPr>
            <p:ph type="pic" idx="2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51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51"/>
          <p:cNvSpPr txBox="1">
            <a:spLocks noGrp="1"/>
          </p:cNvSpPr>
          <p:nvPr>
            <p:ph type="body" idx="3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51"/>
          <p:cNvSpPr txBox="1">
            <a:spLocks noGrp="1"/>
          </p:cNvSpPr>
          <p:nvPr>
            <p:ph type="body" idx="4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5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Google Shape;112;p51"/>
          <p:cNvSpPr txBox="1">
            <a:spLocks noGrp="1"/>
          </p:cNvSpPr>
          <p:nvPr>
            <p:ph type="body" idx="5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13" name="Google Shape;113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" name="Google Shape;114;p5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5" name="Google Shape;115;p5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6" name="Google Shape;116;p5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7" name="Google Shape;117;p5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8" name="Google Shape;118;p5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9" name="Google Shape;119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51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51"/>
          <p:cNvSpPr txBox="1">
            <a:spLocks noGrp="1"/>
          </p:cNvSpPr>
          <p:nvPr>
            <p:ph type="body" idx="6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51"/>
          <p:cNvSpPr txBox="1">
            <a:spLocks noGrp="1"/>
          </p:cNvSpPr>
          <p:nvPr>
            <p:ph type="body" idx="7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p51"/>
          <p:cNvSpPr txBox="1">
            <a:spLocks noGrp="1"/>
          </p:cNvSpPr>
          <p:nvPr>
            <p:ph type="body" idx="8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Google Shape;125;p51"/>
          <p:cNvSpPr txBox="1">
            <a:spLocks noGrp="1"/>
          </p:cNvSpPr>
          <p:nvPr>
            <p:ph type="body" idx="9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Welcome 3 Points, Pic">
  <p:cSld name="1_Welcome 3 Points, Pic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2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8" name="Google Shape;128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9" name="Google Shape;129;p52"/>
          <p:cNvCxnSpPr/>
          <p:nvPr/>
        </p:nvCxnSpPr>
        <p:spPr>
          <a:xfrm>
            <a:off x="-46438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0" name="Google Shape;130;p5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1" name="Google Shape;131;p5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2" name="Google Shape;132;p5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3" name="Google Shape;133;p5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4" name="Google Shape;134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52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52"/>
          <p:cNvSpPr>
            <a:spLocks noGrp="1"/>
          </p:cNvSpPr>
          <p:nvPr>
            <p:ph type="pic" idx="2"/>
          </p:nvPr>
        </p:nvSpPr>
        <p:spPr>
          <a:xfrm>
            <a:off x="5305232" y="1500915"/>
            <a:ext cx="6578600" cy="4438800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52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Google Shape;139;p52"/>
          <p:cNvSpPr txBox="1">
            <a:spLocks noGrp="1"/>
          </p:cNvSpPr>
          <p:nvPr>
            <p:ph type="body" idx="3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Google Shape;140;p52"/>
          <p:cNvSpPr txBox="1">
            <a:spLocks noGrp="1"/>
          </p:cNvSpPr>
          <p:nvPr>
            <p:ph type="body" idx="4"/>
          </p:nvPr>
        </p:nvSpPr>
        <p:spPr>
          <a:xfrm>
            <a:off x="1660585" y="46201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Google Shape;141;p52"/>
          <p:cNvSpPr txBox="1">
            <a:spLocks noGrp="1"/>
          </p:cNvSpPr>
          <p:nvPr>
            <p:ph type="body" idx="5"/>
          </p:nvPr>
        </p:nvSpPr>
        <p:spPr>
          <a:xfrm>
            <a:off x="571500" y="4617905"/>
            <a:ext cx="952500" cy="1055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Google Shape;142;p52"/>
          <p:cNvSpPr txBox="1">
            <a:spLocks noGrp="1"/>
          </p:cNvSpPr>
          <p:nvPr>
            <p:ph type="body" idx="6"/>
          </p:nvPr>
        </p:nvSpPr>
        <p:spPr>
          <a:xfrm>
            <a:off x="571500" y="3089072"/>
            <a:ext cx="952500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52"/>
          <p:cNvSpPr txBox="1">
            <a:spLocks noGrp="1"/>
          </p:cNvSpPr>
          <p:nvPr>
            <p:ph type="body" idx="7"/>
          </p:nvPr>
        </p:nvSpPr>
        <p:spPr>
          <a:xfrm>
            <a:off x="571500" y="1527902"/>
            <a:ext cx="952500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, Pic">
  <p:cSld name="1_Title, Pic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3"/>
          <p:cNvSpPr>
            <a:spLocks noGrp="1"/>
          </p:cNvSpPr>
          <p:nvPr>
            <p:ph type="pic" idx="2"/>
          </p:nvPr>
        </p:nvSpPr>
        <p:spPr>
          <a:xfrm>
            <a:off x="3641156" y="1806752"/>
            <a:ext cx="5166360" cy="3776472"/>
          </a:xfrm>
          <a:prstGeom prst="rect">
            <a:avLst/>
          </a:prstGeom>
          <a:noFill/>
          <a:ln>
            <a:noFill/>
          </a:ln>
        </p:spPr>
      </p:sp>
      <p:sp>
        <p:nvSpPr>
          <p:cNvPr id="146" name="Google Shape;146;p5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47" name="Google Shape;147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8" name="Google Shape;148;p53"/>
          <p:cNvCxnSpPr/>
          <p:nvPr/>
        </p:nvCxnSpPr>
        <p:spPr>
          <a:xfrm>
            <a:off x="-46438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9" name="Google Shape;149;p5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0" name="Google Shape;150;p5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1" name="Google Shape;151;p5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2" name="Google Shape;152;p5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53" name="Google Shape;153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53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53"/>
          <p:cNvSpPr txBox="1">
            <a:spLocks noGrp="1"/>
          </p:cNvSpPr>
          <p:nvPr>
            <p:ph type="body" idx="1"/>
          </p:nvPr>
        </p:nvSpPr>
        <p:spPr>
          <a:xfrm>
            <a:off x="262766" y="3473260"/>
            <a:ext cx="3978692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" name="Google Shape;157;p53"/>
          <p:cNvSpPr txBox="1">
            <a:spLocks noGrp="1"/>
          </p:cNvSpPr>
          <p:nvPr>
            <p:ph type="body" idx="3"/>
          </p:nvPr>
        </p:nvSpPr>
        <p:spPr>
          <a:xfrm>
            <a:off x="7620999" y="3473260"/>
            <a:ext cx="3978692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4"/>
          <p:cNvSpPr txBox="1">
            <a:spLocks noGrp="1"/>
          </p:cNvSpPr>
          <p:nvPr>
            <p:ph type="body" idx="1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Google Shape;160;p54"/>
          <p:cNvSpPr txBox="1">
            <a:spLocks noGrp="1"/>
          </p:cNvSpPr>
          <p:nvPr>
            <p:ph type="body" idx="2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1" name="Google Shape;161;p54"/>
          <p:cNvSpPr txBox="1">
            <a:spLocks noGrp="1"/>
          </p:cNvSpPr>
          <p:nvPr>
            <p:ph type="body" idx="3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" name="Google Shape;162;p54"/>
          <p:cNvSpPr txBox="1">
            <a:spLocks noGrp="1"/>
          </p:cNvSpPr>
          <p:nvPr>
            <p:ph type="body" idx="4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Google Shape;163;p54"/>
          <p:cNvSpPr txBox="1">
            <a:spLocks noGrp="1"/>
          </p:cNvSpPr>
          <p:nvPr>
            <p:ph type="body" idx="5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Google Shape;164;p54"/>
          <p:cNvSpPr txBox="1">
            <a:spLocks noGrp="1"/>
          </p:cNvSpPr>
          <p:nvPr>
            <p:ph type="body" idx="6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" name="Google Shape;165;p54"/>
          <p:cNvSpPr txBox="1">
            <a:spLocks noGrp="1"/>
          </p:cNvSpPr>
          <p:nvPr>
            <p:ph type="body" idx="7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6" name="Google Shape;166;p54"/>
          <p:cNvSpPr txBox="1">
            <a:spLocks noGrp="1"/>
          </p:cNvSpPr>
          <p:nvPr>
            <p:ph type="body" idx="8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7" name="Google Shape;167;p54"/>
          <p:cNvSpPr txBox="1">
            <a:spLocks noGrp="1"/>
          </p:cNvSpPr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68" name="Google Shape;168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9" name="Google Shape;169;p5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0" name="Google Shape;170;p5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1" name="Google Shape;171;p5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2" name="Google Shape;172;p5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3" name="Google Shape;173;p5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74" name="Google Shape;174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54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5"/>
          <p:cNvSpPr txBox="1">
            <a:spLocks noGrp="1"/>
          </p:cNvSpPr>
          <p:nvPr>
            <p:ph type="body" idx="1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9" name="Google Shape;179;p55"/>
          <p:cNvSpPr txBox="1">
            <a:spLocks noGrp="1"/>
          </p:cNvSpPr>
          <p:nvPr>
            <p:ph type="body" idx="2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0" name="Google Shape;180;p55"/>
          <p:cNvSpPr txBox="1">
            <a:spLocks noGrp="1"/>
          </p:cNvSpPr>
          <p:nvPr>
            <p:ph type="body" idx="3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1" name="Google Shape;181;p55"/>
          <p:cNvSpPr txBox="1">
            <a:spLocks noGrp="1"/>
          </p:cNvSpPr>
          <p:nvPr>
            <p:ph type="body" idx="4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2" name="Google Shape;182;p55"/>
          <p:cNvSpPr txBox="1">
            <a:spLocks noGrp="1"/>
          </p:cNvSpPr>
          <p:nvPr>
            <p:ph type="body" idx="5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3" name="Google Shape;183;p55"/>
          <p:cNvSpPr txBox="1">
            <a:spLocks noGrp="1"/>
          </p:cNvSpPr>
          <p:nvPr>
            <p:ph type="body" idx="6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4" name="Google Shape;184;p55"/>
          <p:cNvSpPr txBox="1">
            <a:spLocks noGrp="1"/>
          </p:cNvSpPr>
          <p:nvPr>
            <p:ph type="body" idx="7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5" name="Google Shape;185;p55"/>
          <p:cNvSpPr txBox="1">
            <a:spLocks noGrp="1"/>
          </p:cNvSpPr>
          <p:nvPr>
            <p:ph type="body" idx="8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6" name="Google Shape;186;p55"/>
          <p:cNvSpPr txBox="1">
            <a:spLocks noGrp="1"/>
          </p:cNvSpPr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87" name="Google Shape;187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8" name="Google Shape;188;p5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9" name="Google Shape;189;p5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0" name="Google Shape;190;p5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1" name="Google Shape;191;p5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2" name="Google Shape;192;p5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93" name="Google Shape;193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55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, Pic">
  <p:cSld name="2_Title, Pic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6"/>
          <p:cNvSpPr>
            <a:spLocks noGrp="1"/>
          </p:cNvSpPr>
          <p:nvPr>
            <p:ph type="pic" idx="2"/>
          </p:nvPr>
        </p:nvSpPr>
        <p:spPr>
          <a:xfrm>
            <a:off x="2932176" y="1489108"/>
            <a:ext cx="6327648" cy="4425696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56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99" name="Google Shape;199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0" name="Google Shape;200;p5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1" name="Google Shape;201;p5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2" name="Google Shape;202;p5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3" name="Google Shape;203;p5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4" name="Google Shape;204;p5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05" name="Google Shape;205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56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0" name="Google Shape;210;p5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1" name="Google Shape;211;p5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2" name="Google Shape;212;p5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3" name="Google Shape;213;p5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4" name="Google Shape;214;p5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15" name="Google Shape;215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57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57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9" name="Google Shape;219;p57"/>
          <p:cNvSpPr txBox="1">
            <a:spLocks noGrp="1"/>
          </p:cNvSpPr>
          <p:nvPr>
            <p:ph type="body" idx="1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0" name="Google Shape;220;p57"/>
          <p:cNvSpPr txBox="1">
            <a:spLocks noGrp="1"/>
          </p:cNvSpPr>
          <p:nvPr>
            <p:ph type="body" idx="2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, 2 content boxes">
  <p:cSld name="3_Title, 2 content boxes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3" name="Google Shape;223;p5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4" name="Google Shape;224;p5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5" name="Google Shape;225;p5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26" name="Google Shape;226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8" name="Google Shape;228;p5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9" name="Google Shape;229;p5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30" name="Google Shape;230;p5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58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2" name="Google Shape;232;p58"/>
          <p:cNvSpPr txBox="1">
            <a:spLocks noGrp="1"/>
          </p:cNvSpPr>
          <p:nvPr>
            <p:ph type="body" idx="1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3" name="Google Shape;233;p58"/>
          <p:cNvSpPr txBox="1">
            <a:spLocks noGrp="1"/>
          </p:cNvSpPr>
          <p:nvPr>
            <p:ph type="body" idx="2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, 3 points,content box">
  <p:cSld name="3_Title, 3 points,content box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6" name="Google Shape;236;p5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7" name="Google Shape;237;p5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8" name="Google Shape;238;p5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39" name="Google Shape;239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1" name="Google Shape;241;p5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2" name="Google Shape;242;p5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43" name="Google Shape;243;p5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59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5" name="Google Shape;245;p59"/>
          <p:cNvSpPr txBox="1">
            <a:spLocks noGrp="1"/>
          </p:cNvSpPr>
          <p:nvPr>
            <p:ph type="body" idx="1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6" name="Google Shape;246;p59"/>
          <p:cNvSpPr txBox="1">
            <a:spLocks noGrp="1"/>
          </p:cNvSpPr>
          <p:nvPr>
            <p:ph type="body" idx="2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7" name="Google Shape;247;p59"/>
          <p:cNvSpPr txBox="1">
            <a:spLocks noGrp="1"/>
          </p:cNvSpPr>
          <p:nvPr>
            <p:ph type="body" idx="3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8" name="Google Shape;248;p59"/>
          <p:cNvSpPr txBox="1">
            <a:spLocks noGrp="1"/>
          </p:cNvSpPr>
          <p:nvPr>
            <p:ph type="body" idx="4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9" name="Google Shape;249;p59"/>
          <p:cNvSpPr txBox="1">
            <a:spLocks noGrp="1"/>
          </p:cNvSpPr>
          <p:nvPr>
            <p:ph type="body" idx="5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0" name="Google Shape;250;p59"/>
          <p:cNvSpPr txBox="1">
            <a:spLocks noGrp="1"/>
          </p:cNvSpPr>
          <p:nvPr>
            <p:ph type="body" idx="6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1" name="Google Shape;251;p59"/>
          <p:cNvSpPr txBox="1">
            <a:spLocks noGrp="1"/>
          </p:cNvSpPr>
          <p:nvPr>
            <p:ph type="body" idx="7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all out Bubbles">
  <p:cSld name="3_Call out Bubbles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4" name="Google Shape;254;p6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5" name="Google Shape;255;p6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6" name="Google Shape;256;p6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57" name="Google Shape;257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9" name="Google Shape;259;p6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0" name="Google Shape;260;p6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1" name="Google Shape;261;p60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2" name="Google Shape;262;p60"/>
          <p:cNvSpPr/>
          <p:nvPr/>
        </p:nvSpPr>
        <p:spPr>
          <a:xfrm flipH="1">
            <a:off x="7073364" y="3783598"/>
            <a:ext cx="3970526" cy="2112822"/>
          </a:xfrm>
          <a:prstGeom prst="wedgeRoundRectCallout">
            <a:avLst>
              <a:gd name="adj1" fmla="val -37634"/>
              <a:gd name="adj2" fmla="val 67223"/>
              <a:gd name="adj3" fmla="val 16667"/>
            </a:avLst>
          </a:prstGeom>
          <a:noFill/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60"/>
          <p:cNvSpPr/>
          <p:nvPr/>
        </p:nvSpPr>
        <p:spPr>
          <a:xfrm>
            <a:off x="1224534" y="4321133"/>
            <a:ext cx="5353325" cy="1651407"/>
          </a:xfrm>
          <a:prstGeom prst="wedgeRoundRectCallout">
            <a:avLst>
              <a:gd name="adj1" fmla="val -39583"/>
              <a:gd name="adj2" fmla="val 70501"/>
              <a:gd name="adj3" fmla="val 16667"/>
            </a:avLst>
          </a:prstGeom>
          <a:noFill/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60"/>
          <p:cNvSpPr/>
          <p:nvPr/>
        </p:nvSpPr>
        <p:spPr>
          <a:xfrm rot="10800000" flipH="1">
            <a:off x="537973" y="2489152"/>
            <a:ext cx="3571818" cy="1651407"/>
          </a:xfrm>
          <a:prstGeom prst="wedgeRoundRectCallout">
            <a:avLst>
              <a:gd name="adj1" fmla="val -40312"/>
              <a:gd name="adj2" fmla="val 75317"/>
              <a:gd name="adj3" fmla="val 16667"/>
            </a:avLst>
          </a:prstGeom>
          <a:noFill/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60"/>
          <p:cNvSpPr/>
          <p:nvPr/>
        </p:nvSpPr>
        <p:spPr>
          <a:xfrm rot="10800000" flipH="1">
            <a:off x="8170224" y="2062956"/>
            <a:ext cx="3571818" cy="1535696"/>
          </a:xfrm>
          <a:prstGeom prst="wedgeRoundRectCallout">
            <a:avLst>
              <a:gd name="adj1" fmla="val -43095"/>
              <a:gd name="adj2" fmla="val 80131"/>
              <a:gd name="adj3" fmla="val 16667"/>
            </a:avLst>
          </a:prstGeom>
          <a:noFill/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60"/>
          <p:cNvSpPr/>
          <p:nvPr/>
        </p:nvSpPr>
        <p:spPr>
          <a:xfrm>
            <a:off x="4310091" y="1501557"/>
            <a:ext cx="3571818" cy="2072964"/>
          </a:xfrm>
          <a:prstGeom prst="wedgeRoundRectCallout">
            <a:avLst>
              <a:gd name="adj1" fmla="val -41982"/>
              <a:gd name="adj2" fmla="val 76540"/>
              <a:gd name="adj3" fmla="val 16667"/>
            </a:avLst>
          </a:prstGeom>
          <a:noFill/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60"/>
          <p:cNvSpPr txBox="1"/>
          <p:nvPr/>
        </p:nvSpPr>
        <p:spPr>
          <a:xfrm>
            <a:off x="299493" y="1478182"/>
            <a:ext cx="350517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#askyourchild</a:t>
            </a: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60"/>
          <p:cNvSpPr txBox="1">
            <a:spLocks noGrp="1"/>
          </p:cNvSpPr>
          <p:nvPr>
            <p:ph type="body" idx="1"/>
          </p:nvPr>
        </p:nvSpPr>
        <p:spPr>
          <a:xfrm>
            <a:off x="1371600" y="4414453"/>
            <a:ext cx="5269832" cy="1462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9" name="Google Shape;269;p60"/>
          <p:cNvSpPr txBox="1">
            <a:spLocks noGrp="1"/>
          </p:cNvSpPr>
          <p:nvPr>
            <p:ph type="body" idx="2"/>
          </p:nvPr>
        </p:nvSpPr>
        <p:spPr>
          <a:xfrm>
            <a:off x="516599" y="2489153"/>
            <a:ext cx="3654348" cy="1558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0" name="Google Shape;270;p60"/>
          <p:cNvSpPr txBox="1">
            <a:spLocks noGrp="1"/>
          </p:cNvSpPr>
          <p:nvPr>
            <p:ph type="body" idx="3"/>
          </p:nvPr>
        </p:nvSpPr>
        <p:spPr>
          <a:xfrm>
            <a:off x="4372023" y="1550592"/>
            <a:ext cx="3552777" cy="1954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1" name="Google Shape;271;p60"/>
          <p:cNvSpPr txBox="1">
            <a:spLocks noGrp="1"/>
          </p:cNvSpPr>
          <p:nvPr>
            <p:ph type="body" idx="4"/>
          </p:nvPr>
        </p:nvSpPr>
        <p:spPr>
          <a:xfrm>
            <a:off x="7211666" y="3836010"/>
            <a:ext cx="3878774" cy="2005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2" name="Google Shape;272;p60"/>
          <p:cNvSpPr txBox="1">
            <a:spLocks noGrp="1"/>
          </p:cNvSpPr>
          <p:nvPr>
            <p:ph type="body" idx="5"/>
          </p:nvPr>
        </p:nvSpPr>
        <p:spPr>
          <a:xfrm>
            <a:off x="8170223" y="2062956"/>
            <a:ext cx="3620724" cy="1535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73" name="Google Shape;273;p6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2 Content boxes">
  <p:cSld name="4_2 Content boxes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6" name="Google Shape;276;p6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7" name="Google Shape;277;p6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8" name="Google Shape;278;p6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79" name="Google Shape;279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0" name="Google Shape;280;p6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1" name="Google Shape;281;p6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82" name="Google Shape;282;p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61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6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5" name="Google Shape;285;p61"/>
          <p:cNvSpPr txBox="1">
            <a:spLocks noGrp="1"/>
          </p:cNvSpPr>
          <p:nvPr>
            <p:ph type="body" idx="1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6" name="Google Shape;286;p61"/>
          <p:cNvSpPr txBox="1">
            <a:spLocks noGrp="1"/>
          </p:cNvSpPr>
          <p:nvPr>
            <p:ph type="body" idx="2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ading tip">
  <p:cSld name="2_Reading tip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62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289" name="Google Shape;289;p6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0" name="Google Shape;290;p6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1" name="Google Shape;291;p6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92" name="Google Shape;292;p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62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6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62"/>
          <p:cNvSpPr txBox="1">
            <a:spLocks noGrp="1"/>
          </p:cNvSpPr>
          <p:nvPr>
            <p:ph type="body" idx="1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7" name="Google Shape;297;p62"/>
          <p:cNvSpPr>
            <a:spLocks noGrp="1"/>
          </p:cNvSpPr>
          <p:nvPr>
            <p:ph type="pic" idx="2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298" name="Google Shape;298;p62"/>
          <p:cNvSpPr txBox="1">
            <a:spLocks noGrp="1"/>
          </p:cNvSpPr>
          <p:nvPr>
            <p:ph type="body" idx="3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7e27b04af9_0_272"/>
          <p:cNvSpPr/>
          <p:nvPr/>
        </p:nvSpPr>
        <p:spPr>
          <a:xfrm>
            <a:off x="0" y="0"/>
            <a:ext cx="12192000" cy="1291200"/>
          </a:xfrm>
          <a:prstGeom prst="rect">
            <a:avLst/>
          </a:prstGeom>
          <a:solidFill>
            <a:srgbClr val="D7E8AF"/>
          </a:solidFill>
          <a:ln w="12700" cap="flat" cmpd="sng">
            <a:solidFill>
              <a:srgbClr val="D7E8A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1" name="Google Shape;301;g17e27b04af9_0_272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w="76200" cap="flat" cmpd="sng">
            <a:solidFill>
              <a:srgbClr val="96C93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02" name="Google Shape;302;g17e27b04af9_0_27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20261" y="1936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60235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9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Find Your Materials">
  <p:cSld name="1_Find Your Materials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1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08" name="Google Shape;308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9" name="Google Shape;309;p4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0" name="Google Shape;310;p4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1" name="Google Shape;311;p4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12" name="Google Shape;312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41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41"/>
          <p:cNvSpPr txBox="1">
            <a:spLocks noGrp="1"/>
          </p:cNvSpPr>
          <p:nvPr>
            <p:ph type="body" idx="1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6" name="Google Shape;316;p41"/>
          <p:cNvSpPr txBox="1">
            <a:spLocks noGrp="1"/>
          </p:cNvSpPr>
          <p:nvPr>
            <p:ph type="body" idx="2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7" name="Google Shape;317;p41"/>
          <p:cNvSpPr txBox="1">
            <a:spLocks noGrp="1"/>
          </p:cNvSpPr>
          <p:nvPr>
            <p:ph type="body" idx="3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8" name="Google Shape;318;p41"/>
          <p:cNvSpPr txBox="1">
            <a:spLocks noGrp="1"/>
          </p:cNvSpPr>
          <p:nvPr>
            <p:ph type="body" idx="4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9" name="Google Shape;319;p41"/>
          <p:cNvSpPr>
            <a:spLocks noGrp="1"/>
          </p:cNvSpPr>
          <p:nvPr>
            <p:ph type="pic" idx="5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ading tip">
  <p:cSld name="2_Reading tip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2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22" name="Google Shape;322;p4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3" name="Google Shape;323;p4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4" name="Google Shape;324;p4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25" name="Google Shape;325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42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42"/>
          <p:cNvSpPr txBox="1">
            <a:spLocks noGrp="1"/>
          </p:cNvSpPr>
          <p:nvPr>
            <p:ph type="body" idx="1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0" name="Google Shape;330;p42"/>
          <p:cNvSpPr>
            <a:spLocks noGrp="1"/>
          </p:cNvSpPr>
          <p:nvPr>
            <p:ph type="pic" idx="2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331" name="Google Shape;331;p42"/>
          <p:cNvSpPr txBox="1">
            <a:spLocks noGrp="1"/>
          </p:cNvSpPr>
          <p:nvPr>
            <p:ph type="body" idx="3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Possibilities">
  <p:cSld name="2_Possibilities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3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34" name="Google Shape;334;p4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5" name="Google Shape;335;p4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6" name="Google Shape;336;p4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37" name="Google Shape;337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43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4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43"/>
          <p:cNvSpPr>
            <a:spLocks noGrp="1"/>
          </p:cNvSpPr>
          <p:nvPr>
            <p:ph type="pic" idx="2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342" name="Google Shape;342;p43"/>
          <p:cNvSpPr txBox="1">
            <a:spLocks noGrp="1"/>
          </p:cNvSpPr>
          <p:nvPr>
            <p:ph type="body" idx="1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3" name="Google Shape;343;p43"/>
          <p:cNvSpPr txBox="1">
            <a:spLocks noGrp="1"/>
          </p:cNvSpPr>
          <p:nvPr>
            <p:ph type="body" idx="3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4" name="Google Shape;344;p43"/>
          <p:cNvSpPr txBox="1">
            <a:spLocks noGrp="1"/>
          </p:cNvSpPr>
          <p:nvPr>
            <p:ph type="body" idx="4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5" name="Google Shape;345;p43"/>
          <p:cNvSpPr txBox="1">
            <a:spLocks noGrp="1"/>
          </p:cNvSpPr>
          <p:nvPr>
            <p:ph type="body" idx="5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6" name="Google Shape;346;p43"/>
          <p:cNvSpPr txBox="1">
            <a:spLocks noGrp="1"/>
          </p:cNvSpPr>
          <p:nvPr>
            <p:ph type="body" idx="6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7" name="Google Shape;347;p43"/>
          <p:cNvSpPr txBox="1">
            <a:spLocks noGrp="1"/>
          </p:cNvSpPr>
          <p:nvPr>
            <p:ph type="body" idx="7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8" name="Google Shape;348;p43"/>
          <p:cNvSpPr txBox="1">
            <a:spLocks noGrp="1"/>
          </p:cNvSpPr>
          <p:nvPr>
            <p:ph type="body" idx="8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Practice time">
  <p:cSld name="3_Practice time"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4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51" name="Google Shape;351;p4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771BA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2" name="Google Shape;352;p4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3" name="Google Shape;353;p4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54" name="Google Shape;354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4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635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44"/>
          <p:cNvSpPr txBox="1">
            <a:spLocks noGrp="1"/>
          </p:cNvSpPr>
          <p:nvPr>
            <p:ph type="body" idx="1"/>
          </p:nvPr>
        </p:nvSpPr>
        <p:spPr>
          <a:xfrm>
            <a:off x="500204" y="1587500"/>
            <a:ext cx="7520849" cy="3096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9" name="Google Shape;359;p44"/>
          <p:cNvSpPr>
            <a:spLocks noGrp="1"/>
          </p:cNvSpPr>
          <p:nvPr>
            <p:ph type="pic" idx="2"/>
          </p:nvPr>
        </p:nvSpPr>
        <p:spPr>
          <a:xfrm>
            <a:off x="8726907" y="1661249"/>
            <a:ext cx="3383280" cy="2258568"/>
          </a:xfrm>
          <a:prstGeom prst="rect">
            <a:avLst/>
          </a:prstGeom>
          <a:noFill/>
          <a:ln>
            <a:noFill/>
          </a:ln>
        </p:spPr>
      </p:sp>
      <p:sp>
        <p:nvSpPr>
          <p:cNvPr id="360" name="Google Shape;360;p44"/>
          <p:cNvSpPr txBox="1">
            <a:spLocks noGrp="1"/>
          </p:cNvSpPr>
          <p:nvPr>
            <p:ph type="body" idx="3"/>
          </p:nvPr>
        </p:nvSpPr>
        <p:spPr>
          <a:xfrm>
            <a:off x="8807115" y="4120489"/>
            <a:ext cx="3303071" cy="1342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1" name="Google Shape;361;p44"/>
          <p:cNvSpPr txBox="1">
            <a:spLocks noGrp="1"/>
          </p:cNvSpPr>
          <p:nvPr>
            <p:ph type="body" idx="4"/>
          </p:nvPr>
        </p:nvSpPr>
        <p:spPr>
          <a:xfrm>
            <a:off x="1138990" y="5029871"/>
            <a:ext cx="6890086" cy="833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62" name="Google Shape;362;p4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3746" y="5061187"/>
            <a:ext cx="982993" cy="11056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More reading tip">
  <p:cSld name="2_More reading tip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5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5" name="Google Shape;365;p45"/>
          <p:cNvSpPr txBox="1">
            <a:spLocks noGrp="1"/>
          </p:cNvSpPr>
          <p:nvPr>
            <p:ph type="body" idx="1"/>
          </p:nvPr>
        </p:nvSpPr>
        <p:spPr>
          <a:xfrm>
            <a:off x="1600223" y="2194151"/>
            <a:ext cx="5422392" cy="3621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6" name="Google Shape;366;p45"/>
          <p:cNvSpPr>
            <a:spLocks noGrp="1"/>
          </p:cNvSpPr>
          <p:nvPr>
            <p:ph type="pic" idx="2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367" name="Google Shape;367;p45"/>
          <p:cNvSpPr txBox="1">
            <a:spLocks noGrp="1"/>
          </p:cNvSpPr>
          <p:nvPr>
            <p:ph type="body" idx="3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005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8" name="Google Shape;368;p45"/>
          <p:cNvSpPr txBox="1">
            <a:spLocks noGrp="1"/>
          </p:cNvSpPr>
          <p:nvPr>
            <p:ph type="body" idx="4"/>
          </p:nvPr>
        </p:nvSpPr>
        <p:spPr>
          <a:xfrm>
            <a:off x="371844" y="1393080"/>
            <a:ext cx="7717079" cy="634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369" name="Google Shape;369;p4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0" name="Google Shape;370;p4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1" name="Google Shape;371;p4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72" name="Google Shape;372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45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4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Feedback">
  <p:cSld name="4 Feedback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46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46"/>
          <p:cNvSpPr txBox="1">
            <a:spLocks noGrp="1"/>
          </p:cNvSpPr>
          <p:nvPr>
            <p:ph type="body" idx="1"/>
          </p:nvPr>
        </p:nvSpPr>
        <p:spPr>
          <a:xfrm>
            <a:off x="1600223" y="2194151"/>
            <a:ext cx="5422392" cy="3621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9" name="Google Shape;379;p46"/>
          <p:cNvSpPr>
            <a:spLocks noGrp="1"/>
          </p:cNvSpPr>
          <p:nvPr>
            <p:ph type="pic" idx="2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380" name="Google Shape;380;p46"/>
          <p:cNvSpPr txBox="1">
            <a:spLocks noGrp="1"/>
          </p:cNvSpPr>
          <p:nvPr>
            <p:ph type="body" idx="3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005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1" name="Google Shape;381;p46"/>
          <p:cNvSpPr txBox="1">
            <a:spLocks noGrp="1"/>
          </p:cNvSpPr>
          <p:nvPr>
            <p:ph type="body" idx="4"/>
          </p:nvPr>
        </p:nvSpPr>
        <p:spPr>
          <a:xfrm>
            <a:off x="371844" y="1393080"/>
            <a:ext cx="7717079" cy="634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382" name="Google Shape;382;p4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83" name="Google Shape;383;p4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84" name="Google Shape;384;p4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85" name="Google Shape;385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46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4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Raz kids">
  <p:cSld name="4_Raz kids"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47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1" name="Google Shape;391;p47"/>
          <p:cNvSpPr>
            <a:spLocks noGrp="1"/>
          </p:cNvSpPr>
          <p:nvPr>
            <p:ph type="pic" idx="2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392" name="Google Shape;392;p47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3" name="Google Shape;393;p47"/>
          <p:cNvSpPr txBox="1">
            <a:spLocks noGrp="1"/>
          </p:cNvSpPr>
          <p:nvPr>
            <p:ph type="body" idx="3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4" name="Google Shape;394;p47"/>
          <p:cNvSpPr txBox="1">
            <a:spLocks noGrp="1"/>
          </p:cNvSpPr>
          <p:nvPr>
            <p:ph type="body" idx="4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5" name="Google Shape;395;p47"/>
          <p:cNvSpPr txBox="1">
            <a:spLocks noGrp="1"/>
          </p:cNvSpPr>
          <p:nvPr>
            <p:ph type="body" idx="5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6" name="Google Shape;396;p47"/>
          <p:cNvSpPr txBox="1">
            <a:spLocks noGrp="1"/>
          </p:cNvSpPr>
          <p:nvPr>
            <p:ph type="body" idx="6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7" name="Google Shape;397;p47"/>
          <p:cNvSpPr txBox="1">
            <a:spLocks noGrp="1"/>
          </p:cNvSpPr>
          <p:nvPr>
            <p:ph type="body" idx="7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8" name="Google Shape;398;p47"/>
          <p:cNvSpPr>
            <a:spLocks noGrp="1"/>
          </p:cNvSpPr>
          <p:nvPr>
            <p:ph type="pic" idx="8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399" name="Google Shape;399;p4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00" name="Google Shape;400;p4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01" name="Google Shape;401;p4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02" name="Google Shape;402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47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4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pringboard Connect">
  <p:cSld name="4_Springboard Connect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8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48"/>
          <p:cNvSpPr>
            <a:spLocks noGrp="1"/>
          </p:cNvSpPr>
          <p:nvPr>
            <p:ph type="pic" idx="2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409" name="Google Shape;409;p4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0" name="Google Shape;410;p4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1" name="Google Shape;411;p4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12" name="Google Shape;412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48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4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48"/>
          <p:cNvSpPr txBox="1">
            <a:spLocks noGrp="1"/>
          </p:cNvSpPr>
          <p:nvPr>
            <p:ph type="body" idx="1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7" name="Google Shape;417;p48"/>
          <p:cNvSpPr txBox="1">
            <a:spLocks noGrp="1"/>
          </p:cNvSpPr>
          <p:nvPr>
            <p:ph type="body" idx="3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8" name="Google Shape;418;p48"/>
          <p:cNvSpPr txBox="1">
            <a:spLocks noGrp="1"/>
          </p:cNvSpPr>
          <p:nvPr>
            <p:ph type="body" idx="4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9" name="Google Shape;419;p48"/>
          <p:cNvSpPr txBox="1">
            <a:spLocks noGrp="1"/>
          </p:cNvSpPr>
          <p:nvPr>
            <p:ph type="body" idx="5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0" name="Google Shape;420;p48"/>
          <p:cNvSpPr txBox="1">
            <a:spLocks noGrp="1"/>
          </p:cNvSpPr>
          <p:nvPr>
            <p:ph type="body" idx="6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1" name="Google Shape;421;p48"/>
          <p:cNvSpPr txBox="1">
            <a:spLocks noGrp="1"/>
          </p:cNvSpPr>
          <p:nvPr>
            <p:ph type="body" idx="7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2" name="Google Shape;422;p48"/>
          <p:cNvSpPr txBox="1">
            <a:spLocks noGrp="1"/>
          </p:cNvSpPr>
          <p:nvPr>
            <p:ph type="body" idx="8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3" name="Google Shape;423;p48"/>
          <p:cNvSpPr txBox="1">
            <a:spLocks noGrp="1"/>
          </p:cNvSpPr>
          <p:nvPr>
            <p:ph type="body" idx="9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ocial Media">
  <p:cSld name="4_Social Media"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49"/>
          <p:cNvSpPr>
            <a:spLocks noGrp="1"/>
          </p:cNvSpPr>
          <p:nvPr>
            <p:ph type="pic" idx="2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426" name="Google Shape;426;p49"/>
          <p:cNvSpPr txBox="1">
            <a:spLocks noGrp="1"/>
          </p:cNvSpPr>
          <p:nvPr>
            <p:ph type="body" idx="1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7" name="Google Shape;427;p49"/>
          <p:cNvSpPr>
            <a:spLocks noGrp="1"/>
          </p:cNvSpPr>
          <p:nvPr>
            <p:ph type="pic" idx="3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428" name="Google Shape;428;p49"/>
          <p:cNvSpPr>
            <a:spLocks noGrp="1"/>
          </p:cNvSpPr>
          <p:nvPr>
            <p:ph type="pic" idx="4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429" name="Google Shape;429;p4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0" name="Google Shape;430;p4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1" name="Google Shape;431;p4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32" name="Google Shape;432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49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4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49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50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9" name="Google Shape;439;p50"/>
          <p:cNvSpPr txBox="1">
            <a:spLocks noGrp="1"/>
          </p:cNvSpPr>
          <p:nvPr>
            <p:ph type="body" idx="1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0" name="Google Shape;440;p50"/>
          <p:cNvSpPr txBox="1">
            <a:spLocks noGrp="1"/>
          </p:cNvSpPr>
          <p:nvPr>
            <p:ph type="body" idx="2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1" name="Google Shape;441;p50"/>
          <p:cNvSpPr txBox="1">
            <a:spLocks noGrp="1"/>
          </p:cNvSpPr>
          <p:nvPr>
            <p:ph type="body" idx="3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2" name="Google Shape;442;p50"/>
          <p:cNvSpPr txBox="1">
            <a:spLocks noGrp="1"/>
          </p:cNvSpPr>
          <p:nvPr>
            <p:ph type="body" idx="4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9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62516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Find Your Materials">
  <p:cSld name="1_Find Your Materials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1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12" name="Google Shape;3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3" name="Google Shape;313;p4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4" name="Google Shape;314;p4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5" name="Google Shape;315;p4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16" name="Google Shape;316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41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41"/>
          <p:cNvSpPr txBox="1">
            <a:spLocks noGrp="1"/>
          </p:cNvSpPr>
          <p:nvPr>
            <p:ph type="body" idx="1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0" name="Google Shape;320;p41"/>
          <p:cNvSpPr txBox="1">
            <a:spLocks noGrp="1"/>
          </p:cNvSpPr>
          <p:nvPr>
            <p:ph type="body" idx="2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1" name="Google Shape;321;p41"/>
          <p:cNvSpPr txBox="1">
            <a:spLocks noGrp="1"/>
          </p:cNvSpPr>
          <p:nvPr>
            <p:ph type="body" idx="3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2" name="Google Shape;322;p41"/>
          <p:cNvSpPr txBox="1">
            <a:spLocks noGrp="1"/>
          </p:cNvSpPr>
          <p:nvPr>
            <p:ph type="body" idx="4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3" name="Google Shape;323;p41"/>
          <p:cNvSpPr>
            <a:spLocks noGrp="1"/>
          </p:cNvSpPr>
          <p:nvPr>
            <p:ph type="pic" idx="5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808182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ading tip">
  <p:cSld name="2_Reading tip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2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26" name="Google Shape;326;p4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7" name="Google Shape;327;p4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8" name="Google Shape;328;p4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29" name="Google Shape;329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42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42"/>
          <p:cNvSpPr txBox="1">
            <a:spLocks noGrp="1"/>
          </p:cNvSpPr>
          <p:nvPr>
            <p:ph type="body" idx="1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4" name="Google Shape;334;p42"/>
          <p:cNvSpPr>
            <a:spLocks noGrp="1"/>
          </p:cNvSpPr>
          <p:nvPr>
            <p:ph type="pic" idx="2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335" name="Google Shape;335;p42"/>
          <p:cNvSpPr txBox="1">
            <a:spLocks noGrp="1"/>
          </p:cNvSpPr>
          <p:nvPr>
            <p:ph type="body" idx="3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2091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Possibilities">
  <p:cSld name="2_Possibilities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3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38" name="Google Shape;338;p4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9" name="Google Shape;339;p4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0" name="Google Shape;340;p4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41" name="Google Shape;341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43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4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43"/>
          <p:cNvSpPr>
            <a:spLocks noGrp="1"/>
          </p:cNvSpPr>
          <p:nvPr>
            <p:ph type="pic" idx="2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346" name="Google Shape;346;p43"/>
          <p:cNvSpPr txBox="1">
            <a:spLocks noGrp="1"/>
          </p:cNvSpPr>
          <p:nvPr>
            <p:ph type="body" idx="1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7" name="Google Shape;347;p43"/>
          <p:cNvSpPr txBox="1">
            <a:spLocks noGrp="1"/>
          </p:cNvSpPr>
          <p:nvPr>
            <p:ph type="body" idx="3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8" name="Google Shape;348;p43"/>
          <p:cNvSpPr txBox="1">
            <a:spLocks noGrp="1"/>
          </p:cNvSpPr>
          <p:nvPr>
            <p:ph type="body" idx="4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9" name="Google Shape;349;p43"/>
          <p:cNvSpPr txBox="1">
            <a:spLocks noGrp="1"/>
          </p:cNvSpPr>
          <p:nvPr>
            <p:ph type="body" idx="5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0" name="Google Shape;350;p43"/>
          <p:cNvSpPr txBox="1">
            <a:spLocks noGrp="1"/>
          </p:cNvSpPr>
          <p:nvPr>
            <p:ph type="body" idx="6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1" name="Google Shape;351;p43"/>
          <p:cNvSpPr txBox="1">
            <a:spLocks noGrp="1"/>
          </p:cNvSpPr>
          <p:nvPr>
            <p:ph type="body" idx="7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2" name="Google Shape;352;p43"/>
          <p:cNvSpPr txBox="1">
            <a:spLocks noGrp="1"/>
          </p:cNvSpPr>
          <p:nvPr>
            <p:ph type="body" idx="8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14317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Practice time">
  <p:cSld name="3_Practice time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44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55" name="Google Shape;355;p4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771BA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6" name="Google Shape;356;p4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7" name="Google Shape;357;p4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58" name="Google Shape;358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4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635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44"/>
          <p:cNvSpPr txBox="1">
            <a:spLocks noGrp="1"/>
          </p:cNvSpPr>
          <p:nvPr>
            <p:ph type="body" idx="1"/>
          </p:nvPr>
        </p:nvSpPr>
        <p:spPr>
          <a:xfrm>
            <a:off x="500204" y="1587500"/>
            <a:ext cx="7520849" cy="3096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3" name="Google Shape;363;p44"/>
          <p:cNvSpPr>
            <a:spLocks noGrp="1"/>
          </p:cNvSpPr>
          <p:nvPr>
            <p:ph type="pic" idx="2"/>
          </p:nvPr>
        </p:nvSpPr>
        <p:spPr>
          <a:xfrm>
            <a:off x="8726907" y="1661249"/>
            <a:ext cx="3383280" cy="2258568"/>
          </a:xfrm>
          <a:prstGeom prst="rect">
            <a:avLst/>
          </a:prstGeom>
          <a:noFill/>
          <a:ln>
            <a:noFill/>
          </a:ln>
        </p:spPr>
      </p:sp>
      <p:sp>
        <p:nvSpPr>
          <p:cNvPr id="364" name="Google Shape;364;p44"/>
          <p:cNvSpPr txBox="1">
            <a:spLocks noGrp="1"/>
          </p:cNvSpPr>
          <p:nvPr>
            <p:ph type="body" idx="3"/>
          </p:nvPr>
        </p:nvSpPr>
        <p:spPr>
          <a:xfrm>
            <a:off x="8807115" y="4120489"/>
            <a:ext cx="3303071" cy="1342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5" name="Google Shape;365;p44"/>
          <p:cNvSpPr txBox="1">
            <a:spLocks noGrp="1"/>
          </p:cNvSpPr>
          <p:nvPr>
            <p:ph type="body" idx="4"/>
          </p:nvPr>
        </p:nvSpPr>
        <p:spPr>
          <a:xfrm>
            <a:off x="1138990" y="5029871"/>
            <a:ext cx="6890086" cy="833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66" name="Google Shape;366;p4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3746" y="5061187"/>
            <a:ext cx="982993" cy="11056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82046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More reading tip">
  <p:cSld name="2_More reading tip"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5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9" name="Google Shape;369;p45"/>
          <p:cNvSpPr txBox="1">
            <a:spLocks noGrp="1"/>
          </p:cNvSpPr>
          <p:nvPr>
            <p:ph type="body" idx="1"/>
          </p:nvPr>
        </p:nvSpPr>
        <p:spPr>
          <a:xfrm>
            <a:off x="1600223" y="2194151"/>
            <a:ext cx="5422392" cy="3621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0" name="Google Shape;370;p45"/>
          <p:cNvSpPr>
            <a:spLocks noGrp="1"/>
          </p:cNvSpPr>
          <p:nvPr>
            <p:ph type="pic" idx="2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371" name="Google Shape;371;p45"/>
          <p:cNvSpPr txBox="1">
            <a:spLocks noGrp="1"/>
          </p:cNvSpPr>
          <p:nvPr>
            <p:ph type="body" idx="3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005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2" name="Google Shape;372;p45"/>
          <p:cNvSpPr txBox="1">
            <a:spLocks noGrp="1"/>
          </p:cNvSpPr>
          <p:nvPr>
            <p:ph type="body" idx="4"/>
          </p:nvPr>
        </p:nvSpPr>
        <p:spPr>
          <a:xfrm>
            <a:off x="371844" y="1393080"/>
            <a:ext cx="7717079" cy="634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373" name="Google Shape;373;p4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4" name="Google Shape;374;p4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5" name="Google Shape;375;p4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76" name="Google Shape;376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45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4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11569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Feedback">
  <p:cSld name="4 Feedback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6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46"/>
          <p:cNvSpPr txBox="1">
            <a:spLocks noGrp="1"/>
          </p:cNvSpPr>
          <p:nvPr>
            <p:ph type="body" idx="1"/>
          </p:nvPr>
        </p:nvSpPr>
        <p:spPr>
          <a:xfrm>
            <a:off x="1600223" y="2194151"/>
            <a:ext cx="5422392" cy="3621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3" name="Google Shape;383;p46"/>
          <p:cNvSpPr>
            <a:spLocks noGrp="1"/>
          </p:cNvSpPr>
          <p:nvPr>
            <p:ph type="pic" idx="2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384" name="Google Shape;384;p46"/>
          <p:cNvSpPr txBox="1">
            <a:spLocks noGrp="1"/>
          </p:cNvSpPr>
          <p:nvPr>
            <p:ph type="body" idx="3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005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5" name="Google Shape;385;p46"/>
          <p:cNvSpPr txBox="1">
            <a:spLocks noGrp="1"/>
          </p:cNvSpPr>
          <p:nvPr>
            <p:ph type="body" idx="4"/>
          </p:nvPr>
        </p:nvSpPr>
        <p:spPr>
          <a:xfrm>
            <a:off x="371844" y="1393080"/>
            <a:ext cx="7717079" cy="634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386" name="Google Shape;386;p4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87" name="Google Shape;387;p4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88" name="Google Shape;388;p4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89" name="Google Shape;389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46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4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92325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Raz kids">
  <p:cSld name="4_Raz kids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47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5" name="Google Shape;395;p47"/>
          <p:cNvSpPr>
            <a:spLocks noGrp="1"/>
          </p:cNvSpPr>
          <p:nvPr>
            <p:ph type="pic" idx="2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396" name="Google Shape;396;p47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7" name="Google Shape;397;p47"/>
          <p:cNvSpPr txBox="1">
            <a:spLocks noGrp="1"/>
          </p:cNvSpPr>
          <p:nvPr>
            <p:ph type="body" idx="3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8" name="Google Shape;398;p47"/>
          <p:cNvSpPr txBox="1">
            <a:spLocks noGrp="1"/>
          </p:cNvSpPr>
          <p:nvPr>
            <p:ph type="body" idx="4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9" name="Google Shape;399;p47"/>
          <p:cNvSpPr txBox="1">
            <a:spLocks noGrp="1"/>
          </p:cNvSpPr>
          <p:nvPr>
            <p:ph type="body" idx="5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0" name="Google Shape;400;p47"/>
          <p:cNvSpPr txBox="1">
            <a:spLocks noGrp="1"/>
          </p:cNvSpPr>
          <p:nvPr>
            <p:ph type="body" idx="6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1" name="Google Shape;401;p47"/>
          <p:cNvSpPr txBox="1">
            <a:spLocks noGrp="1"/>
          </p:cNvSpPr>
          <p:nvPr>
            <p:ph type="body" idx="7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2" name="Google Shape;402;p47"/>
          <p:cNvSpPr>
            <a:spLocks noGrp="1"/>
          </p:cNvSpPr>
          <p:nvPr>
            <p:ph type="pic" idx="8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403" name="Google Shape;403;p4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04" name="Google Shape;404;p4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05" name="Google Shape;405;p4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06" name="Google Shape;406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47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4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76088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pringboard Connect">
  <p:cSld name="4_Springboard Connect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8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48"/>
          <p:cNvSpPr>
            <a:spLocks noGrp="1"/>
          </p:cNvSpPr>
          <p:nvPr>
            <p:ph type="pic" idx="2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413" name="Google Shape;413;p4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4" name="Google Shape;414;p4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5" name="Google Shape;415;p4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16" name="Google Shape;416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48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4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48"/>
          <p:cNvSpPr txBox="1">
            <a:spLocks noGrp="1"/>
          </p:cNvSpPr>
          <p:nvPr>
            <p:ph type="body" idx="1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1" name="Google Shape;421;p48"/>
          <p:cNvSpPr txBox="1">
            <a:spLocks noGrp="1"/>
          </p:cNvSpPr>
          <p:nvPr>
            <p:ph type="body" idx="3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2" name="Google Shape;422;p48"/>
          <p:cNvSpPr txBox="1">
            <a:spLocks noGrp="1"/>
          </p:cNvSpPr>
          <p:nvPr>
            <p:ph type="body" idx="4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3" name="Google Shape;423;p48"/>
          <p:cNvSpPr txBox="1">
            <a:spLocks noGrp="1"/>
          </p:cNvSpPr>
          <p:nvPr>
            <p:ph type="body" idx="5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4" name="Google Shape;424;p48"/>
          <p:cNvSpPr txBox="1">
            <a:spLocks noGrp="1"/>
          </p:cNvSpPr>
          <p:nvPr>
            <p:ph type="body" idx="6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5" name="Google Shape;425;p48"/>
          <p:cNvSpPr txBox="1">
            <a:spLocks noGrp="1"/>
          </p:cNvSpPr>
          <p:nvPr>
            <p:ph type="body" idx="7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6" name="Google Shape;426;p48"/>
          <p:cNvSpPr txBox="1">
            <a:spLocks noGrp="1"/>
          </p:cNvSpPr>
          <p:nvPr>
            <p:ph type="body" idx="8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7" name="Google Shape;427;p48"/>
          <p:cNvSpPr txBox="1">
            <a:spLocks noGrp="1"/>
          </p:cNvSpPr>
          <p:nvPr>
            <p:ph type="body" idx="9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85255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ocial Media">
  <p:cSld name="4_Social Media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49"/>
          <p:cNvSpPr>
            <a:spLocks noGrp="1"/>
          </p:cNvSpPr>
          <p:nvPr>
            <p:ph type="pic" idx="2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430" name="Google Shape;430;p49"/>
          <p:cNvSpPr txBox="1">
            <a:spLocks noGrp="1"/>
          </p:cNvSpPr>
          <p:nvPr>
            <p:ph type="body" idx="1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1" name="Google Shape;431;p49"/>
          <p:cNvSpPr>
            <a:spLocks noGrp="1"/>
          </p:cNvSpPr>
          <p:nvPr>
            <p:ph type="pic" idx="3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432" name="Google Shape;432;p49"/>
          <p:cNvSpPr>
            <a:spLocks noGrp="1"/>
          </p:cNvSpPr>
          <p:nvPr>
            <p:ph type="pic" idx="4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433" name="Google Shape;433;p4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4" name="Google Shape;434;p4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5" name="Google Shape;435;p4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36" name="Google Shape;436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49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4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49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63264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50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3" name="Google Shape;443;p50"/>
          <p:cNvSpPr txBox="1">
            <a:spLocks noGrp="1"/>
          </p:cNvSpPr>
          <p:nvPr>
            <p:ph type="body" idx="1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4" name="Google Shape;444;p50"/>
          <p:cNvSpPr txBox="1">
            <a:spLocks noGrp="1"/>
          </p:cNvSpPr>
          <p:nvPr>
            <p:ph type="body" idx="2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5" name="Google Shape;445;p50"/>
          <p:cNvSpPr txBox="1">
            <a:spLocks noGrp="1"/>
          </p:cNvSpPr>
          <p:nvPr>
            <p:ph type="body" idx="3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6" name="Google Shape;446;p50"/>
          <p:cNvSpPr txBox="1">
            <a:spLocks noGrp="1"/>
          </p:cNvSpPr>
          <p:nvPr>
            <p:ph type="body" idx="4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03046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. Leveled Text, Pic">
  <p:cSld name="Title. Leveled Text, Pic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0"/>
          <p:cNvSpPr>
            <a:spLocks noGrp="1"/>
          </p:cNvSpPr>
          <p:nvPr>
            <p:ph type="pic" idx="2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" name="Google Shape;31;p30"/>
          <p:cNvSpPr txBox="1">
            <a:spLocks noGrp="1"/>
          </p:cNvSpPr>
          <p:nvPr>
            <p:ph type="body" idx="1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30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32957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5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35"/>
          <p:cNvSpPr txBox="1">
            <a:spLocks noGrp="1"/>
          </p:cNvSpPr>
          <p:nvPr>
            <p:ph type="body" idx="1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35"/>
          <p:cNvSpPr txBox="1">
            <a:spLocks noGrp="1"/>
          </p:cNvSpPr>
          <p:nvPr>
            <p:ph type="body" idx="2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4357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elcome">
  <p:cSld name="Welcom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8"/>
          <p:cNvSpPr>
            <a:spLocks noGrp="1"/>
          </p:cNvSpPr>
          <p:nvPr>
            <p:ph type="pic" idx="2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" name="Google Shape;54;p38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38"/>
          <p:cNvSpPr txBox="1">
            <a:spLocks noGrp="1"/>
          </p:cNvSpPr>
          <p:nvPr>
            <p:ph type="body" idx="3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38"/>
          <p:cNvSpPr txBox="1">
            <a:spLocks noGrp="1"/>
          </p:cNvSpPr>
          <p:nvPr>
            <p:ph type="body" idx="4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38"/>
          <p:cNvSpPr txBox="1">
            <a:spLocks noGrp="1"/>
          </p:cNvSpPr>
          <p:nvPr>
            <p:ph type="body" idx="5"/>
          </p:nvPr>
        </p:nvSpPr>
        <p:spPr>
          <a:xfrm>
            <a:off x="698500" y="15009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38"/>
          <p:cNvSpPr txBox="1">
            <a:spLocks noGrp="1"/>
          </p:cNvSpPr>
          <p:nvPr>
            <p:ph type="body" idx="6"/>
          </p:nvPr>
        </p:nvSpPr>
        <p:spPr>
          <a:xfrm>
            <a:off x="698498" y="2659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38"/>
          <p:cNvSpPr txBox="1">
            <a:spLocks noGrp="1"/>
          </p:cNvSpPr>
          <p:nvPr>
            <p:ph type="body" idx="7"/>
          </p:nvPr>
        </p:nvSpPr>
        <p:spPr>
          <a:xfrm>
            <a:off x="698497" y="38170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38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38"/>
          <p:cNvSpPr txBox="1">
            <a:spLocks noGrp="1"/>
          </p:cNvSpPr>
          <p:nvPr>
            <p:ph type="body" idx="8"/>
          </p:nvPr>
        </p:nvSpPr>
        <p:spPr>
          <a:xfrm>
            <a:off x="698497" y="4804503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38"/>
          <p:cNvSpPr txBox="1">
            <a:spLocks noGrp="1"/>
          </p:cNvSpPr>
          <p:nvPr>
            <p:ph type="body" idx="9"/>
          </p:nvPr>
        </p:nvSpPr>
        <p:spPr>
          <a:xfrm>
            <a:off x="1660584" y="4815617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23870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Pic">
  <p:cSld name="Title, Pic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9"/>
          <p:cNvSpPr>
            <a:spLocks noGrp="1"/>
          </p:cNvSpPr>
          <p:nvPr>
            <p:ph type="pic" idx="2"/>
          </p:nvPr>
        </p:nvSpPr>
        <p:spPr>
          <a:xfrm>
            <a:off x="483081" y="1622426"/>
            <a:ext cx="11225841" cy="4105275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39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02466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" name="Google Shape;68;p4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9" name="Google Shape;69;p4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0" name="Google Shape;70;p4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1" name="Google Shape;71;p4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2" name="Google Shape;72;p4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3" name="Google Shape;73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40" descr="A picture containing vector graphic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40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40"/>
          <p:cNvSpPr txBox="1">
            <a:spLocks noGrp="1"/>
          </p:cNvSpPr>
          <p:nvPr>
            <p:ph type="body" idx="1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40"/>
          <p:cNvSpPr txBox="1">
            <a:spLocks noGrp="1"/>
          </p:cNvSpPr>
          <p:nvPr>
            <p:ph type="body" idx="2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63598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" name="Google Shape;80;p4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1" name="Google Shape;81;p4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2" name="Google Shape;82;p4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3" name="Google Shape;83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" name="Google Shape;85;p4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6" name="Google Shape;86;p4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7" name="Google Shape;87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4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41"/>
          <p:cNvSpPr txBox="1">
            <a:spLocks noGrp="1"/>
          </p:cNvSpPr>
          <p:nvPr>
            <p:ph type="body" idx="1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41"/>
          <p:cNvSpPr txBox="1">
            <a:spLocks noGrp="1"/>
          </p:cNvSpPr>
          <p:nvPr>
            <p:ph type="body" idx="2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93941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" name="Google Shape;93;p4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4" name="Google Shape;94;p4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5" name="Google Shape;95;p4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6" name="Google Shape;96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" name="Google Shape;97;p4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8" name="Google Shape;98;p4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9" name="Google Shape;99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42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42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Google Shape;102;p42"/>
          <p:cNvSpPr txBox="1">
            <a:spLocks noGrp="1"/>
          </p:cNvSpPr>
          <p:nvPr>
            <p:ph type="body" idx="1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80126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PGTitle. Leveled Text, Pic">
  <p:cSld name="Blank PGTitle. Leveled Text, Pic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0"/>
          <p:cNvSpPr>
            <a:spLocks noGrp="1"/>
          </p:cNvSpPr>
          <p:nvPr>
            <p:ph type="pic" idx="2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40"/>
          <p:cNvSpPr txBox="1">
            <a:spLocks noGrp="1"/>
          </p:cNvSpPr>
          <p:nvPr>
            <p:ph type="body" idx="1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40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3638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1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51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5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4" name="Google Shape;84;p35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w="762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5" name="Google Shape;85;p35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endParaRPr sz="5000" b="1" i="0" u="none" strike="noStrike" cap="non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35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87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8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1" name="Google Shape;301;p38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w="88900" cap="flat" cmpd="sng">
            <a:solidFill>
              <a:srgbClr val="96C93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2" name="Google Shape;302;p38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03" name="Google Shape;303;p38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8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5" name="Google Shape;305;p38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w="88900" cap="flat" cmpd="sng">
            <a:solidFill>
              <a:srgbClr val="96C93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6" name="Google Shape;306;p38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07" name="Google Shape;307;p38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219298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" name="Google Shape;11;p23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w="762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" name="Google Shape;12;p23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endParaRPr sz="5000" b="1" i="0" u="none" strike="noStrike" cap="non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3;p2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51567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16"/>
          <p:cNvSpPr txBox="1">
            <a:spLocks noGrp="1"/>
          </p:cNvSpPr>
          <p:nvPr>
            <p:ph type="title"/>
          </p:nvPr>
        </p:nvSpPr>
        <p:spPr>
          <a:xfrm>
            <a:off x="3242" y="5753101"/>
            <a:ext cx="9156345" cy="1104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5000" dirty="0">
                <a:latin typeface="Calibri"/>
                <a:ea typeface="Calibri"/>
                <a:cs typeface="Calibri"/>
                <a:sym typeface="Calibri"/>
              </a:rPr>
              <a:t>Welcome to Springboard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7" name="Google Shape;557;g1b397d6a822_0_33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8913" t="19597" r="17319" b="20396"/>
          <a:stretch/>
        </p:blipFill>
        <p:spPr>
          <a:xfrm>
            <a:off x="3835975" y="1859475"/>
            <a:ext cx="4702889" cy="4088450"/>
          </a:xfrm>
          <a:prstGeom prst="rect">
            <a:avLst/>
          </a:prstGeom>
          <a:ln>
            <a:noFill/>
          </a:ln>
        </p:spPr>
      </p:pic>
      <p:sp>
        <p:nvSpPr>
          <p:cNvPr id="558" name="Google Shape;558;g1b397d6a822_0_3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i="0" u="none" baseline="0" dirty="0"/>
              <a:t>O objetivo é baseado no alvo de leitura</a:t>
            </a:r>
            <a:endParaRPr sz="4000" dirty="0"/>
          </a:p>
        </p:txBody>
      </p:sp>
      <p:pic>
        <p:nvPicPr>
          <p:cNvPr id="559" name="Google Shape;559;g1b397d6a822_0_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69950" y="3462663"/>
            <a:ext cx="866550" cy="882075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Google Shape;560;g1b397d6a822_0_33"/>
          <p:cNvSpPr txBox="1">
            <a:spLocks noGrp="1"/>
          </p:cNvSpPr>
          <p:nvPr>
            <p:ph type="body" idx="1"/>
          </p:nvPr>
        </p:nvSpPr>
        <p:spPr>
          <a:xfrm>
            <a:off x="1298874" y="1859475"/>
            <a:ext cx="3971625" cy="106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13716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 b="1" i="0" u="none" baseline="0" dirty="0"/>
              <a:t>Recompensa de leitura!</a:t>
            </a:r>
            <a:endParaRPr b="1" dirty="0"/>
          </a:p>
        </p:txBody>
      </p:sp>
      <p:pic>
        <p:nvPicPr>
          <p:cNvPr id="561" name="Google Shape;561;g1b397d6a822_0_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4975" y="1490525"/>
            <a:ext cx="1559525" cy="1587450"/>
          </a:xfrm>
          <a:prstGeom prst="rect">
            <a:avLst/>
          </a:prstGeom>
          <a:noFill/>
          <a:ln>
            <a:noFill/>
          </a:ln>
        </p:spPr>
      </p:pic>
      <p:sp>
        <p:nvSpPr>
          <p:cNvPr id="562" name="Google Shape;562;g1b397d6a822_0_33"/>
          <p:cNvSpPr/>
          <p:nvPr/>
        </p:nvSpPr>
        <p:spPr>
          <a:xfrm>
            <a:off x="1887700" y="2173575"/>
            <a:ext cx="640800" cy="432900"/>
          </a:xfrm>
          <a:prstGeom prst="mathEqual">
            <a:avLst>
              <a:gd name="adj1" fmla="val 23520"/>
              <a:gd name="adj2" fmla="val 1176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Google Shape;539;g1b397d6a822_0_4">
            <a:extLst>
              <a:ext uri="{FF2B5EF4-FFF2-40B4-BE49-F238E27FC236}">
                <a16:creationId xmlns:a16="http://schemas.microsoft.com/office/drawing/2014/main" id="{3F77AB9C-37EA-5F06-58AC-BA88DAC48B6B}"/>
              </a:ext>
            </a:extLst>
          </p:cNvPr>
          <p:cNvSpPr txBox="1"/>
          <p:nvPr/>
        </p:nvSpPr>
        <p:spPr>
          <a:xfrm>
            <a:off x="83350" y="10"/>
            <a:ext cx="6839700" cy="2955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Choose between slides 8,9, or 10!</a:t>
            </a:r>
            <a:endParaRPr kumimoji="0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23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pt-BR" sz="4300" dirty="0"/>
              <a:t>Para qual parte você está animado?</a:t>
            </a:r>
          </a:p>
        </p:txBody>
      </p:sp>
      <p:sp>
        <p:nvSpPr>
          <p:cNvPr id="619" name="Google Shape;619;p23"/>
          <p:cNvSpPr txBox="1"/>
          <p:nvPr/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rPr lang="pt-BR"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Escreva um número na caixa de bate-papo!</a:t>
            </a:r>
          </a:p>
        </p:txBody>
      </p:sp>
      <p:pic>
        <p:nvPicPr>
          <p:cNvPr id="620" name="Google Shape;620;p23" descr="A close up of a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14461" y="1686148"/>
            <a:ext cx="2194317" cy="2194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850AC17-2EB4-3C48-8ABD-8A677A9322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57" y="1847850"/>
            <a:ext cx="9088554" cy="3399967"/>
          </a:xfrm>
          <a:prstGeom prst="rect">
            <a:avLst/>
          </a:prstGeom>
        </p:spPr>
      </p:pic>
      <p:sp>
        <p:nvSpPr>
          <p:cNvPr id="32" name="Google Shape;499;p19">
            <a:extLst>
              <a:ext uri="{FF2B5EF4-FFF2-40B4-BE49-F238E27FC236}">
                <a16:creationId xmlns:a16="http://schemas.microsoft.com/office/drawing/2014/main" id="{99BA6729-4123-FF45-9E9B-5A6C8D5448FB}"/>
              </a:ext>
            </a:extLst>
          </p:cNvPr>
          <p:cNvSpPr txBox="1"/>
          <p:nvPr/>
        </p:nvSpPr>
        <p:spPr>
          <a:xfrm>
            <a:off x="589685" y="2258110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pt-BR" sz="36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sp>
        <p:nvSpPr>
          <p:cNvPr id="33" name="Google Shape;499;p19">
            <a:extLst>
              <a:ext uri="{FF2B5EF4-FFF2-40B4-BE49-F238E27FC236}">
                <a16:creationId xmlns:a16="http://schemas.microsoft.com/office/drawing/2014/main" id="{713E86BE-CC3D-7343-8C94-36A9043CBC03}"/>
              </a:ext>
            </a:extLst>
          </p:cNvPr>
          <p:cNvSpPr txBox="1"/>
          <p:nvPr/>
        </p:nvSpPr>
        <p:spPr>
          <a:xfrm>
            <a:off x="1465985" y="4277410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pt-BR" sz="36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  <p:sp>
        <p:nvSpPr>
          <p:cNvPr id="34" name="Google Shape;499;p19">
            <a:extLst>
              <a:ext uri="{FF2B5EF4-FFF2-40B4-BE49-F238E27FC236}">
                <a16:creationId xmlns:a16="http://schemas.microsoft.com/office/drawing/2014/main" id="{BDD76666-B8AD-E04C-A695-FA6C2F5E27DD}"/>
              </a:ext>
            </a:extLst>
          </p:cNvPr>
          <p:cNvSpPr txBox="1"/>
          <p:nvPr/>
        </p:nvSpPr>
        <p:spPr>
          <a:xfrm>
            <a:off x="2323235" y="2258110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pt-BR" sz="36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</p:txBody>
      </p:sp>
      <p:sp>
        <p:nvSpPr>
          <p:cNvPr id="35" name="Google Shape;499;p19">
            <a:extLst>
              <a:ext uri="{FF2B5EF4-FFF2-40B4-BE49-F238E27FC236}">
                <a16:creationId xmlns:a16="http://schemas.microsoft.com/office/drawing/2014/main" id="{7E322F05-1485-424D-A879-6C67F00C65A8}"/>
              </a:ext>
            </a:extLst>
          </p:cNvPr>
          <p:cNvSpPr txBox="1"/>
          <p:nvPr/>
        </p:nvSpPr>
        <p:spPr>
          <a:xfrm>
            <a:off x="4483632" y="4391710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pt-BR" sz="36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</a:p>
        </p:txBody>
      </p:sp>
      <p:sp>
        <p:nvSpPr>
          <p:cNvPr id="36" name="Google Shape;499;p19">
            <a:extLst>
              <a:ext uri="{FF2B5EF4-FFF2-40B4-BE49-F238E27FC236}">
                <a16:creationId xmlns:a16="http://schemas.microsoft.com/office/drawing/2014/main" id="{7F027280-0A89-A74A-9B8C-17E3B7C4E545}"/>
              </a:ext>
            </a:extLst>
          </p:cNvPr>
          <p:cNvSpPr txBox="1"/>
          <p:nvPr/>
        </p:nvSpPr>
        <p:spPr>
          <a:xfrm>
            <a:off x="6685685" y="2258110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pt-BR" sz="36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</a:p>
        </p:txBody>
      </p:sp>
      <p:sp>
        <p:nvSpPr>
          <p:cNvPr id="37" name="Google Shape;499;p19">
            <a:extLst>
              <a:ext uri="{FF2B5EF4-FFF2-40B4-BE49-F238E27FC236}">
                <a16:creationId xmlns:a16="http://schemas.microsoft.com/office/drawing/2014/main" id="{E3A5F0E9-7B14-C047-9DB3-5FB245ADD84B}"/>
              </a:ext>
            </a:extLst>
          </p:cNvPr>
          <p:cNvSpPr txBox="1"/>
          <p:nvPr/>
        </p:nvSpPr>
        <p:spPr>
          <a:xfrm>
            <a:off x="7520329" y="4277410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pt-BR" sz="36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24"/>
          <p:cNvSpPr txBox="1">
            <a:spLocks noGrp="1"/>
          </p:cNvSpPr>
          <p:nvPr>
            <p:ph type="body" idx="1"/>
          </p:nvPr>
        </p:nvSpPr>
        <p:spPr>
          <a:xfrm>
            <a:off x="258234" y="1687513"/>
            <a:ext cx="7884583" cy="447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rPr lang="pt-BR" b="1" dirty="0"/>
              <a:t>Nosso incrível recurso:</a:t>
            </a:r>
          </a:p>
          <a:p>
            <a:pPr marL="285750" lvl="0" indent="-2857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Char char="•"/>
            </a:pPr>
            <a:r>
              <a:rPr lang="pt-BR" sz="3400" dirty="0"/>
              <a:t>Aplicativo de mensagens de texto baseado na Web (sem necessidade de download)</a:t>
            </a:r>
          </a:p>
          <a:p>
            <a:pPr marL="285750" lvl="0" indent="-2857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Char char="•"/>
            </a:pPr>
            <a:r>
              <a:rPr lang="pt-BR" sz="3400" dirty="0"/>
              <a:t>Orienta seu filho para um foco de habilidade de leitura</a:t>
            </a:r>
          </a:p>
          <a:p>
            <a:pPr marL="285750" lvl="0" indent="-2857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Char char="•"/>
            </a:pPr>
            <a:r>
              <a:rPr lang="pt-BR" sz="3400" dirty="0"/>
              <a:t>Explica estratégias que você pode usar juntos para ajudar seu filho a melhorar</a:t>
            </a:r>
          </a:p>
          <a:p>
            <a:pPr marL="285750" lvl="0" indent="-2857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Char char="•"/>
            </a:pPr>
            <a:r>
              <a:rPr lang="pt-BR" sz="3400" dirty="0"/>
              <a:t>Mostra seu progresso em direção às recompensas</a:t>
            </a:r>
          </a:p>
          <a:p>
            <a:pPr marL="285750" lvl="0" indent="-571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endParaRPr dirty="0"/>
          </a:p>
        </p:txBody>
      </p:sp>
      <p:sp>
        <p:nvSpPr>
          <p:cNvPr id="637" name="Google Shape;637;p24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pt-BR"/>
              <a:t>Springboard Connect</a:t>
            </a:r>
          </a:p>
        </p:txBody>
      </p:sp>
      <p:pic>
        <p:nvPicPr>
          <p:cNvPr id="638" name="Google Shape;638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2817" y="5644761"/>
            <a:ext cx="3915479" cy="6418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9" name="Google Shape;639;p24"/>
          <p:cNvGrpSpPr/>
          <p:nvPr/>
        </p:nvGrpSpPr>
        <p:grpSpPr>
          <a:xfrm>
            <a:off x="8568567" y="1494226"/>
            <a:ext cx="2610264" cy="4150535"/>
            <a:chOff x="8568567" y="1494226"/>
            <a:chExt cx="2610264" cy="4150535"/>
          </a:xfrm>
        </p:grpSpPr>
        <p:pic>
          <p:nvPicPr>
            <p:cNvPr id="640" name="Google Shape;640;p24"/>
            <p:cNvPicPr preferRelativeResize="0"/>
            <p:nvPr/>
          </p:nvPicPr>
          <p:blipFill rotWithShape="1">
            <a:blip r:embed="rId4">
              <a:alphaModFix/>
            </a:blip>
            <a:srcRect l="20615" t="11243" r="20613"/>
            <a:stretch/>
          </p:blipFill>
          <p:spPr>
            <a:xfrm>
              <a:off x="8568567" y="1494226"/>
              <a:ext cx="2610264" cy="41505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1" name="Google Shape;641;p24" descr="Graphical user interface, text, application, chat or text message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250066" y="2345961"/>
              <a:ext cx="1269344" cy="180057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26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pt-BR" dirty="0"/>
              <a:t>Ganhe recompensas </a:t>
            </a:r>
            <a:endParaRPr dirty="0"/>
          </a:p>
        </p:txBody>
      </p:sp>
      <p:sp>
        <p:nvSpPr>
          <p:cNvPr id="590" name="Google Shape;590;p26"/>
          <p:cNvSpPr txBox="1"/>
          <p:nvPr/>
        </p:nvSpPr>
        <p:spPr>
          <a:xfrm>
            <a:off x="6366148" y="2663113"/>
            <a:ext cx="5500200" cy="28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tabLst/>
              <a:defRPr/>
            </a:pPr>
            <a:r>
              <a:rPr kumimoji="0" lang="en-US" sz="3100" b="0" i="0" u="none" strike="noStrike" kern="0" cap="none" spc="0" normalizeH="0" baseline="0" noProof="0">
                <a:ln>
                  <a:noFill/>
                </a:ln>
                <a:solidFill>
                  <a:srgbClr val="006FB6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Insert incentives</a:t>
            </a:r>
            <a:endParaRPr kumimoji="0" sz="3100" b="1" i="0" u="none" strike="noStrike" kern="0" cap="none" spc="0" normalizeH="0" baseline="0" noProof="0">
              <a:ln>
                <a:noFill/>
              </a:ln>
              <a:solidFill>
                <a:srgbClr val="006FB6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tabLst/>
              <a:defRPr/>
            </a:pPr>
            <a:endParaRPr kumimoji="0" sz="3100" b="1" i="0" u="none" strike="noStrike" kern="0" cap="none" spc="0" normalizeH="0" baseline="0" noProof="0">
              <a:ln>
                <a:noFill/>
              </a:ln>
              <a:solidFill>
                <a:srgbClr val="006FB6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tabLst/>
              <a:defRPr/>
            </a:pPr>
            <a:r>
              <a:rPr kumimoji="0" lang="en-US" sz="3100" b="0" i="0" u="none" strike="noStrike" kern="0" cap="none" spc="0" normalizeH="0" baseline="0" noProof="0">
                <a:ln>
                  <a:noFill/>
                </a:ln>
                <a:solidFill>
                  <a:srgbClr val="006FB6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Insert incentives</a:t>
            </a:r>
            <a:endParaRPr kumimoji="0" sz="3100" b="1" i="0" u="none" strike="noStrike" kern="0" cap="none" spc="0" normalizeH="0" baseline="0" noProof="0">
              <a:ln>
                <a:noFill/>
              </a:ln>
              <a:solidFill>
                <a:srgbClr val="006FB6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tabLst/>
              <a:defRPr/>
            </a:pPr>
            <a:endParaRPr kumimoji="0" sz="3100" b="1" i="0" u="none" strike="noStrike" kern="0" cap="none" spc="0" normalizeH="0" baseline="0" noProof="0">
              <a:ln>
                <a:noFill/>
              </a:ln>
              <a:solidFill>
                <a:srgbClr val="006FB6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tabLst/>
              <a:defRPr/>
            </a:pPr>
            <a:r>
              <a:rPr kumimoji="0" lang="en-US" sz="3100" b="0" i="0" u="none" strike="noStrike" kern="0" cap="none" spc="0" normalizeH="0" baseline="0" noProof="0">
                <a:ln>
                  <a:noFill/>
                </a:ln>
                <a:solidFill>
                  <a:srgbClr val="006FB6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Insert incentives</a:t>
            </a:r>
            <a:endParaRPr kumimoji="0" sz="3100" b="0" i="0" u="none" strike="noStrike" kern="0" cap="none" spc="0" normalizeH="0" baseline="0" noProof="0">
              <a:ln>
                <a:noFill/>
              </a:ln>
              <a:solidFill>
                <a:srgbClr val="006FB6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1" name="Google Shape;591;p26"/>
          <p:cNvPicPr preferRelativeResize="0"/>
          <p:nvPr/>
        </p:nvPicPr>
        <p:blipFill rotWithShape="1">
          <a:blip r:embed="rId3">
            <a:alphaModFix/>
          </a:blip>
          <a:srcRect l="5229" r="5220"/>
          <a:stretch/>
        </p:blipFill>
        <p:spPr>
          <a:xfrm>
            <a:off x="402662" y="1832547"/>
            <a:ext cx="5394325" cy="4518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3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pt-BR"/>
              <a:t>Você terá acesso aos livros</a:t>
            </a:r>
          </a:p>
        </p:txBody>
      </p:sp>
      <p:pic>
        <p:nvPicPr>
          <p:cNvPr id="950" name="Google Shape;950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50329" y="1713593"/>
            <a:ext cx="6553200" cy="4736592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51" name="Google Shape;951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9093" y="4315564"/>
            <a:ext cx="4901235" cy="2346065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952" name="Google Shape;952;p31"/>
          <p:cNvCxnSpPr/>
          <p:nvPr/>
        </p:nvCxnSpPr>
        <p:spPr>
          <a:xfrm>
            <a:off x="3776697" y="2054688"/>
            <a:ext cx="953146" cy="0"/>
          </a:xfrm>
          <a:prstGeom prst="straightConnector1">
            <a:avLst/>
          </a:prstGeom>
          <a:noFill/>
          <a:ln w="92075" cap="flat" cmpd="sng">
            <a:solidFill>
              <a:srgbClr val="EB692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953" name="Google Shape;953;p31"/>
          <p:cNvSpPr txBox="1"/>
          <p:nvPr/>
        </p:nvSpPr>
        <p:spPr>
          <a:xfrm>
            <a:off x="252563" y="2664908"/>
            <a:ext cx="4901235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pt-BR"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O professor do seu filho enviará as informações de login </a:t>
            </a:r>
          </a:p>
        </p:txBody>
      </p:sp>
      <p:cxnSp>
        <p:nvCxnSpPr>
          <p:cNvPr id="954" name="Google Shape;954;p31"/>
          <p:cNvCxnSpPr/>
          <p:nvPr/>
        </p:nvCxnSpPr>
        <p:spPr>
          <a:xfrm>
            <a:off x="2601993" y="3910696"/>
            <a:ext cx="807976" cy="809736"/>
          </a:xfrm>
          <a:prstGeom prst="straightConnector1">
            <a:avLst/>
          </a:prstGeom>
          <a:noFill/>
          <a:ln w="92075" cap="flat" cmpd="sng">
            <a:solidFill>
              <a:srgbClr val="EB692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955" name="Google Shape;955;p31"/>
          <p:cNvPicPr preferRelativeResize="0"/>
          <p:nvPr/>
        </p:nvPicPr>
        <p:blipFill rotWithShape="1">
          <a:blip r:embed="rId4">
            <a:alphaModFix/>
          </a:blip>
          <a:srcRect l="77415" r="3109" b="80908"/>
          <a:stretch/>
        </p:blipFill>
        <p:spPr>
          <a:xfrm>
            <a:off x="1332233" y="1449787"/>
            <a:ext cx="2471902" cy="1159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6" name="Google Shape;956;p31" descr="A picture containing food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2563" y="1449787"/>
            <a:ext cx="1066800" cy="110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17e27b04af9_0_16"/>
          <p:cNvSpPr txBox="1"/>
          <p:nvPr/>
        </p:nvSpPr>
        <p:spPr>
          <a:xfrm>
            <a:off x="207903" y="353530"/>
            <a:ext cx="8618400" cy="6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tabLst/>
              <a:defRPr/>
            </a:pPr>
            <a:endParaRPr kumimoji="0" sz="5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g17e27b04af9_0_16"/>
          <p:cNvSpPr/>
          <p:nvPr/>
        </p:nvSpPr>
        <p:spPr>
          <a:xfrm>
            <a:off x="393075" y="1973025"/>
            <a:ext cx="5817600" cy="23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6FB6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Fill in dates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6FB6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Calibri"/>
              <a:buChar char="-"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6FB6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Family Workshop dates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6FB6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Calibri"/>
              <a:buChar char="-"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6FB6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Start and end time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6FB6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Calibri"/>
              <a:buChar char="-"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6FB6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start and end date 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6FB6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Calibri"/>
              <a:buChar char="-"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6FB6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learning bonus celebration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6FB6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Calibri"/>
              <a:buChar char="-"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6FB6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days off 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6FB6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Calibri"/>
              <a:buChar char="-"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6FB6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Any other important dates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6FB6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tabLst/>
              <a:defRPr/>
            </a:pP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70B6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2" name="Google Shape;612;g17e27b04af9_0_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21253" y="1578950"/>
            <a:ext cx="4709875" cy="470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17e27b04af9_0_8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endParaRPr dirty="0"/>
          </a:p>
        </p:txBody>
      </p:sp>
      <p:sp>
        <p:nvSpPr>
          <p:cNvPr id="619" name="Google Shape;619;g17e27b04af9_0_8"/>
          <p:cNvSpPr txBox="1"/>
          <p:nvPr/>
        </p:nvSpPr>
        <p:spPr>
          <a:xfrm>
            <a:off x="9163051" y="4074693"/>
            <a:ext cx="2497200" cy="23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6FB6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Write a question in the chat box!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0" name="Google Shape;620;g17e27b04af9_0_8" descr="A close up of a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14461" y="1686148"/>
            <a:ext cx="2194317" cy="2194317"/>
          </a:xfrm>
          <a:prstGeom prst="rect">
            <a:avLst/>
          </a:prstGeom>
          <a:noFill/>
          <a:ln>
            <a:noFill/>
          </a:ln>
        </p:spPr>
      </p:pic>
      <p:sp>
        <p:nvSpPr>
          <p:cNvPr id="621" name="Google Shape;621;g17e27b04af9_0_8"/>
          <p:cNvSpPr txBox="1"/>
          <p:nvPr/>
        </p:nvSpPr>
        <p:spPr>
          <a:xfrm>
            <a:off x="258234" y="1687513"/>
            <a:ext cx="7884600" cy="37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6FB6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Fill in information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6FB6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Calibri"/>
              <a:buChar char="-"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6FB6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drop off/pick up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6FB6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Calibri"/>
              <a:buChar char="-"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6FB6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sick or leave early 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6FB6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Calibri"/>
              <a:buChar char="-"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6FB6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alternate pick up person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6FB6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Calibri"/>
              <a:buChar char="-"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6FB6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any additional paperwork from families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6FB6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Calibri"/>
              <a:buChar char="-"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6FB6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any additional info to give to families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6FB6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33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pt-BR"/>
              <a:t>Perguntas?</a:t>
            </a:r>
          </a:p>
        </p:txBody>
      </p:sp>
      <p:sp>
        <p:nvSpPr>
          <p:cNvPr id="992" name="Google Shape;992;p33"/>
          <p:cNvSpPr txBox="1"/>
          <p:nvPr/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rPr lang="pt-BR"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Escreva uma pergunta na caixa de bate-papo!</a:t>
            </a:r>
          </a:p>
        </p:txBody>
      </p:sp>
      <p:pic>
        <p:nvPicPr>
          <p:cNvPr id="993" name="Google Shape;993;p33" descr="A close up of a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14461" y="1686148"/>
            <a:ext cx="2194317" cy="2194317"/>
          </a:xfrm>
          <a:prstGeom prst="rect">
            <a:avLst/>
          </a:prstGeom>
          <a:noFill/>
          <a:ln>
            <a:noFill/>
          </a:ln>
        </p:spPr>
      </p:pic>
      <p:sp>
        <p:nvSpPr>
          <p:cNvPr id="994" name="Google Shape;994;p33"/>
          <p:cNvSpPr txBox="1"/>
          <p:nvPr/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pt-BR"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Obrigado por ter vindo!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pt-BR"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Você pode ficar e fazer perguntas, se quiser.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5" name="Google Shape;975;p32" descr="A close up of a logo&#10;&#10;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4298" b="4298"/>
          <a:stretch/>
        </p:blipFill>
        <p:spPr>
          <a:xfrm>
            <a:off x="8142818" y="1687513"/>
            <a:ext cx="3587749" cy="3763962"/>
          </a:xfrm>
          <a:prstGeom prst="rect">
            <a:avLst/>
          </a:prstGeom>
          <a:noFill/>
          <a:ln>
            <a:noFill/>
          </a:ln>
        </p:spPr>
      </p:pic>
      <p:sp>
        <p:nvSpPr>
          <p:cNvPr id="976" name="Google Shape;976;p32"/>
          <p:cNvSpPr txBox="1">
            <a:spLocks noGrp="1"/>
          </p:cNvSpPr>
          <p:nvPr>
            <p:ph type="body" idx="1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Char char="•"/>
            </a:pPr>
            <a:r>
              <a:rPr lang="pt-BR"/>
              <a:t>O professor do seu filho entrará em contato para agendar uma breve reunião para conhecer melhor você e seu filho. </a:t>
            </a:r>
          </a:p>
        </p:txBody>
      </p:sp>
      <p:sp>
        <p:nvSpPr>
          <p:cNvPr id="977" name="Google Shape;977;p32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pt-BR"/>
              <a:t>Nos vemos na reunião da equipe!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3DCBE3-E158-A9A3-65AB-5B3F77DDB3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09" y="1479021"/>
            <a:ext cx="7144362" cy="5116652"/>
          </a:xfrm>
          <a:prstGeom prst="rect">
            <a:avLst/>
          </a:prstGeom>
        </p:spPr>
      </p:pic>
      <p:sp>
        <p:nvSpPr>
          <p:cNvPr id="454" name="Google Shape;454;p17"/>
          <p:cNvSpPr txBox="1">
            <a:spLocks noGrp="1"/>
          </p:cNvSpPr>
          <p:nvPr>
            <p:ph type="ctrTitle"/>
          </p:nvPr>
        </p:nvSpPr>
        <p:spPr>
          <a:xfrm>
            <a:off x="0" y="16042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pt-BR" sz="4600" dirty="0"/>
              <a:t>O que é um acelerador de </a:t>
            </a:r>
            <a:br>
              <a:rPr lang="pt-BR" sz="4600" dirty="0"/>
            </a:br>
            <a:r>
              <a:rPr lang="pt-BR" sz="4600" dirty="0"/>
              <a:t>aprendizagem?</a:t>
            </a:r>
          </a:p>
        </p:txBody>
      </p:sp>
      <p:pic>
        <p:nvPicPr>
          <p:cNvPr id="455" name="Google Shape;455;p17" descr="Arrow Clockwise curv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8830379" y="1508099"/>
            <a:ext cx="357753" cy="580942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17"/>
          <p:cNvSpPr/>
          <p:nvPr/>
        </p:nvSpPr>
        <p:spPr>
          <a:xfrm>
            <a:off x="9554628" y="1466673"/>
            <a:ext cx="2427165" cy="3010734"/>
          </a:xfrm>
          <a:prstGeom prst="roundRect">
            <a:avLst>
              <a:gd name="adj" fmla="val 16667"/>
            </a:avLst>
          </a:prstGeom>
          <a:noFill/>
          <a:ln w="31750" cap="flat" cmpd="sng">
            <a:solidFill>
              <a:srgbClr val="EB692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45700" rIns="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pt-BR" sz="25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Aprendizagem focada</a:t>
            </a:r>
            <a:r>
              <a:rPr lang="pt-BR" sz="250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, breve nas habilidades que seu filho </a:t>
            </a:r>
            <a:r>
              <a:rPr lang="pt-BR" sz="25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já está desenvolvendo</a:t>
            </a:r>
          </a:p>
        </p:txBody>
      </p:sp>
      <p:sp>
        <p:nvSpPr>
          <p:cNvPr id="457" name="Google Shape;457;p17"/>
          <p:cNvSpPr/>
          <p:nvPr/>
        </p:nvSpPr>
        <p:spPr>
          <a:xfrm>
            <a:off x="210207" y="2315444"/>
            <a:ext cx="2845227" cy="1393195"/>
          </a:xfrm>
          <a:prstGeom prst="roundRect">
            <a:avLst>
              <a:gd name="adj" fmla="val 16667"/>
            </a:avLst>
          </a:prstGeom>
          <a:noFill/>
          <a:ln w="31750" cap="flat" cmpd="sng">
            <a:solidFill>
              <a:srgbClr val="EB692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40" tIns="45700" rIns="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0" i="0" u="none" strike="noStrike" cap="none" dirty="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Baseado em </a:t>
            </a:r>
            <a:r>
              <a:rPr lang="pt-BR" sz="2800" b="1" i="0" u="none" strike="noStrike" cap="none" dirty="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relacionamentos! </a:t>
            </a:r>
          </a:p>
        </p:txBody>
      </p:sp>
      <p:pic>
        <p:nvPicPr>
          <p:cNvPr id="458" name="Google Shape;458;p17" descr="Arrow Clockwise curv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7167823">
            <a:off x="8082357" y="4615938"/>
            <a:ext cx="357753" cy="580942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17"/>
          <p:cNvSpPr/>
          <p:nvPr/>
        </p:nvSpPr>
        <p:spPr>
          <a:xfrm>
            <a:off x="8746322" y="4880554"/>
            <a:ext cx="2760786" cy="1409887"/>
          </a:xfrm>
          <a:prstGeom prst="roundRect">
            <a:avLst>
              <a:gd name="adj" fmla="val 16667"/>
            </a:avLst>
          </a:prstGeom>
          <a:noFill/>
          <a:ln w="31750" cap="flat" cmpd="sng">
            <a:solidFill>
              <a:srgbClr val="EB692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Muito </a:t>
            </a:r>
            <a:r>
              <a:rPr lang="pt-BR" sz="28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tempo de prática</a:t>
            </a:r>
            <a:r>
              <a:rPr lang="pt-BR" sz="280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 deliberado</a:t>
            </a:r>
          </a:p>
        </p:txBody>
      </p:sp>
      <p:pic>
        <p:nvPicPr>
          <p:cNvPr id="460" name="Google Shape;460;p17" descr="Arrow Clockwise curv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6387369">
            <a:off x="2847996" y="2467736"/>
            <a:ext cx="357753" cy="580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19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pt-BR"/>
              <a:t>Quais são suas esperanças?</a:t>
            </a:r>
          </a:p>
        </p:txBody>
      </p:sp>
      <p:sp>
        <p:nvSpPr>
          <p:cNvPr id="497" name="Google Shape;497;p19"/>
          <p:cNvSpPr txBox="1"/>
          <p:nvPr/>
        </p:nvSpPr>
        <p:spPr>
          <a:xfrm>
            <a:off x="9176084" y="4074693"/>
            <a:ext cx="2580357" cy="236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rPr lang="pt-BR" sz="2800" b="0" i="0" u="none" strike="noStrike" cap="none" dirty="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Escreva na caixa de bate-papo!</a:t>
            </a:r>
          </a:p>
        </p:txBody>
      </p:sp>
      <p:pic>
        <p:nvPicPr>
          <p:cNvPr id="498" name="Google Shape;498;p19" descr="A close up of a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14461" y="1686148"/>
            <a:ext cx="2194317" cy="2194317"/>
          </a:xfrm>
          <a:prstGeom prst="rect">
            <a:avLst/>
          </a:prstGeom>
          <a:noFill/>
          <a:ln>
            <a:noFill/>
          </a:ln>
        </p:spPr>
      </p:pic>
      <p:sp>
        <p:nvSpPr>
          <p:cNvPr id="499" name="Google Shape;499;p19"/>
          <p:cNvSpPr txBox="1"/>
          <p:nvPr/>
        </p:nvSpPr>
        <p:spPr>
          <a:xfrm>
            <a:off x="531811" y="1705796"/>
            <a:ext cx="7223262" cy="236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pt-BR" sz="360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O que </a:t>
            </a:r>
            <a:r>
              <a:rPr lang="pt-BR"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você </a:t>
            </a:r>
            <a:r>
              <a:rPr lang="pt-BR" sz="360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espera que aconteça com sua família durante este acelerador de aprendizado?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 dirty="0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pt-BR"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Preencha a frase: "Espero…"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15833B-29E2-6841-B0BC-4B94B0BC9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907" y="1847850"/>
            <a:ext cx="12578014" cy="4705350"/>
          </a:xfrm>
          <a:prstGeom prst="rect">
            <a:avLst/>
          </a:prstGeom>
        </p:spPr>
      </p:pic>
      <p:sp>
        <p:nvSpPr>
          <p:cNvPr id="515" name="Google Shape;515;p5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pt-BR"/>
              <a:t>6 peças</a:t>
            </a:r>
          </a:p>
        </p:txBody>
      </p:sp>
      <p:sp>
        <p:nvSpPr>
          <p:cNvPr id="9" name="Google Shape;499;p19">
            <a:extLst>
              <a:ext uri="{FF2B5EF4-FFF2-40B4-BE49-F238E27FC236}">
                <a16:creationId xmlns:a16="http://schemas.microsoft.com/office/drawing/2014/main" id="{2EA62748-27FE-5648-B9D6-74F960B3161A}"/>
              </a:ext>
            </a:extLst>
          </p:cNvPr>
          <p:cNvSpPr txBox="1"/>
          <p:nvPr/>
        </p:nvSpPr>
        <p:spPr>
          <a:xfrm>
            <a:off x="951635" y="2258110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pt-BR" sz="36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sp>
        <p:nvSpPr>
          <p:cNvPr id="10" name="Google Shape;499;p19">
            <a:extLst>
              <a:ext uri="{FF2B5EF4-FFF2-40B4-BE49-F238E27FC236}">
                <a16:creationId xmlns:a16="http://schemas.microsoft.com/office/drawing/2014/main" id="{1D7D69E4-9D0A-F644-8525-8AA250C1B60F}"/>
              </a:ext>
            </a:extLst>
          </p:cNvPr>
          <p:cNvSpPr txBox="1"/>
          <p:nvPr/>
        </p:nvSpPr>
        <p:spPr>
          <a:xfrm>
            <a:off x="2170835" y="5172760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pt-BR" sz="3600" b="1">
                <a:solidFill>
                  <a:srgbClr val="006FB6"/>
                </a:solidFill>
                <a:latin typeface="Calibri"/>
                <a:cs typeface="Calibri"/>
                <a:sym typeface="Calibri"/>
              </a:rPr>
              <a:t>2</a:t>
            </a:r>
          </a:p>
        </p:txBody>
      </p:sp>
      <p:sp>
        <p:nvSpPr>
          <p:cNvPr id="11" name="Google Shape;499;p19">
            <a:extLst>
              <a:ext uri="{FF2B5EF4-FFF2-40B4-BE49-F238E27FC236}">
                <a16:creationId xmlns:a16="http://schemas.microsoft.com/office/drawing/2014/main" id="{958C5FB3-5218-2948-AAC2-300886BF7C06}"/>
              </a:ext>
            </a:extLst>
          </p:cNvPr>
          <p:cNvSpPr txBox="1"/>
          <p:nvPr/>
        </p:nvSpPr>
        <p:spPr>
          <a:xfrm>
            <a:off x="3390035" y="2284269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pt-BR" sz="36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</p:txBody>
      </p:sp>
      <p:sp>
        <p:nvSpPr>
          <p:cNvPr id="12" name="Google Shape;499;p19">
            <a:extLst>
              <a:ext uri="{FF2B5EF4-FFF2-40B4-BE49-F238E27FC236}">
                <a16:creationId xmlns:a16="http://schemas.microsoft.com/office/drawing/2014/main" id="{28ECABAF-8CDE-D94C-988E-AE5BC321D9D5}"/>
              </a:ext>
            </a:extLst>
          </p:cNvPr>
          <p:cNvSpPr txBox="1"/>
          <p:nvPr/>
        </p:nvSpPr>
        <p:spPr>
          <a:xfrm>
            <a:off x="4857131" y="5258422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pt-BR" sz="36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</a:p>
        </p:txBody>
      </p:sp>
      <p:sp>
        <p:nvSpPr>
          <p:cNvPr id="13" name="Google Shape;499;p19">
            <a:extLst>
              <a:ext uri="{FF2B5EF4-FFF2-40B4-BE49-F238E27FC236}">
                <a16:creationId xmlns:a16="http://schemas.microsoft.com/office/drawing/2014/main" id="{44A2E9C1-F39A-1F4A-96C9-B7307611CC49}"/>
              </a:ext>
            </a:extLst>
          </p:cNvPr>
          <p:cNvSpPr txBox="1"/>
          <p:nvPr/>
        </p:nvSpPr>
        <p:spPr>
          <a:xfrm>
            <a:off x="9428885" y="2284269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pt-BR" sz="3600" b="1">
                <a:solidFill>
                  <a:srgbClr val="006FB6"/>
                </a:solidFill>
                <a:latin typeface="Calibri"/>
                <a:cs typeface="Calibri"/>
                <a:sym typeface="Calibri"/>
              </a:rPr>
              <a:t>5</a:t>
            </a:r>
          </a:p>
        </p:txBody>
      </p:sp>
      <p:sp>
        <p:nvSpPr>
          <p:cNvPr id="14" name="Google Shape;499;p19">
            <a:extLst>
              <a:ext uri="{FF2B5EF4-FFF2-40B4-BE49-F238E27FC236}">
                <a16:creationId xmlns:a16="http://schemas.microsoft.com/office/drawing/2014/main" id="{134C567C-DDD6-244C-986D-2B2B5C2C489A}"/>
              </a:ext>
            </a:extLst>
          </p:cNvPr>
          <p:cNvSpPr txBox="1"/>
          <p:nvPr/>
        </p:nvSpPr>
        <p:spPr>
          <a:xfrm>
            <a:off x="10591427" y="5163172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pt-BR" sz="36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</a:p>
        </p:txBody>
      </p:sp>
      <p:sp>
        <p:nvSpPr>
          <p:cNvPr id="15" name="Google Shape;499;p19">
            <a:extLst>
              <a:ext uri="{FF2B5EF4-FFF2-40B4-BE49-F238E27FC236}">
                <a16:creationId xmlns:a16="http://schemas.microsoft.com/office/drawing/2014/main" id="{2A197E69-9CCD-9445-9B56-8E07BA270A15}"/>
              </a:ext>
            </a:extLst>
          </p:cNvPr>
          <p:cNvSpPr txBox="1"/>
          <p:nvPr/>
        </p:nvSpPr>
        <p:spPr>
          <a:xfrm>
            <a:off x="596828" y="2700795"/>
            <a:ext cx="1104900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pt-BR" sz="1300" dirty="0">
                <a:solidFill>
                  <a:srgbClr val="006FB6"/>
                </a:solidFill>
                <a:latin typeface="Calibri"/>
                <a:cs typeface="Calibri"/>
                <a:sym typeface="Calibri"/>
              </a:rPr>
              <a:t>Construa sua equipe</a:t>
            </a:r>
          </a:p>
        </p:txBody>
      </p:sp>
      <p:sp>
        <p:nvSpPr>
          <p:cNvPr id="16" name="Google Shape;499;p19">
            <a:extLst>
              <a:ext uri="{FF2B5EF4-FFF2-40B4-BE49-F238E27FC236}">
                <a16:creationId xmlns:a16="http://schemas.microsoft.com/office/drawing/2014/main" id="{4DA3158D-AD48-944B-B398-B6918DE3A70B}"/>
              </a:ext>
            </a:extLst>
          </p:cNvPr>
          <p:cNvSpPr txBox="1"/>
          <p:nvPr/>
        </p:nvSpPr>
        <p:spPr>
          <a:xfrm>
            <a:off x="1847417" y="5601196"/>
            <a:ext cx="1104900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pt-BR" sz="1300">
                <a:solidFill>
                  <a:srgbClr val="006FB6"/>
                </a:solidFill>
                <a:latin typeface="Calibri"/>
                <a:cs typeface="Calibri"/>
                <a:sym typeface="Calibri"/>
              </a:rPr>
              <a:t>Encontre o seu ponto de partida</a:t>
            </a:r>
          </a:p>
        </p:txBody>
      </p:sp>
      <p:sp>
        <p:nvSpPr>
          <p:cNvPr id="17" name="Google Shape;499;p19">
            <a:extLst>
              <a:ext uri="{FF2B5EF4-FFF2-40B4-BE49-F238E27FC236}">
                <a16:creationId xmlns:a16="http://schemas.microsoft.com/office/drawing/2014/main" id="{BABB2DAE-F181-7B46-9B91-652AC2D91B1D}"/>
              </a:ext>
            </a:extLst>
          </p:cNvPr>
          <p:cNvSpPr txBox="1"/>
          <p:nvPr/>
        </p:nvSpPr>
        <p:spPr>
          <a:xfrm>
            <a:off x="2908378" y="2760393"/>
            <a:ext cx="1358389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pt-BR" sz="1300" dirty="0">
                <a:solidFill>
                  <a:srgbClr val="006FB6"/>
                </a:solidFill>
                <a:latin typeface="Calibri"/>
                <a:ea typeface="Arial"/>
                <a:cs typeface="Calibri"/>
                <a:sym typeface="Calibri"/>
              </a:rPr>
              <a:t>Defina seu objetivo</a:t>
            </a:r>
          </a:p>
        </p:txBody>
      </p:sp>
      <p:sp>
        <p:nvSpPr>
          <p:cNvPr id="18" name="Google Shape;499;p19">
            <a:extLst>
              <a:ext uri="{FF2B5EF4-FFF2-40B4-BE49-F238E27FC236}">
                <a16:creationId xmlns:a16="http://schemas.microsoft.com/office/drawing/2014/main" id="{3E211F7A-9C5D-024B-8857-A781AC559273}"/>
              </a:ext>
            </a:extLst>
          </p:cNvPr>
          <p:cNvSpPr txBox="1"/>
          <p:nvPr/>
        </p:nvSpPr>
        <p:spPr>
          <a:xfrm>
            <a:off x="5314951" y="5411318"/>
            <a:ext cx="2628836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pt-BR" sz="1300" i="0" u="none" strike="noStrike" cap="none">
                <a:solidFill>
                  <a:srgbClr val="006FB6"/>
                </a:solidFill>
                <a:latin typeface="Calibri"/>
                <a:ea typeface="Arial"/>
                <a:cs typeface="Calibri"/>
                <a:sym typeface="Calibri"/>
              </a:rPr>
              <a:t>PRATIQUE, PRATIQUE, PRATIQUE</a:t>
            </a:r>
          </a:p>
        </p:txBody>
      </p:sp>
      <p:sp>
        <p:nvSpPr>
          <p:cNvPr id="19" name="Google Shape;499;p19">
            <a:extLst>
              <a:ext uri="{FF2B5EF4-FFF2-40B4-BE49-F238E27FC236}">
                <a16:creationId xmlns:a16="http://schemas.microsoft.com/office/drawing/2014/main" id="{D11D564E-CC65-C746-BEFE-C1DD7DD3385F}"/>
              </a:ext>
            </a:extLst>
          </p:cNvPr>
          <p:cNvSpPr txBox="1"/>
          <p:nvPr/>
        </p:nvSpPr>
        <p:spPr>
          <a:xfrm>
            <a:off x="9057339" y="2721162"/>
            <a:ext cx="1217628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pt-BR" sz="1300" i="0" u="none" strike="noStrike" cap="none" dirty="0">
                <a:solidFill>
                  <a:srgbClr val="006FB6"/>
                </a:solidFill>
                <a:latin typeface="Calibri"/>
                <a:ea typeface="Arial"/>
                <a:cs typeface="Calibri"/>
                <a:sym typeface="Calibri"/>
              </a:rPr>
              <a:t>Verifique seu crescimento</a:t>
            </a:r>
          </a:p>
        </p:txBody>
      </p:sp>
      <p:sp>
        <p:nvSpPr>
          <p:cNvPr id="20" name="Google Shape;499;p19">
            <a:extLst>
              <a:ext uri="{FF2B5EF4-FFF2-40B4-BE49-F238E27FC236}">
                <a16:creationId xmlns:a16="http://schemas.microsoft.com/office/drawing/2014/main" id="{C6AD4F30-FDBC-E84C-85B4-27B2E1160CBF}"/>
              </a:ext>
            </a:extLst>
          </p:cNvPr>
          <p:cNvSpPr txBox="1"/>
          <p:nvPr/>
        </p:nvSpPr>
        <p:spPr>
          <a:xfrm>
            <a:off x="10096558" y="5629834"/>
            <a:ext cx="1390591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pt-BR" sz="1300" i="0" u="none" strike="noStrike" cap="none">
                <a:solidFill>
                  <a:srgbClr val="006FB6"/>
                </a:solidFill>
                <a:latin typeface="Calibri"/>
                <a:ea typeface="Arial"/>
                <a:cs typeface="Calibri"/>
                <a:sym typeface="Calibri"/>
              </a:rPr>
              <a:t>Celebre suas conquistas</a:t>
            </a:r>
          </a:p>
        </p:txBody>
      </p:sp>
      <p:sp>
        <p:nvSpPr>
          <p:cNvPr id="21" name="Google Shape;499;p19">
            <a:extLst>
              <a:ext uri="{FF2B5EF4-FFF2-40B4-BE49-F238E27FC236}">
                <a16:creationId xmlns:a16="http://schemas.microsoft.com/office/drawing/2014/main" id="{C805135B-C2EF-784E-B73D-A3865F639B9B}"/>
              </a:ext>
            </a:extLst>
          </p:cNvPr>
          <p:cNvSpPr txBox="1"/>
          <p:nvPr/>
        </p:nvSpPr>
        <p:spPr>
          <a:xfrm>
            <a:off x="4109904" y="3009683"/>
            <a:ext cx="1358389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pt-BR" sz="1300" i="0" u="none" strike="noStrike" cap="none">
                <a:solidFill>
                  <a:srgbClr val="006FB6"/>
                </a:solidFill>
                <a:latin typeface="Calibri"/>
                <a:ea typeface="Arial"/>
                <a:cs typeface="Calibri"/>
                <a:sym typeface="Calibri"/>
              </a:rPr>
              <a:t>Pratique em workshops de família</a:t>
            </a:r>
          </a:p>
        </p:txBody>
      </p:sp>
      <p:sp>
        <p:nvSpPr>
          <p:cNvPr id="22" name="Google Shape;499;p19">
            <a:extLst>
              <a:ext uri="{FF2B5EF4-FFF2-40B4-BE49-F238E27FC236}">
                <a16:creationId xmlns:a16="http://schemas.microsoft.com/office/drawing/2014/main" id="{EC74F34E-ABB8-3143-A4C2-90D836F29EA8}"/>
              </a:ext>
            </a:extLst>
          </p:cNvPr>
          <p:cNvSpPr txBox="1"/>
          <p:nvPr/>
        </p:nvSpPr>
        <p:spPr>
          <a:xfrm>
            <a:off x="5318997" y="3103405"/>
            <a:ext cx="1358389" cy="610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pt-BR" sz="1300" dirty="0">
                <a:solidFill>
                  <a:srgbClr val="006FB6"/>
                </a:solidFill>
                <a:latin typeface="Calibri"/>
                <a:ea typeface="Arial"/>
                <a:cs typeface="Calibri"/>
                <a:sym typeface="Calibri"/>
              </a:rPr>
              <a:t>Pratique com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pt-BR" sz="1300" dirty="0">
                <a:solidFill>
                  <a:srgbClr val="006FB6"/>
                </a:solidFill>
                <a:latin typeface="Calibri"/>
                <a:cs typeface="Calibri"/>
                <a:sym typeface="Calibri"/>
              </a:rPr>
              <a:t>sua família</a:t>
            </a:r>
          </a:p>
        </p:txBody>
      </p:sp>
      <p:sp>
        <p:nvSpPr>
          <p:cNvPr id="23" name="Google Shape;499;p19">
            <a:extLst>
              <a:ext uri="{FF2B5EF4-FFF2-40B4-BE49-F238E27FC236}">
                <a16:creationId xmlns:a16="http://schemas.microsoft.com/office/drawing/2014/main" id="{ACD0B5D2-895E-D249-9354-08EB69E75E68}"/>
              </a:ext>
            </a:extLst>
          </p:cNvPr>
          <p:cNvSpPr txBox="1"/>
          <p:nvPr/>
        </p:nvSpPr>
        <p:spPr>
          <a:xfrm>
            <a:off x="6497054" y="3009683"/>
            <a:ext cx="1389426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pt-BR" sz="1300" i="0" u="none" strike="noStrike" cap="none" dirty="0">
                <a:solidFill>
                  <a:srgbClr val="006FB6"/>
                </a:solidFill>
                <a:latin typeface="Calibri"/>
                <a:ea typeface="Arial"/>
                <a:cs typeface="Calibri"/>
                <a:sym typeface="Calibri"/>
              </a:rPr>
              <a:t>Pratique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pt-BR" sz="1300" i="0" u="none" strike="noStrike" cap="none" dirty="0">
                <a:solidFill>
                  <a:srgbClr val="006FB6"/>
                </a:solidFill>
                <a:latin typeface="Calibri"/>
                <a:ea typeface="Arial"/>
                <a:cs typeface="Calibri"/>
                <a:sym typeface="Calibri"/>
              </a:rPr>
              <a:t>independentemente</a:t>
            </a:r>
          </a:p>
        </p:txBody>
      </p:sp>
      <p:sp>
        <p:nvSpPr>
          <p:cNvPr id="24" name="Google Shape;499;p19">
            <a:extLst>
              <a:ext uri="{FF2B5EF4-FFF2-40B4-BE49-F238E27FC236}">
                <a16:creationId xmlns:a16="http://schemas.microsoft.com/office/drawing/2014/main" id="{D31380E4-1B05-5342-9ECA-C49FF22818A4}"/>
              </a:ext>
            </a:extLst>
          </p:cNvPr>
          <p:cNvSpPr txBox="1"/>
          <p:nvPr/>
        </p:nvSpPr>
        <p:spPr>
          <a:xfrm>
            <a:off x="7731979" y="3151313"/>
            <a:ext cx="1358389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pt-BR" sz="1300" dirty="0">
                <a:solidFill>
                  <a:srgbClr val="006FB6"/>
                </a:solidFill>
                <a:latin typeface="Calibri"/>
                <a:ea typeface="Arial"/>
                <a:cs typeface="Calibri"/>
                <a:sym typeface="Calibri"/>
              </a:rPr>
              <a:t>Pratique com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pt-BR" sz="1300" dirty="0">
                <a:solidFill>
                  <a:srgbClr val="006FB6"/>
                </a:solidFill>
                <a:latin typeface="Calibri"/>
                <a:ea typeface="Arial"/>
                <a:cs typeface="Calibri"/>
                <a:sym typeface="Calibri"/>
              </a:rPr>
              <a:t>nosso professor</a:t>
            </a:r>
          </a:p>
        </p:txBody>
      </p:sp>
      <p:sp>
        <p:nvSpPr>
          <p:cNvPr id="26" name="Google Shape;516;p5">
            <a:extLst>
              <a:ext uri="{FF2B5EF4-FFF2-40B4-BE49-F238E27FC236}">
                <a16:creationId xmlns:a16="http://schemas.microsoft.com/office/drawing/2014/main" id="{16FD2E4C-6817-4F47-BA81-851168089E31}"/>
              </a:ext>
            </a:extLst>
          </p:cNvPr>
          <p:cNvSpPr/>
          <p:nvPr/>
        </p:nvSpPr>
        <p:spPr>
          <a:xfrm>
            <a:off x="634929" y="3657704"/>
            <a:ext cx="1066800" cy="1038701"/>
          </a:xfrm>
          <a:prstGeom prst="ellipse">
            <a:avLst/>
          </a:prstGeom>
          <a:noFill/>
          <a:ln w="825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" name="Google Shape;517;p5">
            <a:extLst>
              <a:ext uri="{FF2B5EF4-FFF2-40B4-BE49-F238E27FC236}">
                <a16:creationId xmlns:a16="http://schemas.microsoft.com/office/drawing/2014/main" id="{6E927656-E5FD-0349-AB23-70CDC6117AAD}"/>
              </a:ext>
            </a:extLst>
          </p:cNvPr>
          <p:cNvCxnSpPr/>
          <p:nvPr/>
        </p:nvCxnSpPr>
        <p:spPr>
          <a:xfrm>
            <a:off x="1173594" y="3322889"/>
            <a:ext cx="0" cy="36576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" name="Google Shape;518;p5">
            <a:extLst>
              <a:ext uri="{FF2B5EF4-FFF2-40B4-BE49-F238E27FC236}">
                <a16:creationId xmlns:a16="http://schemas.microsoft.com/office/drawing/2014/main" id="{31ECFF74-EA49-0243-ACA9-BFB877615B82}"/>
              </a:ext>
            </a:extLst>
          </p:cNvPr>
          <p:cNvSpPr/>
          <p:nvPr/>
        </p:nvSpPr>
        <p:spPr>
          <a:xfrm>
            <a:off x="1065935" y="3183116"/>
            <a:ext cx="204787" cy="204787"/>
          </a:xfrm>
          <a:prstGeom prst="ellipse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0413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15833B-29E2-6841-B0BC-4B94B0BC9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907" y="1847850"/>
            <a:ext cx="12578014" cy="4705350"/>
          </a:xfrm>
          <a:prstGeom prst="rect">
            <a:avLst/>
          </a:prstGeom>
        </p:spPr>
      </p:pic>
      <p:sp>
        <p:nvSpPr>
          <p:cNvPr id="515" name="Google Shape;515;p5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pt-BR"/>
              <a:t>6 peças</a:t>
            </a:r>
          </a:p>
        </p:txBody>
      </p:sp>
      <p:sp>
        <p:nvSpPr>
          <p:cNvPr id="9" name="Google Shape;499;p19">
            <a:extLst>
              <a:ext uri="{FF2B5EF4-FFF2-40B4-BE49-F238E27FC236}">
                <a16:creationId xmlns:a16="http://schemas.microsoft.com/office/drawing/2014/main" id="{2EA62748-27FE-5648-B9D6-74F960B3161A}"/>
              </a:ext>
            </a:extLst>
          </p:cNvPr>
          <p:cNvSpPr txBox="1"/>
          <p:nvPr/>
        </p:nvSpPr>
        <p:spPr>
          <a:xfrm>
            <a:off x="951635" y="2258110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pt-BR" sz="36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sp>
        <p:nvSpPr>
          <p:cNvPr id="10" name="Google Shape;499;p19">
            <a:extLst>
              <a:ext uri="{FF2B5EF4-FFF2-40B4-BE49-F238E27FC236}">
                <a16:creationId xmlns:a16="http://schemas.microsoft.com/office/drawing/2014/main" id="{1D7D69E4-9D0A-F644-8525-8AA250C1B60F}"/>
              </a:ext>
            </a:extLst>
          </p:cNvPr>
          <p:cNvSpPr txBox="1"/>
          <p:nvPr/>
        </p:nvSpPr>
        <p:spPr>
          <a:xfrm>
            <a:off x="2170835" y="5172760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pt-BR" sz="3600" b="1">
                <a:solidFill>
                  <a:srgbClr val="006FB6"/>
                </a:solidFill>
                <a:latin typeface="Calibri"/>
                <a:cs typeface="Calibri"/>
                <a:sym typeface="Calibri"/>
              </a:rPr>
              <a:t>2</a:t>
            </a:r>
          </a:p>
        </p:txBody>
      </p:sp>
      <p:sp>
        <p:nvSpPr>
          <p:cNvPr id="11" name="Google Shape;499;p19">
            <a:extLst>
              <a:ext uri="{FF2B5EF4-FFF2-40B4-BE49-F238E27FC236}">
                <a16:creationId xmlns:a16="http://schemas.microsoft.com/office/drawing/2014/main" id="{958C5FB3-5218-2948-AAC2-300886BF7C06}"/>
              </a:ext>
            </a:extLst>
          </p:cNvPr>
          <p:cNvSpPr txBox="1"/>
          <p:nvPr/>
        </p:nvSpPr>
        <p:spPr>
          <a:xfrm>
            <a:off x="3390035" y="2284269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pt-BR" sz="36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</p:txBody>
      </p:sp>
      <p:sp>
        <p:nvSpPr>
          <p:cNvPr id="12" name="Google Shape;499;p19">
            <a:extLst>
              <a:ext uri="{FF2B5EF4-FFF2-40B4-BE49-F238E27FC236}">
                <a16:creationId xmlns:a16="http://schemas.microsoft.com/office/drawing/2014/main" id="{28ECABAF-8CDE-D94C-988E-AE5BC321D9D5}"/>
              </a:ext>
            </a:extLst>
          </p:cNvPr>
          <p:cNvSpPr txBox="1"/>
          <p:nvPr/>
        </p:nvSpPr>
        <p:spPr>
          <a:xfrm>
            <a:off x="4857131" y="5258422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pt-BR" sz="36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</a:p>
        </p:txBody>
      </p:sp>
      <p:sp>
        <p:nvSpPr>
          <p:cNvPr id="13" name="Google Shape;499;p19">
            <a:extLst>
              <a:ext uri="{FF2B5EF4-FFF2-40B4-BE49-F238E27FC236}">
                <a16:creationId xmlns:a16="http://schemas.microsoft.com/office/drawing/2014/main" id="{44A2E9C1-F39A-1F4A-96C9-B7307611CC49}"/>
              </a:ext>
            </a:extLst>
          </p:cNvPr>
          <p:cNvSpPr txBox="1"/>
          <p:nvPr/>
        </p:nvSpPr>
        <p:spPr>
          <a:xfrm>
            <a:off x="9428885" y="2284269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pt-BR" sz="3600" b="1">
                <a:solidFill>
                  <a:srgbClr val="006FB6"/>
                </a:solidFill>
                <a:latin typeface="Calibri"/>
                <a:cs typeface="Calibri"/>
                <a:sym typeface="Calibri"/>
              </a:rPr>
              <a:t>5</a:t>
            </a:r>
          </a:p>
        </p:txBody>
      </p:sp>
      <p:sp>
        <p:nvSpPr>
          <p:cNvPr id="14" name="Google Shape;499;p19">
            <a:extLst>
              <a:ext uri="{FF2B5EF4-FFF2-40B4-BE49-F238E27FC236}">
                <a16:creationId xmlns:a16="http://schemas.microsoft.com/office/drawing/2014/main" id="{134C567C-DDD6-244C-986D-2B2B5C2C489A}"/>
              </a:ext>
            </a:extLst>
          </p:cNvPr>
          <p:cNvSpPr txBox="1"/>
          <p:nvPr/>
        </p:nvSpPr>
        <p:spPr>
          <a:xfrm>
            <a:off x="10591427" y="5163172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pt-BR" sz="36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</a:p>
        </p:txBody>
      </p:sp>
      <p:sp>
        <p:nvSpPr>
          <p:cNvPr id="15" name="Google Shape;499;p19">
            <a:extLst>
              <a:ext uri="{FF2B5EF4-FFF2-40B4-BE49-F238E27FC236}">
                <a16:creationId xmlns:a16="http://schemas.microsoft.com/office/drawing/2014/main" id="{2A197E69-9CCD-9445-9B56-8E07BA270A15}"/>
              </a:ext>
            </a:extLst>
          </p:cNvPr>
          <p:cNvSpPr txBox="1"/>
          <p:nvPr/>
        </p:nvSpPr>
        <p:spPr>
          <a:xfrm>
            <a:off x="596828" y="2700795"/>
            <a:ext cx="1104900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pt-BR" sz="1300" dirty="0">
                <a:solidFill>
                  <a:srgbClr val="006FB6"/>
                </a:solidFill>
                <a:latin typeface="Calibri"/>
                <a:cs typeface="Calibri"/>
                <a:sym typeface="Calibri"/>
              </a:rPr>
              <a:t>Construa sua equipe</a:t>
            </a:r>
          </a:p>
        </p:txBody>
      </p:sp>
      <p:sp>
        <p:nvSpPr>
          <p:cNvPr id="16" name="Google Shape;499;p19">
            <a:extLst>
              <a:ext uri="{FF2B5EF4-FFF2-40B4-BE49-F238E27FC236}">
                <a16:creationId xmlns:a16="http://schemas.microsoft.com/office/drawing/2014/main" id="{4DA3158D-AD48-944B-B398-B6918DE3A70B}"/>
              </a:ext>
            </a:extLst>
          </p:cNvPr>
          <p:cNvSpPr txBox="1"/>
          <p:nvPr/>
        </p:nvSpPr>
        <p:spPr>
          <a:xfrm>
            <a:off x="1847417" y="5601196"/>
            <a:ext cx="1104900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pt-BR" sz="1300">
                <a:solidFill>
                  <a:srgbClr val="006FB6"/>
                </a:solidFill>
                <a:latin typeface="Calibri"/>
                <a:cs typeface="Calibri"/>
                <a:sym typeface="Calibri"/>
              </a:rPr>
              <a:t>Encontre o seu ponto de partida</a:t>
            </a:r>
          </a:p>
        </p:txBody>
      </p:sp>
      <p:sp>
        <p:nvSpPr>
          <p:cNvPr id="17" name="Google Shape;499;p19">
            <a:extLst>
              <a:ext uri="{FF2B5EF4-FFF2-40B4-BE49-F238E27FC236}">
                <a16:creationId xmlns:a16="http://schemas.microsoft.com/office/drawing/2014/main" id="{BABB2DAE-F181-7B46-9B91-652AC2D91B1D}"/>
              </a:ext>
            </a:extLst>
          </p:cNvPr>
          <p:cNvSpPr txBox="1"/>
          <p:nvPr/>
        </p:nvSpPr>
        <p:spPr>
          <a:xfrm>
            <a:off x="2908378" y="2760393"/>
            <a:ext cx="1358389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pt-BR" sz="1300">
                <a:solidFill>
                  <a:srgbClr val="006FB6"/>
                </a:solidFill>
                <a:latin typeface="Calibri"/>
                <a:ea typeface="Arial"/>
                <a:cs typeface="Calibri"/>
                <a:sym typeface="Calibri"/>
              </a:rPr>
              <a:t>Defina seu objetivo</a:t>
            </a:r>
          </a:p>
        </p:txBody>
      </p:sp>
      <p:sp>
        <p:nvSpPr>
          <p:cNvPr id="18" name="Google Shape;499;p19">
            <a:extLst>
              <a:ext uri="{FF2B5EF4-FFF2-40B4-BE49-F238E27FC236}">
                <a16:creationId xmlns:a16="http://schemas.microsoft.com/office/drawing/2014/main" id="{3E211F7A-9C5D-024B-8857-A781AC559273}"/>
              </a:ext>
            </a:extLst>
          </p:cNvPr>
          <p:cNvSpPr txBox="1"/>
          <p:nvPr/>
        </p:nvSpPr>
        <p:spPr>
          <a:xfrm>
            <a:off x="5314951" y="5411318"/>
            <a:ext cx="2628836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pt-BR" sz="1300" i="0" u="none" strike="noStrike" cap="none">
                <a:solidFill>
                  <a:srgbClr val="006FB6"/>
                </a:solidFill>
                <a:latin typeface="Calibri"/>
                <a:ea typeface="Arial"/>
                <a:cs typeface="Calibri"/>
                <a:sym typeface="Calibri"/>
              </a:rPr>
              <a:t>PRATIQUE, PRATIQUE, PRATIQUE</a:t>
            </a:r>
          </a:p>
        </p:txBody>
      </p:sp>
      <p:sp>
        <p:nvSpPr>
          <p:cNvPr id="19" name="Google Shape;499;p19">
            <a:extLst>
              <a:ext uri="{FF2B5EF4-FFF2-40B4-BE49-F238E27FC236}">
                <a16:creationId xmlns:a16="http://schemas.microsoft.com/office/drawing/2014/main" id="{D11D564E-CC65-C746-BEFE-C1DD7DD3385F}"/>
              </a:ext>
            </a:extLst>
          </p:cNvPr>
          <p:cNvSpPr txBox="1"/>
          <p:nvPr/>
        </p:nvSpPr>
        <p:spPr>
          <a:xfrm>
            <a:off x="9105467" y="2721162"/>
            <a:ext cx="1104900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pt-BR" sz="1300" i="0" u="none" strike="noStrike" cap="none">
                <a:solidFill>
                  <a:srgbClr val="006FB6"/>
                </a:solidFill>
                <a:latin typeface="Calibri"/>
                <a:ea typeface="Arial"/>
                <a:cs typeface="Calibri"/>
                <a:sym typeface="Calibri"/>
              </a:rPr>
              <a:t>Verifique seu crescimento</a:t>
            </a:r>
          </a:p>
        </p:txBody>
      </p:sp>
      <p:sp>
        <p:nvSpPr>
          <p:cNvPr id="20" name="Google Shape;499;p19">
            <a:extLst>
              <a:ext uri="{FF2B5EF4-FFF2-40B4-BE49-F238E27FC236}">
                <a16:creationId xmlns:a16="http://schemas.microsoft.com/office/drawing/2014/main" id="{C6AD4F30-FDBC-E84C-85B4-27B2E1160CBF}"/>
              </a:ext>
            </a:extLst>
          </p:cNvPr>
          <p:cNvSpPr txBox="1"/>
          <p:nvPr/>
        </p:nvSpPr>
        <p:spPr>
          <a:xfrm>
            <a:off x="10096558" y="5629834"/>
            <a:ext cx="1390591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pt-BR" sz="1300" i="0" u="none" strike="noStrike" cap="none">
                <a:solidFill>
                  <a:srgbClr val="006FB6"/>
                </a:solidFill>
                <a:latin typeface="Calibri"/>
                <a:ea typeface="Arial"/>
                <a:cs typeface="Calibri"/>
                <a:sym typeface="Calibri"/>
              </a:rPr>
              <a:t>Celebre suas conquistas</a:t>
            </a:r>
          </a:p>
        </p:txBody>
      </p:sp>
      <p:sp>
        <p:nvSpPr>
          <p:cNvPr id="21" name="Google Shape;499;p19">
            <a:extLst>
              <a:ext uri="{FF2B5EF4-FFF2-40B4-BE49-F238E27FC236}">
                <a16:creationId xmlns:a16="http://schemas.microsoft.com/office/drawing/2014/main" id="{C805135B-C2EF-784E-B73D-A3865F639B9B}"/>
              </a:ext>
            </a:extLst>
          </p:cNvPr>
          <p:cNvSpPr txBox="1"/>
          <p:nvPr/>
        </p:nvSpPr>
        <p:spPr>
          <a:xfrm>
            <a:off x="4109904" y="3009683"/>
            <a:ext cx="1358389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pt-BR" sz="1300" i="0" u="none" strike="noStrike" cap="none">
                <a:solidFill>
                  <a:srgbClr val="006FB6"/>
                </a:solidFill>
                <a:latin typeface="Calibri"/>
                <a:ea typeface="Arial"/>
                <a:cs typeface="Calibri"/>
                <a:sym typeface="Calibri"/>
              </a:rPr>
              <a:t>Pratique em workshops de família</a:t>
            </a:r>
          </a:p>
        </p:txBody>
      </p:sp>
      <p:sp>
        <p:nvSpPr>
          <p:cNvPr id="22" name="Google Shape;499;p19">
            <a:extLst>
              <a:ext uri="{FF2B5EF4-FFF2-40B4-BE49-F238E27FC236}">
                <a16:creationId xmlns:a16="http://schemas.microsoft.com/office/drawing/2014/main" id="{EC74F34E-ABB8-3143-A4C2-90D836F29EA8}"/>
              </a:ext>
            </a:extLst>
          </p:cNvPr>
          <p:cNvSpPr txBox="1"/>
          <p:nvPr/>
        </p:nvSpPr>
        <p:spPr>
          <a:xfrm>
            <a:off x="5318997" y="3067309"/>
            <a:ext cx="1358389" cy="610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pt-BR" sz="1300" dirty="0">
                <a:solidFill>
                  <a:srgbClr val="006FB6"/>
                </a:solidFill>
                <a:latin typeface="Calibri"/>
                <a:ea typeface="Arial"/>
                <a:cs typeface="Calibri"/>
                <a:sym typeface="Calibri"/>
              </a:rPr>
              <a:t>Pratique com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pt-BR" sz="1300" dirty="0">
                <a:solidFill>
                  <a:srgbClr val="006FB6"/>
                </a:solidFill>
                <a:latin typeface="Calibri"/>
                <a:cs typeface="Calibri"/>
                <a:sym typeface="Calibri"/>
              </a:rPr>
              <a:t>sua família</a:t>
            </a:r>
          </a:p>
        </p:txBody>
      </p:sp>
      <p:sp>
        <p:nvSpPr>
          <p:cNvPr id="23" name="Google Shape;499;p19">
            <a:extLst>
              <a:ext uri="{FF2B5EF4-FFF2-40B4-BE49-F238E27FC236}">
                <a16:creationId xmlns:a16="http://schemas.microsoft.com/office/drawing/2014/main" id="{ACD0B5D2-895E-D249-9354-08EB69E75E68}"/>
              </a:ext>
            </a:extLst>
          </p:cNvPr>
          <p:cNvSpPr txBox="1"/>
          <p:nvPr/>
        </p:nvSpPr>
        <p:spPr>
          <a:xfrm>
            <a:off x="6376737" y="3009683"/>
            <a:ext cx="1567049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pt-BR" sz="1300" i="0" u="none" strike="noStrike" cap="none" dirty="0">
                <a:solidFill>
                  <a:srgbClr val="006FB6"/>
                </a:solidFill>
                <a:latin typeface="Calibri"/>
                <a:ea typeface="Arial"/>
                <a:cs typeface="Calibri"/>
                <a:sym typeface="Calibri"/>
              </a:rPr>
              <a:t>Pratique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pt-BR" sz="1300" i="0" u="none" strike="noStrike" cap="none" dirty="0">
                <a:solidFill>
                  <a:srgbClr val="006FB6"/>
                </a:solidFill>
                <a:latin typeface="Calibri"/>
                <a:ea typeface="Arial"/>
                <a:cs typeface="Calibri"/>
                <a:sym typeface="Calibri"/>
              </a:rPr>
              <a:t>independentemente</a:t>
            </a:r>
          </a:p>
        </p:txBody>
      </p:sp>
      <p:sp>
        <p:nvSpPr>
          <p:cNvPr id="24" name="Google Shape;499;p19">
            <a:extLst>
              <a:ext uri="{FF2B5EF4-FFF2-40B4-BE49-F238E27FC236}">
                <a16:creationId xmlns:a16="http://schemas.microsoft.com/office/drawing/2014/main" id="{D31380E4-1B05-5342-9ECA-C49FF22818A4}"/>
              </a:ext>
            </a:extLst>
          </p:cNvPr>
          <p:cNvSpPr txBox="1"/>
          <p:nvPr/>
        </p:nvSpPr>
        <p:spPr>
          <a:xfrm>
            <a:off x="7731979" y="3127249"/>
            <a:ext cx="1358389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pt-BR" sz="1300" dirty="0">
                <a:solidFill>
                  <a:srgbClr val="006FB6"/>
                </a:solidFill>
                <a:latin typeface="Calibri"/>
                <a:ea typeface="Arial"/>
                <a:cs typeface="Calibri"/>
                <a:sym typeface="Calibri"/>
              </a:rPr>
              <a:t>Pratique com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pt-BR" sz="1300" dirty="0">
                <a:solidFill>
                  <a:srgbClr val="006FB6"/>
                </a:solidFill>
                <a:latin typeface="Calibri"/>
                <a:ea typeface="Arial"/>
                <a:cs typeface="Calibri"/>
                <a:sym typeface="Calibri"/>
              </a:rPr>
              <a:t>nosso professor</a:t>
            </a:r>
          </a:p>
        </p:txBody>
      </p:sp>
      <p:sp>
        <p:nvSpPr>
          <p:cNvPr id="31" name="Google Shape;536;p63">
            <a:extLst>
              <a:ext uri="{FF2B5EF4-FFF2-40B4-BE49-F238E27FC236}">
                <a16:creationId xmlns:a16="http://schemas.microsoft.com/office/drawing/2014/main" id="{C290AF24-68F2-F242-B625-53DAC0965451}"/>
              </a:ext>
            </a:extLst>
          </p:cNvPr>
          <p:cNvSpPr/>
          <p:nvPr/>
        </p:nvSpPr>
        <p:spPr>
          <a:xfrm>
            <a:off x="1862492" y="3657704"/>
            <a:ext cx="1066800" cy="1038701"/>
          </a:xfrm>
          <a:prstGeom prst="ellipse">
            <a:avLst/>
          </a:prstGeom>
          <a:noFill/>
          <a:ln w="825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" name="Google Shape;537;p63">
            <a:extLst>
              <a:ext uri="{FF2B5EF4-FFF2-40B4-BE49-F238E27FC236}">
                <a16:creationId xmlns:a16="http://schemas.microsoft.com/office/drawing/2014/main" id="{E72DA330-E153-4642-B60D-1DCC7EC718EB}"/>
              </a:ext>
            </a:extLst>
          </p:cNvPr>
          <p:cNvCxnSpPr/>
          <p:nvPr/>
        </p:nvCxnSpPr>
        <p:spPr>
          <a:xfrm>
            <a:off x="2395892" y="4652693"/>
            <a:ext cx="0" cy="36576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" name="Google Shape;538;p63">
            <a:extLst>
              <a:ext uri="{FF2B5EF4-FFF2-40B4-BE49-F238E27FC236}">
                <a16:creationId xmlns:a16="http://schemas.microsoft.com/office/drawing/2014/main" id="{A63BDA93-45DA-5544-B904-CA88535E2D5B}"/>
              </a:ext>
            </a:extLst>
          </p:cNvPr>
          <p:cNvSpPr/>
          <p:nvPr/>
        </p:nvSpPr>
        <p:spPr>
          <a:xfrm>
            <a:off x="2286064" y="4916060"/>
            <a:ext cx="204787" cy="204787"/>
          </a:xfrm>
          <a:prstGeom prst="ellipse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539;p63">
            <a:extLst>
              <a:ext uri="{FF2B5EF4-FFF2-40B4-BE49-F238E27FC236}">
                <a16:creationId xmlns:a16="http://schemas.microsoft.com/office/drawing/2014/main" id="{EF804C92-977A-AE44-8934-18997BDFD4BE}"/>
              </a:ext>
            </a:extLst>
          </p:cNvPr>
          <p:cNvSpPr/>
          <p:nvPr/>
        </p:nvSpPr>
        <p:spPr>
          <a:xfrm>
            <a:off x="3036950" y="3657704"/>
            <a:ext cx="1066800" cy="1038701"/>
          </a:xfrm>
          <a:prstGeom prst="ellipse">
            <a:avLst/>
          </a:prstGeom>
          <a:noFill/>
          <a:ln w="825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" name="Google Shape;540;p63">
            <a:extLst>
              <a:ext uri="{FF2B5EF4-FFF2-40B4-BE49-F238E27FC236}">
                <a16:creationId xmlns:a16="http://schemas.microsoft.com/office/drawing/2014/main" id="{57EB0301-D9AA-504F-97C7-07C0D54AA8B6}"/>
              </a:ext>
            </a:extLst>
          </p:cNvPr>
          <p:cNvCxnSpPr/>
          <p:nvPr/>
        </p:nvCxnSpPr>
        <p:spPr>
          <a:xfrm>
            <a:off x="3575615" y="3322889"/>
            <a:ext cx="0" cy="36576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" name="Google Shape;541;p63">
            <a:extLst>
              <a:ext uri="{FF2B5EF4-FFF2-40B4-BE49-F238E27FC236}">
                <a16:creationId xmlns:a16="http://schemas.microsoft.com/office/drawing/2014/main" id="{425F640D-BCC4-6E48-9446-98277F4E685F}"/>
              </a:ext>
            </a:extLst>
          </p:cNvPr>
          <p:cNvSpPr/>
          <p:nvPr/>
        </p:nvSpPr>
        <p:spPr>
          <a:xfrm>
            <a:off x="3467956" y="3183116"/>
            <a:ext cx="204787" cy="204787"/>
          </a:xfrm>
          <a:prstGeom prst="ellipse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1860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15833B-29E2-6841-B0BC-4B94B0BC9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907" y="1847850"/>
            <a:ext cx="12578014" cy="4705350"/>
          </a:xfrm>
          <a:prstGeom prst="rect">
            <a:avLst/>
          </a:prstGeom>
        </p:spPr>
      </p:pic>
      <p:sp>
        <p:nvSpPr>
          <p:cNvPr id="515" name="Google Shape;515;p5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pt-BR"/>
              <a:t>6 peças</a:t>
            </a:r>
          </a:p>
        </p:txBody>
      </p:sp>
      <p:sp>
        <p:nvSpPr>
          <p:cNvPr id="9" name="Google Shape;499;p19">
            <a:extLst>
              <a:ext uri="{FF2B5EF4-FFF2-40B4-BE49-F238E27FC236}">
                <a16:creationId xmlns:a16="http://schemas.microsoft.com/office/drawing/2014/main" id="{2EA62748-27FE-5648-B9D6-74F960B3161A}"/>
              </a:ext>
            </a:extLst>
          </p:cNvPr>
          <p:cNvSpPr txBox="1"/>
          <p:nvPr/>
        </p:nvSpPr>
        <p:spPr>
          <a:xfrm>
            <a:off x="951635" y="2258110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pt-BR" sz="36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sp>
        <p:nvSpPr>
          <p:cNvPr id="10" name="Google Shape;499;p19">
            <a:extLst>
              <a:ext uri="{FF2B5EF4-FFF2-40B4-BE49-F238E27FC236}">
                <a16:creationId xmlns:a16="http://schemas.microsoft.com/office/drawing/2014/main" id="{1D7D69E4-9D0A-F644-8525-8AA250C1B60F}"/>
              </a:ext>
            </a:extLst>
          </p:cNvPr>
          <p:cNvSpPr txBox="1"/>
          <p:nvPr/>
        </p:nvSpPr>
        <p:spPr>
          <a:xfrm>
            <a:off x="2170835" y="5172760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pt-BR" sz="3600" b="1">
                <a:solidFill>
                  <a:srgbClr val="006FB6"/>
                </a:solidFill>
                <a:latin typeface="Calibri"/>
                <a:cs typeface="Calibri"/>
                <a:sym typeface="Calibri"/>
              </a:rPr>
              <a:t>2</a:t>
            </a:r>
          </a:p>
        </p:txBody>
      </p:sp>
      <p:sp>
        <p:nvSpPr>
          <p:cNvPr id="11" name="Google Shape;499;p19">
            <a:extLst>
              <a:ext uri="{FF2B5EF4-FFF2-40B4-BE49-F238E27FC236}">
                <a16:creationId xmlns:a16="http://schemas.microsoft.com/office/drawing/2014/main" id="{958C5FB3-5218-2948-AAC2-300886BF7C06}"/>
              </a:ext>
            </a:extLst>
          </p:cNvPr>
          <p:cNvSpPr txBox="1"/>
          <p:nvPr/>
        </p:nvSpPr>
        <p:spPr>
          <a:xfrm>
            <a:off x="3390035" y="2284269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pt-BR" sz="36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</p:txBody>
      </p:sp>
      <p:sp>
        <p:nvSpPr>
          <p:cNvPr id="12" name="Google Shape;499;p19">
            <a:extLst>
              <a:ext uri="{FF2B5EF4-FFF2-40B4-BE49-F238E27FC236}">
                <a16:creationId xmlns:a16="http://schemas.microsoft.com/office/drawing/2014/main" id="{28ECABAF-8CDE-D94C-988E-AE5BC321D9D5}"/>
              </a:ext>
            </a:extLst>
          </p:cNvPr>
          <p:cNvSpPr txBox="1"/>
          <p:nvPr/>
        </p:nvSpPr>
        <p:spPr>
          <a:xfrm>
            <a:off x="4857131" y="5258422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pt-BR" sz="36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</a:p>
        </p:txBody>
      </p:sp>
      <p:sp>
        <p:nvSpPr>
          <p:cNvPr id="13" name="Google Shape;499;p19">
            <a:extLst>
              <a:ext uri="{FF2B5EF4-FFF2-40B4-BE49-F238E27FC236}">
                <a16:creationId xmlns:a16="http://schemas.microsoft.com/office/drawing/2014/main" id="{44A2E9C1-F39A-1F4A-96C9-B7307611CC49}"/>
              </a:ext>
            </a:extLst>
          </p:cNvPr>
          <p:cNvSpPr txBox="1"/>
          <p:nvPr/>
        </p:nvSpPr>
        <p:spPr>
          <a:xfrm>
            <a:off x="9428885" y="2284269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pt-BR" sz="3600" b="1">
                <a:solidFill>
                  <a:srgbClr val="006FB6"/>
                </a:solidFill>
                <a:latin typeface="Calibri"/>
                <a:cs typeface="Calibri"/>
                <a:sym typeface="Calibri"/>
              </a:rPr>
              <a:t>5</a:t>
            </a:r>
          </a:p>
        </p:txBody>
      </p:sp>
      <p:sp>
        <p:nvSpPr>
          <p:cNvPr id="14" name="Google Shape;499;p19">
            <a:extLst>
              <a:ext uri="{FF2B5EF4-FFF2-40B4-BE49-F238E27FC236}">
                <a16:creationId xmlns:a16="http://schemas.microsoft.com/office/drawing/2014/main" id="{134C567C-DDD6-244C-986D-2B2B5C2C489A}"/>
              </a:ext>
            </a:extLst>
          </p:cNvPr>
          <p:cNvSpPr txBox="1"/>
          <p:nvPr/>
        </p:nvSpPr>
        <p:spPr>
          <a:xfrm>
            <a:off x="10591427" y="5163172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pt-BR" sz="36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</a:p>
        </p:txBody>
      </p:sp>
      <p:sp>
        <p:nvSpPr>
          <p:cNvPr id="15" name="Google Shape;499;p19">
            <a:extLst>
              <a:ext uri="{FF2B5EF4-FFF2-40B4-BE49-F238E27FC236}">
                <a16:creationId xmlns:a16="http://schemas.microsoft.com/office/drawing/2014/main" id="{2A197E69-9CCD-9445-9B56-8E07BA270A15}"/>
              </a:ext>
            </a:extLst>
          </p:cNvPr>
          <p:cNvSpPr txBox="1"/>
          <p:nvPr/>
        </p:nvSpPr>
        <p:spPr>
          <a:xfrm>
            <a:off x="596828" y="2700795"/>
            <a:ext cx="1104900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pt-BR" sz="1300" dirty="0">
                <a:solidFill>
                  <a:srgbClr val="006FB6"/>
                </a:solidFill>
                <a:latin typeface="Calibri"/>
                <a:cs typeface="Calibri"/>
                <a:sym typeface="Calibri"/>
              </a:rPr>
              <a:t>Construa sua equipe</a:t>
            </a:r>
          </a:p>
        </p:txBody>
      </p:sp>
      <p:sp>
        <p:nvSpPr>
          <p:cNvPr id="16" name="Google Shape;499;p19">
            <a:extLst>
              <a:ext uri="{FF2B5EF4-FFF2-40B4-BE49-F238E27FC236}">
                <a16:creationId xmlns:a16="http://schemas.microsoft.com/office/drawing/2014/main" id="{4DA3158D-AD48-944B-B398-B6918DE3A70B}"/>
              </a:ext>
            </a:extLst>
          </p:cNvPr>
          <p:cNvSpPr txBox="1"/>
          <p:nvPr/>
        </p:nvSpPr>
        <p:spPr>
          <a:xfrm>
            <a:off x="1847417" y="5601196"/>
            <a:ext cx="1104900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pt-BR" sz="1300">
                <a:solidFill>
                  <a:srgbClr val="006FB6"/>
                </a:solidFill>
                <a:latin typeface="Calibri"/>
                <a:cs typeface="Calibri"/>
                <a:sym typeface="Calibri"/>
              </a:rPr>
              <a:t>Encontre o seu ponto de partida</a:t>
            </a:r>
          </a:p>
        </p:txBody>
      </p:sp>
      <p:sp>
        <p:nvSpPr>
          <p:cNvPr id="17" name="Google Shape;499;p19">
            <a:extLst>
              <a:ext uri="{FF2B5EF4-FFF2-40B4-BE49-F238E27FC236}">
                <a16:creationId xmlns:a16="http://schemas.microsoft.com/office/drawing/2014/main" id="{BABB2DAE-F181-7B46-9B91-652AC2D91B1D}"/>
              </a:ext>
            </a:extLst>
          </p:cNvPr>
          <p:cNvSpPr txBox="1"/>
          <p:nvPr/>
        </p:nvSpPr>
        <p:spPr>
          <a:xfrm>
            <a:off x="2908378" y="2760393"/>
            <a:ext cx="1358389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pt-BR" sz="1300">
                <a:solidFill>
                  <a:srgbClr val="006FB6"/>
                </a:solidFill>
                <a:latin typeface="Calibri"/>
                <a:ea typeface="Arial"/>
                <a:cs typeface="Calibri"/>
                <a:sym typeface="Calibri"/>
              </a:rPr>
              <a:t>Defina seu objetivo</a:t>
            </a:r>
          </a:p>
        </p:txBody>
      </p:sp>
      <p:sp>
        <p:nvSpPr>
          <p:cNvPr id="18" name="Google Shape;499;p19">
            <a:extLst>
              <a:ext uri="{FF2B5EF4-FFF2-40B4-BE49-F238E27FC236}">
                <a16:creationId xmlns:a16="http://schemas.microsoft.com/office/drawing/2014/main" id="{3E211F7A-9C5D-024B-8857-A781AC559273}"/>
              </a:ext>
            </a:extLst>
          </p:cNvPr>
          <p:cNvSpPr txBox="1"/>
          <p:nvPr/>
        </p:nvSpPr>
        <p:spPr>
          <a:xfrm>
            <a:off x="5314951" y="5411318"/>
            <a:ext cx="2628836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pt-BR" sz="1300" i="0" u="none" strike="noStrike" cap="none">
                <a:solidFill>
                  <a:srgbClr val="006FB6"/>
                </a:solidFill>
                <a:latin typeface="Calibri"/>
                <a:ea typeface="Arial"/>
                <a:cs typeface="Calibri"/>
                <a:sym typeface="Calibri"/>
              </a:rPr>
              <a:t>PRATIQUE, PRATIQUE, PRATIQUE</a:t>
            </a:r>
          </a:p>
        </p:txBody>
      </p:sp>
      <p:sp>
        <p:nvSpPr>
          <p:cNvPr id="19" name="Google Shape;499;p19">
            <a:extLst>
              <a:ext uri="{FF2B5EF4-FFF2-40B4-BE49-F238E27FC236}">
                <a16:creationId xmlns:a16="http://schemas.microsoft.com/office/drawing/2014/main" id="{D11D564E-CC65-C746-BEFE-C1DD7DD3385F}"/>
              </a:ext>
            </a:extLst>
          </p:cNvPr>
          <p:cNvSpPr txBox="1"/>
          <p:nvPr/>
        </p:nvSpPr>
        <p:spPr>
          <a:xfrm>
            <a:off x="9105467" y="2721162"/>
            <a:ext cx="1104900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pt-BR" sz="1300" i="0" u="none" strike="noStrike" cap="none">
                <a:solidFill>
                  <a:srgbClr val="006FB6"/>
                </a:solidFill>
                <a:latin typeface="Calibri"/>
                <a:ea typeface="Arial"/>
                <a:cs typeface="Calibri"/>
                <a:sym typeface="Calibri"/>
              </a:rPr>
              <a:t>Verifique seu crescimento</a:t>
            </a:r>
          </a:p>
        </p:txBody>
      </p:sp>
      <p:sp>
        <p:nvSpPr>
          <p:cNvPr id="20" name="Google Shape;499;p19">
            <a:extLst>
              <a:ext uri="{FF2B5EF4-FFF2-40B4-BE49-F238E27FC236}">
                <a16:creationId xmlns:a16="http://schemas.microsoft.com/office/drawing/2014/main" id="{C6AD4F30-FDBC-E84C-85B4-27B2E1160CBF}"/>
              </a:ext>
            </a:extLst>
          </p:cNvPr>
          <p:cNvSpPr txBox="1"/>
          <p:nvPr/>
        </p:nvSpPr>
        <p:spPr>
          <a:xfrm>
            <a:off x="10096558" y="5629834"/>
            <a:ext cx="1390591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pt-BR" sz="1300" i="0" u="none" strike="noStrike" cap="none">
                <a:solidFill>
                  <a:srgbClr val="006FB6"/>
                </a:solidFill>
                <a:latin typeface="Calibri"/>
                <a:ea typeface="Arial"/>
                <a:cs typeface="Calibri"/>
                <a:sym typeface="Calibri"/>
              </a:rPr>
              <a:t>Celebre suas conquistas</a:t>
            </a:r>
          </a:p>
        </p:txBody>
      </p:sp>
      <p:sp>
        <p:nvSpPr>
          <p:cNvPr id="21" name="Google Shape;499;p19">
            <a:extLst>
              <a:ext uri="{FF2B5EF4-FFF2-40B4-BE49-F238E27FC236}">
                <a16:creationId xmlns:a16="http://schemas.microsoft.com/office/drawing/2014/main" id="{C805135B-C2EF-784E-B73D-A3865F639B9B}"/>
              </a:ext>
            </a:extLst>
          </p:cNvPr>
          <p:cNvSpPr txBox="1"/>
          <p:nvPr/>
        </p:nvSpPr>
        <p:spPr>
          <a:xfrm>
            <a:off x="4109904" y="3009683"/>
            <a:ext cx="1358389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pt-BR" sz="1300" i="0" u="none" strike="noStrike" cap="none">
                <a:solidFill>
                  <a:srgbClr val="006FB6"/>
                </a:solidFill>
                <a:latin typeface="Calibri"/>
                <a:ea typeface="Arial"/>
                <a:cs typeface="Calibri"/>
                <a:sym typeface="Calibri"/>
              </a:rPr>
              <a:t>Pratique em workshops de família</a:t>
            </a:r>
          </a:p>
        </p:txBody>
      </p:sp>
      <p:sp>
        <p:nvSpPr>
          <p:cNvPr id="22" name="Google Shape;499;p19">
            <a:extLst>
              <a:ext uri="{FF2B5EF4-FFF2-40B4-BE49-F238E27FC236}">
                <a16:creationId xmlns:a16="http://schemas.microsoft.com/office/drawing/2014/main" id="{EC74F34E-ABB8-3143-A4C2-90D836F29EA8}"/>
              </a:ext>
            </a:extLst>
          </p:cNvPr>
          <p:cNvSpPr txBox="1"/>
          <p:nvPr/>
        </p:nvSpPr>
        <p:spPr>
          <a:xfrm>
            <a:off x="5318997" y="3079341"/>
            <a:ext cx="1358389" cy="610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pt-BR" sz="1300" dirty="0">
                <a:solidFill>
                  <a:srgbClr val="006FB6"/>
                </a:solidFill>
                <a:latin typeface="Calibri"/>
                <a:ea typeface="Arial"/>
                <a:cs typeface="Calibri"/>
                <a:sym typeface="Calibri"/>
              </a:rPr>
              <a:t>Pratique com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pt-BR" sz="1300" dirty="0">
                <a:solidFill>
                  <a:srgbClr val="006FB6"/>
                </a:solidFill>
                <a:latin typeface="Calibri"/>
                <a:cs typeface="Calibri"/>
                <a:sym typeface="Calibri"/>
              </a:rPr>
              <a:t>sua família</a:t>
            </a:r>
          </a:p>
        </p:txBody>
      </p:sp>
      <p:sp>
        <p:nvSpPr>
          <p:cNvPr id="23" name="Google Shape;499;p19">
            <a:extLst>
              <a:ext uri="{FF2B5EF4-FFF2-40B4-BE49-F238E27FC236}">
                <a16:creationId xmlns:a16="http://schemas.microsoft.com/office/drawing/2014/main" id="{ACD0B5D2-895E-D249-9354-08EB69E75E68}"/>
              </a:ext>
            </a:extLst>
          </p:cNvPr>
          <p:cNvSpPr txBox="1"/>
          <p:nvPr/>
        </p:nvSpPr>
        <p:spPr>
          <a:xfrm>
            <a:off x="6424864" y="3009683"/>
            <a:ext cx="1473647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pt-BR" sz="1300" i="0" u="none" strike="noStrike" cap="none" dirty="0">
                <a:solidFill>
                  <a:srgbClr val="006FB6"/>
                </a:solidFill>
                <a:latin typeface="Calibri"/>
                <a:ea typeface="Arial"/>
                <a:cs typeface="Calibri"/>
                <a:sym typeface="Calibri"/>
              </a:rPr>
              <a:t>Pratique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pt-BR" sz="1300" i="0" u="none" strike="noStrike" cap="none" dirty="0">
                <a:solidFill>
                  <a:srgbClr val="006FB6"/>
                </a:solidFill>
                <a:latin typeface="Calibri"/>
                <a:ea typeface="Arial"/>
                <a:cs typeface="Calibri"/>
                <a:sym typeface="Calibri"/>
              </a:rPr>
              <a:t>independentemente</a:t>
            </a:r>
          </a:p>
        </p:txBody>
      </p:sp>
      <p:sp>
        <p:nvSpPr>
          <p:cNvPr id="24" name="Google Shape;499;p19">
            <a:extLst>
              <a:ext uri="{FF2B5EF4-FFF2-40B4-BE49-F238E27FC236}">
                <a16:creationId xmlns:a16="http://schemas.microsoft.com/office/drawing/2014/main" id="{D31380E4-1B05-5342-9ECA-C49FF22818A4}"/>
              </a:ext>
            </a:extLst>
          </p:cNvPr>
          <p:cNvSpPr txBox="1"/>
          <p:nvPr/>
        </p:nvSpPr>
        <p:spPr>
          <a:xfrm>
            <a:off x="7731979" y="3103185"/>
            <a:ext cx="1358389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pt-BR" sz="1300" dirty="0">
                <a:solidFill>
                  <a:srgbClr val="006FB6"/>
                </a:solidFill>
                <a:latin typeface="Calibri"/>
                <a:ea typeface="Arial"/>
                <a:cs typeface="Calibri"/>
                <a:sym typeface="Calibri"/>
              </a:rPr>
              <a:t>Pratique com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pt-BR" sz="1300" dirty="0">
                <a:solidFill>
                  <a:srgbClr val="006FB6"/>
                </a:solidFill>
                <a:latin typeface="Calibri"/>
                <a:ea typeface="Arial"/>
                <a:cs typeface="Calibri"/>
                <a:sym typeface="Calibri"/>
              </a:rPr>
              <a:t>nosso professor</a:t>
            </a:r>
          </a:p>
        </p:txBody>
      </p:sp>
      <p:cxnSp>
        <p:nvCxnSpPr>
          <p:cNvPr id="31" name="Google Shape;562;p65">
            <a:extLst>
              <a:ext uri="{FF2B5EF4-FFF2-40B4-BE49-F238E27FC236}">
                <a16:creationId xmlns:a16="http://schemas.microsoft.com/office/drawing/2014/main" id="{A1A13D93-F0B6-E84D-B9DD-B6AE22CEB974}"/>
              </a:ext>
            </a:extLst>
          </p:cNvPr>
          <p:cNvCxnSpPr/>
          <p:nvPr/>
        </p:nvCxnSpPr>
        <p:spPr>
          <a:xfrm rot="10800000">
            <a:off x="4808291" y="4848377"/>
            <a:ext cx="3562093" cy="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" name="Google Shape;563;p65">
            <a:extLst>
              <a:ext uri="{FF2B5EF4-FFF2-40B4-BE49-F238E27FC236}">
                <a16:creationId xmlns:a16="http://schemas.microsoft.com/office/drawing/2014/main" id="{7CD6D272-6522-2949-9799-8388D627A446}"/>
              </a:ext>
            </a:extLst>
          </p:cNvPr>
          <p:cNvCxnSpPr/>
          <p:nvPr/>
        </p:nvCxnSpPr>
        <p:spPr>
          <a:xfrm>
            <a:off x="6617094" y="4848377"/>
            <a:ext cx="0" cy="36576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" name="Google Shape;564;p65">
            <a:extLst>
              <a:ext uri="{FF2B5EF4-FFF2-40B4-BE49-F238E27FC236}">
                <a16:creationId xmlns:a16="http://schemas.microsoft.com/office/drawing/2014/main" id="{6405B2D4-CBC1-E743-B035-1681FD437D61}"/>
              </a:ext>
            </a:extLst>
          </p:cNvPr>
          <p:cNvCxnSpPr/>
          <p:nvPr/>
        </p:nvCxnSpPr>
        <p:spPr>
          <a:xfrm>
            <a:off x="4829456" y="4636503"/>
            <a:ext cx="0" cy="249044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" name="Google Shape;565;p65">
            <a:extLst>
              <a:ext uri="{FF2B5EF4-FFF2-40B4-BE49-F238E27FC236}">
                <a16:creationId xmlns:a16="http://schemas.microsoft.com/office/drawing/2014/main" id="{44683666-E6A7-2C4D-A75E-17FFFB5C7660}"/>
              </a:ext>
            </a:extLst>
          </p:cNvPr>
          <p:cNvCxnSpPr/>
          <p:nvPr/>
        </p:nvCxnSpPr>
        <p:spPr>
          <a:xfrm>
            <a:off x="8364392" y="4636503"/>
            <a:ext cx="0" cy="249044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5" name="Google Shape;566;p65">
            <a:extLst>
              <a:ext uri="{FF2B5EF4-FFF2-40B4-BE49-F238E27FC236}">
                <a16:creationId xmlns:a16="http://schemas.microsoft.com/office/drawing/2014/main" id="{E03C7C8C-B9BD-A240-97B1-E57AECABB3AF}"/>
              </a:ext>
            </a:extLst>
          </p:cNvPr>
          <p:cNvSpPr/>
          <p:nvPr/>
        </p:nvSpPr>
        <p:spPr>
          <a:xfrm>
            <a:off x="6507266" y="5111744"/>
            <a:ext cx="204787" cy="204787"/>
          </a:xfrm>
          <a:prstGeom prst="ellipse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567;p65">
            <a:extLst>
              <a:ext uri="{FF2B5EF4-FFF2-40B4-BE49-F238E27FC236}">
                <a16:creationId xmlns:a16="http://schemas.microsoft.com/office/drawing/2014/main" id="{1068291A-DBB2-164B-8505-52A9B4EB1A9B}"/>
              </a:ext>
            </a:extLst>
          </p:cNvPr>
          <p:cNvSpPr/>
          <p:nvPr/>
        </p:nvSpPr>
        <p:spPr>
          <a:xfrm>
            <a:off x="4296056" y="3685354"/>
            <a:ext cx="1066800" cy="994096"/>
          </a:xfrm>
          <a:prstGeom prst="ellipse">
            <a:avLst/>
          </a:prstGeom>
          <a:noFill/>
          <a:ln w="825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568;p65">
            <a:extLst>
              <a:ext uri="{FF2B5EF4-FFF2-40B4-BE49-F238E27FC236}">
                <a16:creationId xmlns:a16="http://schemas.microsoft.com/office/drawing/2014/main" id="{18CD5765-A153-844B-9348-53DA13AEDB57}"/>
              </a:ext>
            </a:extLst>
          </p:cNvPr>
          <p:cNvSpPr/>
          <p:nvPr/>
        </p:nvSpPr>
        <p:spPr>
          <a:xfrm>
            <a:off x="5487652" y="3685354"/>
            <a:ext cx="1066800" cy="994096"/>
          </a:xfrm>
          <a:prstGeom prst="ellipse">
            <a:avLst/>
          </a:prstGeom>
          <a:noFill/>
          <a:ln w="825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569;p65">
            <a:extLst>
              <a:ext uri="{FF2B5EF4-FFF2-40B4-BE49-F238E27FC236}">
                <a16:creationId xmlns:a16="http://schemas.microsoft.com/office/drawing/2014/main" id="{19297A3E-D75F-9E44-9790-12A5BA30E0BB}"/>
              </a:ext>
            </a:extLst>
          </p:cNvPr>
          <p:cNvSpPr/>
          <p:nvPr/>
        </p:nvSpPr>
        <p:spPr>
          <a:xfrm>
            <a:off x="6654264" y="3685354"/>
            <a:ext cx="1066800" cy="994096"/>
          </a:xfrm>
          <a:prstGeom prst="ellipse">
            <a:avLst/>
          </a:prstGeom>
          <a:noFill/>
          <a:ln w="825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570;p65">
            <a:extLst>
              <a:ext uri="{FF2B5EF4-FFF2-40B4-BE49-F238E27FC236}">
                <a16:creationId xmlns:a16="http://schemas.microsoft.com/office/drawing/2014/main" id="{D7DF0990-5B3E-A242-B687-C33159A7AE79}"/>
              </a:ext>
            </a:extLst>
          </p:cNvPr>
          <p:cNvSpPr/>
          <p:nvPr/>
        </p:nvSpPr>
        <p:spPr>
          <a:xfrm>
            <a:off x="7828310" y="3673051"/>
            <a:ext cx="1066800" cy="994096"/>
          </a:xfrm>
          <a:prstGeom prst="ellipse">
            <a:avLst/>
          </a:prstGeom>
          <a:noFill/>
          <a:ln w="825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447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15833B-29E2-6841-B0BC-4B94B0BC9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907" y="1847850"/>
            <a:ext cx="12578014" cy="4705350"/>
          </a:xfrm>
          <a:prstGeom prst="rect">
            <a:avLst/>
          </a:prstGeom>
        </p:spPr>
      </p:pic>
      <p:sp>
        <p:nvSpPr>
          <p:cNvPr id="515" name="Google Shape;515;p5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pt-BR"/>
              <a:t>6 peças</a:t>
            </a:r>
          </a:p>
        </p:txBody>
      </p:sp>
      <p:sp>
        <p:nvSpPr>
          <p:cNvPr id="9" name="Google Shape;499;p19">
            <a:extLst>
              <a:ext uri="{FF2B5EF4-FFF2-40B4-BE49-F238E27FC236}">
                <a16:creationId xmlns:a16="http://schemas.microsoft.com/office/drawing/2014/main" id="{2EA62748-27FE-5648-B9D6-74F960B3161A}"/>
              </a:ext>
            </a:extLst>
          </p:cNvPr>
          <p:cNvSpPr txBox="1"/>
          <p:nvPr/>
        </p:nvSpPr>
        <p:spPr>
          <a:xfrm>
            <a:off x="951635" y="2258110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pt-BR" sz="36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sp>
        <p:nvSpPr>
          <p:cNvPr id="10" name="Google Shape;499;p19">
            <a:extLst>
              <a:ext uri="{FF2B5EF4-FFF2-40B4-BE49-F238E27FC236}">
                <a16:creationId xmlns:a16="http://schemas.microsoft.com/office/drawing/2014/main" id="{1D7D69E4-9D0A-F644-8525-8AA250C1B60F}"/>
              </a:ext>
            </a:extLst>
          </p:cNvPr>
          <p:cNvSpPr txBox="1"/>
          <p:nvPr/>
        </p:nvSpPr>
        <p:spPr>
          <a:xfrm>
            <a:off x="2170835" y="5172760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pt-BR" sz="3600" b="1">
                <a:solidFill>
                  <a:srgbClr val="006FB6"/>
                </a:solidFill>
                <a:latin typeface="Calibri"/>
                <a:cs typeface="Calibri"/>
                <a:sym typeface="Calibri"/>
              </a:rPr>
              <a:t>2</a:t>
            </a:r>
          </a:p>
        </p:txBody>
      </p:sp>
      <p:sp>
        <p:nvSpPr>
          <p:cNvPr id="11" name="Google Shape;499;p19">
            <a:extLst>
              <a:ext uri="{FF2B5EF4-FFF2-40B4-BE49-F238E27FC236}">
                <a16:creationId xmlns:a16="http://schemas.microsoft.com/office/drawing/2014/main" id="{958C5FB3-5218-2948-AAC2-300886BF7C06}"/>
              </a:ext>
            </a:extLst>
          </p:cNvPr>
          <p:cNvSpPr txBox="1"/>
          <p:nvPr/>
        </p:nvSpPr>
        <p:spPr>
          <a:xfrm>
            <a:off x="3390035" y="2284269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pt-BR" sz="36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</p:txBody>
      </p:sp>
      <p:sp>
        <p:nvSpPr>
          <p:cNvPr id="12" name="Google Shape;499;p19">
            <a:extLst>
              <a:ext uri="{FF2B5EF4-FFF2-40B4-BE49-F238E27FC236}">
                <a16:creationId xmlns:a16="http://schemas.microsoft.com/office/drawing/2014/main" id="{28ECABAF-8CDE-D94C-988E-AE5BC321D9D5}"/>
              </a:ext>
            </a:extLst>
          </p:cNvPr>
          <p:cNvSpPr txBox="1"/>
          <p:nvPr/>
        </p:nvSpPr>
        <p:spPr>
          <a:xfrm>
            <a:off x="4857131" y="5258422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pt-BR" sz="36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</a:p>
        </p:txBody>
      </p:sp>
      <p:sp>
        <p:nvSpPr>
          <p:cNvPr id="13" name="Google Shape;499;p19">
            <a:extLst>
              <a:ext uri="{FF2B5EF4-FFF2-40B4-BE49-F238E27FC236}">
                <a16:creationId xmlns:a16="http://schemas.microsoft.com/office/drawing/2014/main" id="{44A2E9C1-F39A-1F4A-96C9-B7307611CC49}"/>
              </a:ext>
            </a:extLst>
          </p:cNvPr>
          <p:cNvSpPr txBox="1"/>
          <p:nvPr/>
        </p:nvSpPr>
        <p:spPr>
          <a:xfrm>
            <a:off x="9428885" y="2284269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pt-BR" sz="3600" b="1">
                <a:solidFill>
                  <a:srgbClr val="006FB6"/>
                </a:solidFill>
                <a:latin typeface="Calibri"/>
                <a:cs typeface="Calibri"/>
                <a:sym typeface="Calibri"/>
              </a:rPr>
              <a:t>5</a:t>
            </a:r>
          </a:p>
        </p:txBody>
      </p:sp>
      <p:sp>
        <p:nvSpPr>
          <p:cNvPr id="14" name="Google Shape;499;p19">
            <a:extLst>
              <a:ext uri="{FF2B5EF4-FFF2-40B4-BE49-F238E27FC236}">
                <a16:creationId xmlns:a16="http://schemas.microsoft.com/office/drawing/2014/main" id="{134C567C-DDD6-244C-986D-2B2B5C2C489A}"/>
              </a:ext>
            </a:extLst>
          </p:cNvPr>
          <p:cNvSpPr txBox="1"/>
          <p:nvPr/>
        </p:nvSpPr>
        <p:spPr>
          <a:xfrm>
            <a:off x="10591427" y="5163172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pt-BR" sz="36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</a:p>
        </p:txBody>
      </p:sp>
      <p:sp>
        <p:nvSpPr>
          <p:cNvPr id="15" name="Google Shape;499;p19">
            <a:extLst>
              <a:ext uri="{FF2B5EF4-FFF2-40B4-BE49-F238E27FC236}">
                <a16:creationId xmlns:a16="http://schemas.microsoft.com/office/drawing/2014/main" id="{2A197E69-9CCD-9445-9B56-8E07BA270A15}"/>
              </a:ext>
            </a:extLst>
          </p:cNvPr>
          <p:cNvSpPr txBox="1"/>
          <p:nvPr/>
        </p:nvSpPr>
        <p:spPr>
          <a:xfrm>
            <a:off x="596828" y="2700795"/>
            <a:ext cx="1104900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pt-BR" sz="1300" dirty="0">
                <a:solidFill>
                  <a:srgbClr val="006FB6"/>
                </a:solidFill>
                <a:latin typeface="Calibri"/>
                <a:cs typeface="Calibri"/>
                <a:sym typeface="Calibri"/>
              </a:rPr>
              <a:t>Construa sua equipe</a:t>
            </a:r>
          </a:p>
        </p:txBody>
      </p:sp>
      <p:sp>
        <p:nvSpPr>
          <p:cNvPr id="16" name="Google Shape;499;p19">
            <a:extLst>
              <a:ext uri="{FF2B5EF4-FFF2-40B4-BE49-F238E27FC236}">
                <a16:creationId xmlns:a16="http://schemas.microsoft.com/office/drawing/2014/main" id="{4DA3158D-AD48-944B-B398-B6918DE3A70B}"/>
              </a:ext>
            </a:extLst>
          </p:cNvPr>
          <p:cNvSpPr txBox="1"/>
          <p:nvPr/>
        </p:nvSpPr>
        <p:spPr>
          <a:xfrm>
            <a:off x="1847417" y="5601196"/>
            <a:ext cx="1104900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pt-BR" sz="1300">
                <a:solidFill>
                  <a:srgbClr val="006FB6"/>
                </a:solidFill>
                <a:latin typeface="Calibri"/>
                <a:cs typeface="Calibri"/>
                <a:sym typeface="Calibri"/>
              </a:rPr>
              <a:t>Encontre o seu ponto de partida</a:t>
            </a:r>
          </a:p>
        </p:txBody>
      </p:sp>
      <p:sp>
        <p:nvSpPr>
          <p:cNvPr id="17" name="Google Shape;499;p19">
            <a:extLst>
              <a:ext uri="{FF2B5EF4-FFF2-40B4-BE49-F238E27FC236}">
                <a16:creationId xmlns:a16="http://schemas.microsoft.com/office/drawing/2014/main" id="{BABB2DAE-F181-7B46-9B91-652AC2D91B1D}"/>
              </a:ext>
            </a:extLst>
          </p:cNvPr>
          <p:cNvSpPr txBox="1"/>
          <p:nvPr/>
        </p:nvSpPr>
        <p:spPr>
          <a:xfrm>
            <a:off x="2908378" y="2760393"/>
            <a:ext cx="1358389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pt-BR" sz="1300">
                <a:solidFill>
                  <a:srgbClr val="006FB6"/>
                </a:solidFill>
                <a:latin typeface="Calibri"/>
                <a:ea typeface="Arial"/>
                <a:cs typeface="Calibri"/>
                <a:sym typeface="Calibri"/>
              </a:rPr>
              <a:t>Defina seu objetivo</a:t>
            </a:r>
          </a:p>
        </p:txBody>
      </p:sp>
      <p:sp>
        <p:nvSpPr>
          <p:cNvPr id="18" name="Google Shape;499;p19">
            <a:extLst>
              <a:ext uri="{FF2B5EF4-FFF2-40B4-BE49-F238E27FC236}">
                <a16:creationId xmlns:a16="http://schemas.microsoft.com/office/drawing/2014/main" id="{3E211F7A-9C5D-024B-8857-A781AC559273}"/>
              </a:ext>
            </a:extLst>
          </p:cNvPr>
          <p:cNvSpPr txBox="1"/>
          <p:nvPr/>
        </p:nvSpPr>
        <p:spPr>
          <a:xfrm>
            <a:off x="5314951" y="5411318"/>
            <a:ext cx="2628836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pt-BR" sz="1300" i="0" u="none" strike="noStrike" cap="none">
                <a:solidFill>
                  <a:srgbClr val="006FB6"/>
                </a:solidFill>
                <a:latin typeface="Calibri"/>
                <a:ea typeface="Arial"/>
                <a:cs typeface="Calibri"/>
                <a:sym typeface="Calibri"/>
              </a:rPr>
              <a:t>PRATIQUE, PRATIQUE, PRATIQUE</a:t>
            </a:r>
          </a:p>
        </p:txBody>
      </p:sp>
      <p:sp>
        <p:nvSpPr>
          <p:cNvPr id="19" name="Google Shape;499;p19">
            <a:extLst>
              <a:ext uri="{FF2B5EF4-FFF2-40B4-BE49-F238E27FC236}">
                <a16:creationId xmlns:a16="http://schemas.microsoft.com/office/drawing/2014/main" id="{D11D564E-CC65-C746-BEFE-C1DD7DD3385F}"/>
              </a:ext>
            </a:extLst>
          </p:cNvPr>
          <p:cNvSpPr txBox="1"/>
          <p:nvPr/>
        </p:nvSpPr>
        <p:spPr>
          <a:xfrm>
            <a:off x="9105467" y="2721162"/>
            <a:ext cx="1104900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pt-BR" sz="1300" i="0" u="none" strike="noStrike" cap="none">
                <a:solidFill>
                  <a:srgbClr val="006FB6"/>
                </a:solidFill>
                <a:latin typeface="Calibri"/>
                <a:ea typeface="Arial"/>
                <a:cs typeface="Calibri"/>
                <a:sym typeface="Calibri"/>
              </a:rPr>
              <a:t>Verifique seu crescimento</a:t>
            </a:r>
          </a:p>
        </p:txBody>
      </p:sp>
      <p:sp>
        <p:nvSpPr>
          <p:cNvPr id="20" name="Google Shape;499;p19">
            <a:extLst>
              <a:ext uri="{FF2B5EF4-FFF2-40B4-BE49-F238E27FC236}">
                <a16:creationId xmlns:a16="http://schemas.microsoft.com/office/drawing/2014/main" id="{C6AD4F30-FDBC-E84C-85B4-27B2E1160CBF}"/>
              </a:ext>
            </a:extLst>
          </p:cNvPr>
          <p:cNvSpPr txBox="1"/>
          <p:nvPr/>
        </p:nvSpPr>
        <p:spPr>
          <a:xfrm>
            <a:off x="10096558" y="5629834"/>
            <a:ext cx="1390591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pt-BR" sz="1300" i="0" u="none" strike="noStrike" cap="none">
                <a:solidFill>
                  <a:srgbClr val="006FB6"/>
                </a:solidFill>
                <a:latin typeface="Calibri"/>
                <a:ea typeface="Arial"/>
                <a:cs typeface="Calibri"/>
                <a:sym typeface="Calibri"/>
              </a:rPr>
              <a:t>Celebre suas conquistas</a:t>
            </a:r>
          </a:p>
        </p:txBody>
      </p:sp>
      <p:sp>
        <p:nvSpPr>
          <p:cNvPr id="21" name="Google Shape;499;p19">
            <a:extLst>
              <a:ext uri="{FF2B5EF4-FFF2-40B4-BE49-F238E27FC236}">
                <a16:creationId xmlns:a16="http://schemas.microsoft.com/office/drawing/2014/main" id="{C805135B-C2EF-784E-B73D-A3865F639B9B}"/>
              </a:ext>
            </a:extLst>
          </p:cNvPr>
          <p:cNvSpPr txBox="1"/>
          <p:nvPr/>
        </p:nvSpPr>
        <p:spPr>
          <a:xfrm>
            <a:off x="4109904" y="3009683"/>
            <a:ext cx="1358389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pt-BR" sz="1300" i="0" u="none" strike="noStrike" cap="none">
                <a:solidFill>
                  <a:srgbClr val="006FB6"/>
                </a:solidFill>
                <a:latin typeface="Calibri"/>
                <a:ea typeface="Arial"/>
                <a:cs typeface="Calibri"/>
                <a:sym typeface="Calibri"/>
              </a:rPr>
              <a:t>Pratique em workshops de família</a:t>
            </a:r>
          </a:p>
        </p:txBody>
      </p:sp>
      <p:sp>
        <p:nvSpPr>
          <p:cNvPr id="22" name="Google Shape;499;p19">
            <a:extLst>
              <a:ext uri="{FF2B5EF4-FFF2-40B4-BE49-F238E27FC236}">
                <a16:creationId xmlns:a16="http://schemas.microsoft.com/office/drawing/2014/main" id="{EC74F34E-ABB8-3143-A4C2-90D836F29EA8}"/>
              </a:ext>
            </a:extLst>
          </p:cNvPr>
          <p:cNvSpPr txBox="1"/>
          <p:nvPr/>
        </p:nvSpPr>
        <p:spPr>
          <a:xfrm>
            <a:off x="5318997" y="3091373"/>
            <a:ext cx="1358389" cy="610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pt-BR" sz="1300" dirty="0">
                <a:solidFill>
                  <a:srgbClr val="006FB6"/>
                </a:solidFill>
                <a:latin typeface="Calibri"/>
                <a:ea typeface="Arial"/>
                <a:cs typeface="Calibri"/>
                <a:sym typeface="Calibri"/>
              </a:rPr>
              <a:t>Pratique com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pt-BR" sz="1300" dirty="0">
                <a:solidFill>
                  <a:srgbClr val="006FB6"/>
                </a:solidFill>
                <a:latin typeface="Calibri"/>
                <a:cs typeface="Calibri"/>
                <a:sym typeface="Calibri"/>
              </a:rPr>
              <a:t>sua família</a:t>
            </a:r>
          </a:p>
        </p:txBody>
      </p:sp>
      <p:sp>
        <p:nvSpPr>
          <p:cNvPr id="23" name="Google Shape;499;p19">
            <a:extLst>
              <a:ext uri="{FF2B5EF4-FFF2-40B4-BE49-F238E27FC236}">
                <a16:creationId xmlns:a16="http://schemas.microsoft.com/office/drawing/2014/main" id="{ACD0B5D2-895E-D249-9354-08EB69E75E68}"/>
              </a:ext>
            </a:extLst>
          </p:cNvPr>
          <p:cNvSpPr txBox="1"/>
          <p:nvPr/>
        </p:nvSpPr>
        <p:spPr>
          <a:xfrm>
            <a:off x="6490004" y="3009683"/>
            <a:ext cx="139647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pt-BR" sz="1300" i="0" u="none" strike="noStrike" cap="none" dirty="0">
                <a:solidFill>
                  <a:srgbClr val="006FB6"/>
                </a:solidFill>
                <a:latin typeface="Calibri"/>
                <a:ea typeface="Arial"/>
                <a:cs typeface="Calibri"/>
                <a:sym typeface="Calibri"/>
              </a:rPr>
              <a:t>Pratique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pt-BR" sz="1300" i="0" u="none" strike="noStrike" cap="none" dirty="0">
                <a:solidFill>
                  <a:srgbClr val="006FB6"/>
                </a:solidFill>
                <a:latin typeface="Calibri"/>
                <a:ea typeface="Arial"/>
                <a:cs typeface="Calibri"/>
                <a:sym typeface="Calibri"/>
              </a:rPr>
              <a:t>independentemente</a:t>
            </a:r>
          </a:p>
        </p:txBody>
      </p:sp>
      <p:sp>
        <p:nvSpPr>
          <p:cNvPr id="24" name="Google Shape;499;p19">
            <a:extLst>
              <a:ext uri="{FF2B5EF4-FFF2-40B4-BE49-F238E27FC236}">
                <a16:creationId xmlns:a16="http://schemas.microsoft.com/office/drawing/2014/main" id="{D31380E4-1B05-5342-9ECA-C49FF22818A4}"/>
              </a:ext>
            </a:extLst>
          </p:cNvPr>
          <p:cNvSpPr txBox="1"/>
          <p:nvPr/>
        </p:nvSpPr>
        <p:spPr>
          <a:xfrm>
            <a:off x="7756043" y="3115217"/>
            <a:ext cx="1358389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pt-BR" sz="1300">
                <a:solidFill>
                  <a:srgbClr val="006FB6"/>
                </a:solidFill>
                <a:latin typeface="Calibri"/>
                <a:ea typeface="Arial"/>
                <a:cs typeface="Calibri"/>
                <a:sym typeface="Calibri"/>
              </a:rPr>
              <a:t>Pratique com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pt-BR" sz="1300">
                <a:solidFill>
                  <a:srgbClr val="006FB6"/>
                </a:solidFill>
                <a:latin typeface="Calibri"/>
                <a:ea typeface="Arial"/>
                <a:cs typeface="Calibri"/>
                <a:sym typeface="Calibri"/>
              </a:rPr>
              <a:t>nosso professor</a:t>
            </a:r>
          </a:p>
        </p:txBody>
      </p:sp>
      <p:sp>
        <p:nvSpPr>
          <p:cNvPr id="25" name="Google Shape;594;p67">
            <a:extLst>
              <a:ext uri="{FF2B5EF4-FFF2-40B4-BE49-F238E27FC236}">
                <a16:creationId xmlns:a16="http://schemas.microsoft.com/office/drawing/2014/main" id="{5DE86E78-CA7C-C442-B5D5-0A6939B1B3AC}"/>
              </a:ext>
            </a:extLst>
          </p:cNvPr>
          <p:cNvSpPr/>
          <p:nvPr/>
        </p:nvSpPr>
        <p:spPr>
          <a:xfrm>
            <a:off x="10270091" y="3717764"/>
            <a:ext cx="1066800" cy="959954"/>
          </a:xfrm>
          <a:prstGeom prst="ellipse">
            <a:avLst/>
          </a:prstGeom>
          <a:noFill/>
          <a:ln w="825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" name="Google Shape;595;p67">
            <a:extLst>
              <a:ext uri="{FF2B5EF4-FFF2-40B4-BE49-F238E27FC236}">
                <a16:creationId xmlns:a16="http://schemas.microsoft.com/office/drawing/2014/main" id="{45C3F1FB-4367-D44D-B36C-4AB2B0372904}"/>
              </a:ext>
            </a:extLst>
          </p:cNvPr>
          <p:cNvCxnSpPr/>
          <p:nvPr/>
        </p:nvCxnSpPr>
        <p:spPr>
          <a:xfrm>
            <a:off x="10789098" y="4691164"/>
            <a:ext cx="0" cy="36576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" name="Google Shape;596;p67">
            <a:extLst>
              <a:ext uri="{FF2B5EF4-FFF2-40B4-BE49-F238E27FC236}">
                <a16:creationId xmlns:a16="http://schemas.microsoft.com/office/drawing/2014/main" id="{EFC12362-E167-3745-B531-E61F9FAA4F59}"/>
              </a:ext>
            </a:extLst>
          </p:cNvPr>
          <p:cNvSpPr/>
          <p:nvPr/>
        </p:nvSpPr>
        <p:spPr>
          <a:xfrm>
            <a:off x="10679270" y="4954531"/>
            <a:ext cx="204787" cy="204787"/>
          </a:xfrm>
          <a:prstGeom prst="ellipse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597;p67">
            <a:extLst>
              <a:ext uri="{FF2B5EF4-FFF2-40B4-BE49-F238E27FC236}">
                <a16:creationId xmlns:a16="http://schemas.microsoft.com/office/drawing/2014/main" id="{2559B588-F72F-6D41-96F2-B4C51E50DB36}"/>
              </a:ext>
            </a:extLst>
          </p:cNvPr>
          <p:cNvSpPr/>
          <p:nvPr/>
        </p:nvSpPr>
        <p:spPr>
          <a:xfrm>
            <a:off x="9090368" y="3704317"/>
            <a:ext cx="1066800" cy="959953"/>
          </a:xfrm>
          <a:prstGeom prst="ellipse">
            <a:avLst/>
          </a:prstGeom>
          <a:noFill/>
          <a:ln w="825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" name="Google Shape;598;p67">
            <a:extLst>
              <a:ext uri="{FF2B5EF4-FFF2-40B4-BE49-F238E27FC236}">
                <a16:creationId xmlns:a16="http://schemas.microsoft.com/office/drawing/2014/main" id="{57EC3FB7-41B3-7949-A55D-DF0244A60EC7}"/>
              </a:ext>
            </a:extLst>
          </p:cNvPr>
          <p:cNvCxnSpPr/>
          <p:nvPr/>
        </p:nvCxnSpPr>
        <p:spPr>
          <a:xfrm>
            <a:off x="9646962" y="3365451"/>
            <a:ext cx="0" cy="36576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" name="Google Shape;599;p67">
            <a:extLst>
              <a:ext uri="{FF2B5EF4-FFF2-40B4-BE49-F238E27FC236}">
                <a16:creationId xmlns:a16="http://schemas.microsoft.com/office/drawing/2014/main" id="{8D21BDD6-74B3-7A42-94FE-AA8C9134BC5F}"/>
              </a:ext>
            </a:extLst>
          </p:cNvPr>
          <p:cNvSpPr/>
          <p:nvPr/>
        </p:nvSpPr>
        <p:spPr>
          <a:xfrm>
            <a:off x="9539303" y="3225678"/>
            <a:ext cx="204787" cy="204787"/>
          </a:xfrm>
          <a:prstGeom prst="ellipse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8726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1b397d6a822_0_4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i="0" u="none" baseline="0" dirty="0"/>
              <a:t>O objetivo é baseado no teste de leitura</a:t>
            </a:r>
            <a:endParaRPr sz="4000" dirty="0"/>
          </a:p>
        </p:txBody>
      </p:sp>
      <p:sp>
        <p:nvSpPr>
          <p:cNvPr id="534" name="Google Shape;534;g1b397d6a822_0_4"/>
          <p:cNvSpPr txBox="1">
            <a:spLocks noGrp="1"/>
          </p:cNvSpPr>
          <p:nvPr>
            <p:ph type="body" idx="1"/>
          </p:nvPr>
        </p:nvSpPr>
        <p:spPr>
          <a:xfrm>
            <a:off x="1298874" y="1859475"/>
            <a:ext cx="3781125" cy="106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13716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 b="1" i="0" u="none" baseline="0" dirty="0"/>
              <a:t>Recompensa de leitura!</a:t>
            </a:r>
            <a:endParaRPr b="1" dirty="0"/>
          </a:p>
        </p:txBody>
      </p:sp>
      <p:pic>
        <p:nvPicPr>
          <p:cNvPr id="535" name="Google Shape;535;g1b397d6a822_0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975" y="1490525"/>
            <a:ext cx="1559525" cy="1587450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g1b397d6a822_0_4"/>
          <p:cNvSpPr/>
          <p:nvPr/>
        </p:nvSpPr>
        <p:spPr>
          <a:xfrm>
            <a:off x="1887700" y="2173575"/>
            <a:ext cx="640800" cy="432900"/>
          </a:xfrm>
          <a:prstGeom prst="mathEqual">
            <a:avLst>
              <a:gd name="adj1" fmla="val 23520"/>
              <a:gd name="adj2" fmla="val 1176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537" name="Google Shape;537;g1b397d6a822_0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7050" y="1982437"/>
            <a:ext cx="800850" cy="81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g1b397d6a822_0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28375" y="1324961"/>
            <a:ext cx="800850" cy="8151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39;g1b397d6a822_0_4">
            <a:extLst>
              <a:ext uri="{FF2B5EF4-FFF2-40B4-BE49-F238E27FC236}">
                <a16:creationId xmlns:a16="http://schemas.microsoft.com/office/drawing/2014/main" id="{F9B6FC2C-9EA8-AE3E-6848-2C2FB519B0EF}"/>
              </a:ext>
            </a:extLst>
          </p:cNvPr>
          <p:cNvSpPr txBox="1"/>
          <p:nvPr/>
        </p:nvSpPr>
        <p:spPr>
          <a:xfrm>
            <a:off x="83350" y="10"/>
            <a:ext cx="6839700" cy="2955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Choose between slides 8,9, or 10!</a:t>
            </a:r>
            <a:endParaRPr kumimoji="0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7C9C95-BCE5-D155-62FE-0968CA1AD7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4060" y="2509086"/>
            <a:ext cx="6067685" cy="388711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1b397d6a822_0_24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i="0" u="none" baseline="0" dirty="0"/>
              <a:t>O objetivo é baseado no teste de leitura</a:t>
            </a:r>
            <a:endParaRPr sz="4000" dirty="0"/>
          </a:p>
        </p:txBody>
      </p:sp>
      <p:sp>
        <p:nvSpPr>
          <p:cNvPr id="547" name="Google Shape;547;g1b397d6a822_0_24"/>
          <p:cNvSpPr txBox="1">
            <a:spLocks noGrp="1"/>
          </p:cNvSpPr>
          <p:nvPr>
            <p:ph type="body" idx="1"/>
          </p:nvPr>
        </p:nvSpPr>
        <p:spPr>
          <a:xfrm>
            <a:off x="1298874" y="1859475"/>
            <a:ext cx="3781125" cy="106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13716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pt-br" b="1" i="0" u="none" baseline="0" dirty="0"/>
              <a:t>Recompensa de leitura!</a:t>
            </a:r>
            <a:endParaRPr b="1" dirty="0"/>
          </a:p>
        </p:txBody>
      </p:sp>
      <p:pic>
        <p:nvPicPr>
          <p:cNvPr id="548" name="Google Shape;548;g1b397d6a822_0_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975" y="1490525"/>
            <a:ext cx="1559525" cy="1587450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g1b397d6a822_0_24"/>
          <p:cNvSpPr/>
          <p:nvPr/>
        </p:nvSpPr>
        <p:spPr>
          <a:xfrm>
            <a:off x="1887700" y="2173575"/>
            <a:ext cx="640800" cy="432900"/>
          </a:xfrm>
          <a:prstGeom prst="mathEqual">
            <a:avLst>
              <a:gd name="adj1" fmla="val 23520"/>
              <a:gd name="adj2" fmla="val 1176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550" name="Google Shape;550;g1b397d6a822_0_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50275" y="1447387"/>
            <a:ext cx="866550" cy="8820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39;g1b397d6a822_0_4">
            <a:extLst>
              <a:ext uri="{FF2B5EF4-FFF2-40B4-BE49-F238E27FC236}">
                <a16:creationId xmlns:a16="http://schemas.microsoft.com/office/drawing/2014/main" id="{DEDDC145-E3E7-8DFF-C42F-9E1EBF2117FD}"/>
              </a:ext>
            </a:extLst>
          </p:cNvPr>
          <p:cNvSpPr txBox="1"/>
          <p:nvPr/>
        </p:nvSpPr>
        <p:spPr>
          <a:xfrm>
            <a:off x="83350" y="10"/>
            <a:ext cx="6839700" cy="2955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Choose between slides 8,9, or 10!</a:t>
            </a:r>
            <a:endParaRPr kumimoji="0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3384AA-F19C-BE70-6A56-1E7B9BDF4F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0595" y="2096125"/>
            <a:ext cx="4793521" cy="430667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in Slides">
  <a:themeElements>
    <a:clrScheme name="Springboard">
      <a:dk1>
        <a:srgbClr val="242424"/>
      </a:dk1>
      <a:lt1>
        <a:srgbClr val="FFFFFF"/>
      </a:lt1>
      <a:dk2>
        <a:srgbClr val="666666"/>
      </a:dk2>
      <a:lt2>
        <a:srgbClr val="E7E6E6"/>
      </a:lt2>
      <a:accent1>
        <a:srgbClr val="006FB6"/>
      </a:accent1>
      <a:accent2>
        <a:srgbClr val="EB692E"/>
      </a:accent2>
      <a:accent3>
        <a:srgbClr val="96C93E"/>
      </a:accent3>
      <a:accent4>
        <a:srgbClr val="EDC31B"/>
      </a:accent4>
      <a:accent5>
        <a:srgbClr val="A2DEF9"/>
      </a:accent5>
      <a:accent6>
        <a:srgbClr val="D7E8AF"/>
      </a:accent6>
      <a:hlink>
        <a:srgbClr val="006FB6"/>
      </a:hlink>
      <a:folHlink>
        <a:srgbClr val="6666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1015</Words>
  <Application>Microsoft Macintosh PowerPoint</Application>
  <PresentationFormat>Widescreen</PresentationFormat>
  <Paragraphs>208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Office Theme</vt:lpstr>
      <vt:lpstr>Main Slides</vt:lpstr>
      <vt:lpstr>Right Side Bar Slides</vt:lpstr>
      <vt:lpstr>1_Right Side Bar Slides</vt:lpstr>
      <vt:lpstr>1_Main Slides</vt:lpstr>
      <vt:lpstr>Welcome to Springboard</vt:lpstr>
      <vt:lpstr>O que é um acelerador de  aprendizagem?</vt:lpstr>
      <vt:lpstr>Quais são suas esperanças?</vt:lpstr>
      <vt:lpstr>6 peças</vt:lpstr>
      <vt:lpstr>6 peças</vt:lpstr>
      <vt:lpstr>6 peças</vt:lpstr>
      <vt:lpstr>6 peças</vt:lpstr>
      <vt:lpstr>O objetivo é baseado no teste de leitura</vt:lpstr>
      <vt:lpstr>O objetivo é baseado no teste de leitura</vt:lpstr>
      <vt:lpstr>O objetivo é baseado no alvo de leitura</vt:lpstr>
      <vt:lpstr>Para qual parte você está animado?</vt:lpstr>
      <vt:lpstr>Springboard Connect</vt:lpstr>
      <vt:lpstr>Ganhe recompensas </vt:lpstr>
      <vt:lpstr>Você terá acesso aos livros</vt:lpstr>
      <vt:lpstr>PowerPoint Presentation</vt:lpstr>
      <vt:lpstr>PowerPoint Presentation</vt:lpstr>
      <vt:lpstr>Perguntas?</vt:lpstr>
      <vt:lpstr>Nos vemos na reunião da equipe!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Springboard Learning Accelerator</dc:title>
  <dc:subject/>
  <dc:creator>a h</dc:creator>
  <cp:keywords/>
  <dc:description/>
  <cp:lastModifiedBy>Kara Martinez</cp:lastModifiedBy>
  <cp:revision>10</cp:revision>
  <dcterms:created xsi:type="dcterms:W3CDTF">2020-05-13T17:59:44Z</dcterms:created>
  <dcterms:modified xsi:type="dcterms:W3CDTF">2023-01-30T19:18:29Z</dcterms:modified>
  <cp:category/>
</cp:coreProperties>
</file>