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5" r:id="rId3"/>
    <p:sldMasterId id="2147483688" r:id="rId4"/>
    <p:sldMasterId id="2147483700" r:id="rId5"/>
  </p:sldMasterIdLst>
  <p:notesMasterIdLst>
    <p:notesMasterId r:id="rId24"/>
  </p:notesMasterIdLst>
  <p:sldIdLst>
    <p:sldId id="256" r:id="rId6"/>
    <p:sldId id="257" r:id="rId7"/>
    <p:sldId id="261" r:id="rId8"/>
    <p:sldId id="301" r:id="rId9"/>
    <p:sldId id="300" r:id="rId10"/>
    <p:sldId id="299" r:id="rId11"/>
    <p:sldId id="298" r:id="rId12"/>
    <p:sldId id="306" r:id="rId13"/>
    <p:sldId id="307" r:id="rId14"/>
    <p:sldId id="272" r:id="rId15"/>
    <p:sldId id="271" r:id="rId16"/>
    <p:sldId id="273" r:id="rId17"/>
    <p:sldId id="268" r:id="rId18"/>
    <p:sldId id="291" r:id="rId19"/>
    <p:sldId id="270" r:id="rId20"/>
    <p:sldId id="305" r:id="rId21"/>
    <p:sldId id="295" r:id="rId22"/>
    <p:sldId id="29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u8iD+gxlzUp+ZNTlFE80dj6pQ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Hamilton Roos" initials="" lastIdx="8" clrIdx="0"/>
  <p:cmAuthor id="1" name="Martinez, Kara" initials="MK" lastIdx="1" clrIdx="1">
    <p:extLst>
      <p:ext uri="{19B8F6BF-5375-455C-9EA6-DF929625EA0E}">
        <p15:presenceInfo xmlns:p15="http://schemas.microsoft.com/office/powerpoint/2012/main" userId="S::kmartinez@edmentum.com::f31ab8a1-60f6-42e9-b5d8-52f1202674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4596"/>
  </p:normalViewPr>
  <p:slideViewPr>
    <p:cSldViewPr snapToGrid="0">
      <p:cViewPr varScale="1">
        <p:scale>
          <a:sx n="86" d="100"/>
          <a:sy n="86" d="100"/>
        </p:scale>
        <p:origin x="1696" y="20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59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8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2T11:54:28.028" idx="1">
    <p:pos x="10" y="10"/>
    <p:text>Please keep in English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Facilitator note: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Gather family-facing resources to support orientation. 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Share </a:t>
            </a:r>
            <a:r>
              <a:rPr lang="en-US" b="0" i="1" dirty="0"/>
              <a:t>Family welcome resource. </a:t>
            </a:r>
            <a:r>
              <a:rPr lang="en-US" b="0" i="0" dirty="0"/>
              <a:t>(This resource can also be used or revisited during in the team-building huddle)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i="0" dirty="0"/>
              <a:t>Share </a:t>
            </a:r>
            <a:r>
              <a:rPr lang="en-US" i="1" dirty="0"/>
              <a:t>How do I earn incentives?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This presentation includes both English and Spanish slides. Delete or hide slides you don’t need. 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Note that the screen shots are in English but Connect is available in Spanish, too.</a:t>
            </a:r>
            <a:endParaRPr b="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You could also play the Welcome to the Springboard Learning Accelerator! found on https://</a:t>
            </a:r>
            <a:r>
              <a:rPr lang="en-US" dirty="0" err="1"/>
              <a:t>www.youtube.com</a:t>
            </a:r>
            <a:r>
              <a:rPr lang="en-US" dirty="0"/>
              <a:t>/c/</a:t>
            </a:r>
            <a:r>
              <a:rPr lang="en-US" dirty="0" err="1"/>
              <a:t>SpringboardCollaborative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Suggested script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Welcome to the Springboard Learning Accelerator!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In this presentation we’ll explain a little more about what a learning accelerator is, the digital tools you’ll be using during this accelerator and what comes next.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/>
              <a:t>Suggested script in Spanish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 err="1">
                <a:solidFill>
                  <a:srgbClr val="202124"/>
                </a:solidFill>
              </a:rPr>
              <a:t>Bienvenido</a:t>
            </a:r>
            <a:r>
              <a:rPr lang="en-US" i="1" dirty="0">
                <a:solidFill>
                  <a:srgbClr val="202124"/>
                </a:solidFill>
              </a:rPr>
              <a:t> a la Springboard Learning Accelerator. </a:t>
            </a:r>
            <a:r>
              <a:rPr lang="en-US" i="1" dirty="0" err="1">
                <a:solidFill>
                  <a:srgbClr val="202124"/>
                </a:solidFill>
              </a:rPr>
              <a:t>En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este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presentación</a:t>
            </a:r>
            <a:r>
              <a:rPr lang="en-US" i="1" dirty="0">
                <a:solidFill>
                  <a:srgbClr val="202124"/>
                </a:solidFill>
              </a:rPr>
              <a:t>, </a:t>
            </a:r>
            <a:r>
              <a:rPr lang="en-US" i="1" dirty="0" err="1">
                <a:solidFill>
                  <a:srgbClr val="202124"/>
                </a:solidFill>
              </a:rPr>
              <a:t>revisaremos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qué</a:t>
            </a:r>
            <a:r>
              <a:rPr lang="en-US" i="1" dirty="0">
                <a:solidFill>
                  <a:srgbClr val="202124"/>
                </a:solidFill>
              </a:rPr>
              <a:t> es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aprendizaje</a:t>
            </a:r>
            <a:r>
              <a:rPr lang="en-US" i="1" dirty="0">
                <a:solidFill>
                  <a:srgbClr val="202124"/>
                </a:solidFill>
              </a:rPr>
              <a:t>, las </a:t>
            </a:r>
            <a:r>
              <a:rPr lang="en-US" i="1" dirty="0" err="1">
                <a:solidFill>
                  <a:srgbClr val="202124"/>
                </a:solidFill>
              </a:rPr>
              <a:t>herramientas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digitales</a:t>
            </a:r>
            <a:r>
              <a:rPr lang="en-US" i="1" dirty="0">
                <a:solidFill>
                  <a:srgbClr val="202124"/>
                </a:solidFill>
              </a:rPr>
              <a:t> que </a:t>
            </a:r>
            <a:r>
              <a:rPr lang="en-US" i="1" dirty="0" err="1">
                <a:solidFill>
                  <a:srgbClr val="202124"/>
                </a:solidFill>
              </a:rPr>
              <a:t>usará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durante</a:t>
            </a:r>
            <a:r>
              <a:rPr lang="en-US" i="1" dirty="0">
                <a:solidFill>
                  <a:srgbClr val="202124"/>
                </a:solidFill>
              </a:rPr>
              <a:t>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y lo que </a:t>
            </a:r>
            <a:r>
              <a:rPr lang="en-US" i="1" dirty="0" err="1">
                <a:solidFill>
                  <a:srgbClr val="202124"/>
                </a:solidFill>
              </a:rPr>
              <a:t>viene</a:t>
            </a:r>
            <a:r>
              <a:rPr lang="en-US" i="1" dirty="0">
                <a:solidFill>
                  <a:srgbClr val="202124"/>
                </a:solidFill>
              </a:rPr>
              <a:t> a </a:t>
            </a:r>
            <a:r>
              <a:rPr lang="en-US" i="1" dirty="0" err="1">
                <a:solidFill>
                  <a:srgbClr val="202124"/>
                </a:solidFill>
              </a:rPr>
              <a:t>continuación</a:t>
            </a:r>
            <a:r>
              <a:rPr lang="en-US" i="1" dirty="0">
                <a:solidFill>
                  <a:srgbClr val="202124"/>
                </a:solidFill>
              </a:rPr>
              <a:t>.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5" name="Google Shape;445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553;g1b397d6a822_0_33:notes">
            <a:extLst>
              <a:ext uri="{FF2B5EF4-FFF2-40B4-BE49-F238E27FC236}">
                <a16:creationId xmlns:a16="http://schemas.microsoft.com/office/drawing/2014/main" id="{81FBF02A-30FA-F120-509A-338298A093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0179" name="Google Shape;554;g1b397d6a822_0_33:notes">
            <a:extLst>
              <a:ext uri="{FF2B5EF4-FFF2-40B4-BE49-F238E27FC236}">
                <a16:creationId xmlns:a16="http://schemas.microsoft.com/office/drawing/2014/main" id="{1ECF0949-F38B-0560-615C-B1F9573D1D7E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200" i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0180" name="Google Shape;555;g1b397d6a822_0_33:notes">
            <a:extLst>
              <a:ext uri="{FF2B5EF4-FFF2-40B4-BE49-F238E27FC236}">
                <a16:creationId xmlns:a16="http://schemas.microsoft.com/office/drawing/2014/main" id="{95742483-558A-6429-AF0F-89ED7C9AB6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fld id="{A4231722-4E2D-E247-97B9-528E8D6CCDB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6" name="Google Shape;61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</p:txBody>
      </p:sp>
      <p:sp>
        <p:nvSpPr>
          <p:cNvPr id="634" name="Google Shape;6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 dirty="0"/>
          </a:p>
        </p:txBody>
      </p:sp>
      <p:sp>
        <p:nvSpPr>
          <p:cNvPr id="587" name="Google Shape;5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6" name="Google Shape;9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947" name="Google Shape;94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89" name="Google Shape;98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2" name="Google Shape;9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3" name="Google Shape;97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2" name="Google Shape;4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 dirty="0"/>
          </a:p>
        </p:txBody>
      </p:sp>
      <p:sp>
        <p:nvSpPr>
          <p:cNvPr id="494" name="Google Shape;49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98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54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04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08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528;g1b397d6a822_0_4:notes">
            <a:extLst>
              <a:ext uri="{FF2B5EF4-FFF2-40B4-BE49-F238E27FC236}">
                <a16:creationId xmlns:a16="http://schemas.microsoft.com/office/drawing/2014/main" id="{78043301-5A5E-7DC9-B1B5-9AABC1F9D72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6083" name="Google Shape;529;g1b397d6a822_0_4:notes">
            <a:extLst>
              <a:ext uri="{FF2B5EF4-FFF2-40B4-BE49-F238E27FC236}">
                <a16:creationId xmlns:a16="http://schemas.microsoft.com/office/drawing/2014/main" id="{0E2790F7-C6E2-821C-3885-32459E19E15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en-US" altLang="en-US" sz="1200" b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Orientation slides</a:t>
            </a:r>
          </a:p>
        </p:txBody>
      </p:sp>
      <p:sp>
        <p:nvSpPr>
          <p:cNvPr id="46084" name="Google Shape;530;g1b397d6a822_0_4:notes">
            <a:extLst>
              <a:ext uri="{FF2B5EF4-FFF2-40B4-BE49-F238E27FC236}">
                <a16:creationId xmlns:a16="http://schemas.microsoft.com/office/drawing/2014/main" id="{DB445305-8E1F-82D8-EA71-B9494A59FA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fld id="{551FD5AC-D3B4-A64B-95E7-853A0172231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Arial" panose="020B0604020202020204" pitchFamily="34" charset="0"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541;g1b397d6a822_0_24:notes">
            <a:extLst>
              <a:ext uri="{FF2B5EF4-FFF2-40B4-BE49-F238E27FC236}">
                <a16:creationId xmlns:a16="http://schemas.microsoft.com/office/drawing/2014/main" id="{9FEB7D68-F76E-1BB3-C472-418E6F222CF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8131" name="Google Shape;542;g1b397d6a822_0_24:notes">
            <a:extLst>
              <a:ext uri="{FF2B5EF4-FFF2-40B4-BE49-F238E27FC236}">
                <a16:creationId xmlns:a16="http://schemas.microsoft.com/office/drawing/2014/main" id="{A8CE7492-0A01-92E2-5A34-E6E827044EE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4000"/>
            </a:pPr>
            <a:endParaRPr lang="en-US" altLang="en-US" sz="1200" i="1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132" name="Google Shape;543;g1b397d6a822_0_24:notes">
            <a:extLst>
              <a:ext uri="{FF2B5EF4-FFF2-40B4-BE49-F238E27FC236}">
                <a16:creationId xmlns:a16="http://schemas.microsoft.com/office/drawing/2014/main" id="{F2928817-C5FE-FDB1-ABE9-1B5113B668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fld id="{2CBF6E0F-D6C9-454D-B69A-9BE2B52BB99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200"/>
                <a:buFont typeface="Arial" panose="020B0604020202020204" pitchFamily="34" charset="0"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50" b="1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122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2" name="Google Shape;32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4" name="Google Shape;33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1" name="Google Shape;351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9" name="Google Shape;36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99" name="Google Shape;39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9" name="Google Shape;4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9" name="Google Shape;429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709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3467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61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648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854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770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91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7374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3648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6640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713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926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74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5"/>
          </p:nvPr>
        </p:nvSpPr>
        <p:spPr>
          <a:xfrm>
            <a:off x="698500" y="15009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6"/>
          </p:nvPr>
        </p:nvSpPr>
        <p:spPr>
          <a:xfrm>
            <a:off x="698498" y="2659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7"/>
          </p:nvPr>
        </p:nvSpPr>
        <p:spPr>
          <a:xfrm>
            <a:off x="698497" y="38170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8"/>
          </p:nvPr>
        </p:nvSpPr>
        <p:spPr>
          <a:xfrm>
            <a:off x="698497" y="4804503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9"/>
          </p:nvPr>
        </p:nvSpPr>
        <p:spPr>
          <a:xfrm>
            <a:off x="1660584" y="4815617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531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ic">
  <p:cSld name="Title, Pic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>
            <a:spLocks noGrp="1"/>
          </p:cNvSpPr>
          <p:nvPr>
            <p:ph type="pic" idx="2"/>
          </p:nvPr>
        </p:nvSpPr>
        <p:spPr>
          <a:xfrm>
            <a:off x="483081" y="1622426"/>
            <a:ext cx="11225841" cy="410527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234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7;p40">
            <a:extLst>
              <a:ext uri="{FF2B5EF4-FFF2-40B4-BE49-F238E27FC236}">
                <a16:creationId xmlns:a16="http://schemas.microsoft.com/office/drawing/2014/main" id="{6D7CD97C-74F0-6110-32F0-433DCDA836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8;p40">
            <a:extLst>
              <a:ext uri="{FF2B5EF4-FFF2-40B4-BE49-F238E27FC236}">
                <a16:creationId xmlns:a16="http://schemas.microsoft.com/office/drawing/2014/main" id="{88FEBEE6-1374-B657-5E99-81367FFA1A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30163" y="6567488"/>
            <a:ext cx="2082801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69;p40">
            <a:extLst>
              <a:ext uri="{FF2B5EF4-FFF2-40B4-BE49-F238E27FC236}">
                <a16:creationId xmlns:a16="http://schemas.microsoft.com/office/drawing/2014/main" id="{ECE2CF03-E7E7-6D24-0757-56DC808BC1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9175" y="6565900"/>
            <a:ext cx="2082800" cy="0"/>
          </a:xfrm>
          <a:prstGeom prst="straightConnector1">
            <a:avLst/>
          </a:prstGeom>
          <a:noFill/>
          <a:ln w="25400">
            <a:solidFill>
              <a:srgbClr val="96C934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70;p40">
            <a:extLst>
              <a:ext uri="{FF2B5EF4-FFF2-40B4-BE49-F238E27FC236}">
                <a16:creationId xmlns:a16="http://schemas.microsoft.com/office/drawing/2014/main" id="{74A5AD12-8F2F-D17C-187E-2190E7F79F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6013" y="6565900"/>
            <a:ext cx="2082800" cy="0"/>
          </a:xfrm>
          <a:prstGeom prst="straightConnector1">
            <a:avLst/>
          </a:prstGeom>
          <a:noFill/>
          <a:ln w="25400">
            <a:solidFill>
              <a:srgbClr val="96C934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71;p40">
            <a:extLst>
              <a:ext uri="{FF2B5EF4-FFF2-40B4-BE49-F238E27FC236}">
                <a16:creationId xmlns:a16="http://schemas.microsoft.com/office/drawing/2014/main" id="{A96FFFE7-EE5C-B030-CBEC-5AB9CCC44C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1588" y="6565900"/>
            <a:ext cx="2081212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Google Shape;72;p40">
            <a:extLst>
              <a:ext uri="{FF2B5EF4-FFF2-40B4-BE49-F238E27FC236}">
                <a16:creationId xmlns:a16="http://schemas.microsoft.com/office/drawing/2014/main" id="{4C6FD711-67BB-7494-80D1-C55A9BAE34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20313" y="6583363"/>
            <a:ext cx="2082800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73;p40">
            <a:extLst>
              <a:ext uri="{FF2B5EF4-FFF2-40B4-BE49-F238E27FC236}">
                <a16:creationId xmlns:a16="http://schemas.microsoft.com/office/drawing/2014/main" id="{FB5468D7-8269-B720-1660-ADB6E959728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74;p4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5030458-92AB-0D1F-AD6D-2DE88C139F6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Google Shape;7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7366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;p41">
            <a:extLst>
              <a:ext uri="{FF2B5EF4-FFF2-40B4-BE49-F238E27FC236}">
                <a16:creationId xmlns:a16="http://schemas.microsoft.com/office/drawing/2014/main" id="{C2A17F68-7C95-0076-4FEA-8FEE2A5390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80;p41">
            <a:extLst>
              <a:ext uri="{FF2B5EF4-FFF2-40B4-BE49-F238E27FC236}">
                <a16:creationId xmlns:a16="http://schemas.microsoft.com/office/drawing/2014/main" id="{6B06F898-98EA-5B60-9C65-B64FB4CB8A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30163" y="6567488"/>
            <a:ext cx="2082801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81;p41">
            <a:extLst>
              <a:ext uri="{FF2B5EF4-FFF2-40B4-BE49-F238E27FC236}">
                <a16:creationId xmlns:a16="http://schemas.microsoft.com/office/drawing/2014/main" id="{9B1D7F91-28A8-13B2-D20C-C6D69C15FC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1588" y="6565900"/>
            <a:ext cx="2081212" cy="0"/>
          </a:xfrm>
          <a:prstGeom prst="straightConnector1">
            <a:avLst/>
          </a:prstGeom>
          <a:noFill/>
          <a:ln w="25400">
            <a:solidFill>
              <a:srgbClr val="96C934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82;p41">
            <a:extLst>
              <a:ext uri="{FF2B5EF4-FFF2-40B4-BE49-F238E27FC236}">
                <a16:creationId xmlns:a16="http://schemas.microsoft.com/office/drawing/2014/main" id="{CF250DF7-34D2-482E-70BB-4B19D7A2D4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20313" y="6583363"/>
            <a:ext cx="2082800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83;p41">
            <a:extLst>
              <a:ext uri="{FF2B5EF4-FFF2-40B4-BE49-F238E27FC236}">
                <a16:creationId xmlns:a16="http://schemas.microsoft.com/office/drawing/2014/main" id="{82681801-0EAA-17B4-59DB-D8C586AF57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4;p41">
            <a:extLst>
              <a:ext uri="{FF2B5EF4-FFF2-40B4-BE49-F238E27FC236}">
                <a16:creationId xmlns:a16="http://schemas.microsoft.com/office/drawing/2014/main" id="{554576C8-C785-F203-B2F0-9F482A42527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oogle Shape;85;p41">
            <a:extLst>
              <a:ext uri="{FF2B5EF4-FFF2-40B4-BE49-F238E27FC236}">
                <a16:creationId xmlns:a16="http://schemas.microsoft.com/office/drawing/2014/main" id="{78C60591-CAF8-A059-61F1-E61873C8C4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9175" y="6565900"/>
            <a:ext cx="2082800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oogle Shape;86;p41">
            <a:extLst>
              <a:ext uri="{FF2B5EF4-FFF2-40B4-BE49-F238E27FC236}">
                <a16:creationId xmlns:a16="http://schemas.microsoft.com/office/drawing/2014/main" id="{7BD4205E-FFB8-67AF-BB1C-95BA6872D2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6013" y="6565900"/>
            <a:ext cx="2082800" cy="0"/>
          </a:xfrm>
          <a:prstGeom prst="straightConnector1">
            <a:avLst/>
          </a:prstGeom>
          <a:noFill/>
          <a:ln w="25400">
            <a:solidFill>
              <a:srgbClr val="96C934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Google Shape;87;p41">
            <a:extLst>
              <a:ext uri="{FF2B5EF4-FFF2-40B4-BE49-F238E27FC236}">
                <a16:creationId xmlns:a16="http://schemas.microsoft.com/office/drawing/2014/main" id="{FFD62A33-2DA0-5B42-EAA5-8715F903075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Google Shape;88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407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2;p42">
            <a:extLst>
              <a:ext uri="{FF2B5EF4-FFF2-40B4-BE49-F238E27FC236}">
                <a16:creationId xmlns:a16="http://schemas.microsoft.com/office/drawing/2014/main" id="{A59114CF-E437-6BE0-BDA8-3236B1C451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6246813"/>
            <a:ext cx="3095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93;p42">
            <a:extLst>
              <a:ext uri="{FF2B5EF4-FFF2-40B4-BE49-F238E27FC236}">
                <a16:creationId xmlns:a16="http://schemas.microsoft.com/office/drawing/2014/main" id="{7F82B1AC-AE95-F518-9021-F35512AE0F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30163" y="6567488"/>
            <a:ext cx="2082801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Google Shape;94;p42">
            <a:extLst>
              <a:ext uri="{FF2B5EF4-FFF2-40B4-BE49-F238E27FC236}">
                <a16:creationId xmlns:a16="http://schemas.microsoft.com/office/drawing/2014/main" id="{FE2D09A4-170F-6CE0-51B6-E418FAE02A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1588" y="6565900"/>
            <a:ext cx="2081212" cy="0"/>
          </a:xfrm>
          <a:prstGeom prst="straightConnector1">
            <a:avLst/>
          </a:prstGeom>
          <a:noFill/>
          <a:ln w="25400">
            <a:solidFill>
              <a:srgbClr val="96C934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Google Shape;95;p42">
            <a:extLst>
              <a:ext uri="{FF2B5EF4-FFF2-40B4-BE49-F238E27FC236}">
                <a16:creationId xmlns:a16="http://schemas.microsoft.com/office/drawing/2014/main" id="{0013A2E1-F9F7-D711-9189-AB14B8D24D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20313" y="6583363"/>
            <a:ext cx="2082800" cy="0"/>
          </a:xfrm>
          <a:prstGeom prst="straightConnector1">
            <a:avLst/>
          </a:prstGeom>
          <a:noFill/>
          <a:ln w="25400">
            <a:solidFill>
              <a:srgbClr val="96C934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Google Shape;96;p42">
            <a:extLst>
              <a:ext uri="{FF2B5EF4-FFF2-40B4-BE49-F238E27FC236}">
                <a16:creationId xmlns:a16="http://schemas.microsoft.com/office/drawing/2014/main" id="{37D27720-8DD8-E81E-D57C-9BBBC05D46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6196013"/>
            <a:ext cx="4921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oogle Shape;97;p42">
            <a:extLst>
              <a:ext uri="{FF2B5EF4-FFF2-40B4-BE49-F238E27FC236}">
                <a16:creationId xmlns:a16="http://schemas.microsoft.com/office/drawing/2014/main" id="{E90E4343-EB50-E923-45E3-7FFCCCF420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9175" y="6565900"/>
            <a:ext cx="2082800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98;p42">
            <a:extLst>
              <a:ext uri="{FF2B5EF4-FFF2-40B4-BE49-F238E27FC236}">
                <a16:creationId xmlns:a16="http://schemas.microsoft.com/office/drawing/2014/main" id="{B5624D47-C037-8E0C-F74E-4709B64DB6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6013" y="6565900"/>
            <a:ext cx="2082800" cy="0"/>
          </a:xfrm>
          <a:prstGeom prst="straightConnector1">
            <a:avLst/>
          </a:prstGeom>
          <a:noFill/>
          <a:ln w="25400">
            <a:solidFill>
              <a:srgbClr val="006FB6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Google Shape;99;p42">
            <a:extLst>
              <a:ext uri="{FF2B5EF4-FFF2-40B4-BE49-F238E27FC236}">
                <a16:creationId xmlns:a16="http://schemas.microsoft.com/office/drawing/2014/main" id="{1EE8000D-5E78-D9D5-2088-3281B01F19E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6324600"/>
            <a:ext cx="5302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100;p4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D441E2C-A233-277C-788A-8095CC65B8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6196013"/>
            <a:ext cx="687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Google Shape;101;p4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9580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55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272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>
            <a:extLst>
              <a:ext uri="{FF2B5EF4-FFF2-40B4-BE49-F238E27FC236}">
                <a16:creationId xmlns:a16="http://schemas.microsoft.com/office/drawing/2014/main" id="{431C122A-42B0-9560-E9C8-680149EA7135}"/>
              </a:ext>
            </a:extLst>
          </p:cNvPr>
          <p:cNvSpPr/>
          <p:nvPr/>
        </p:nvSpPr>
        <p:spPr>
          <a:xfrm>
            <a:off x="0" y="-11113"/>
            <a:ext cx="12192000" cy="1273176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/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7" name="Google Shape;11;p23">
            <a:extLst>
              <a:ext uri="{FF2B5EF4-FFF2-40B4-BE49-F238E27FC236}">
                <a16:creationId xmlns:a16="http://schemas.microsoft.com/office/drawing/2014/main" id="{5F4666F9-D18E-D301-C7F4-6C9962ADAD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4763" y="1260475"/>
            <a:ext cx="12192001" cy="0"/>
          </a:xfrm>
          <a:prstGeom prst="straightConnector1">
            <a:avLst/>
          </a:prstGeom>
          <a:noFill/>
          <a:ln w="76200">
            <a:solidFill>
              <a:srgbClr val="96C93E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" name="Google Shape;12;p23">
            <a:extLst>
              <a:ext uri="{FF2B5EF4-FFF2-40B4-BE49-F238E27FC236}">
                <a16:creationId xmlns:a16="http://schemas.microsoft.com/office/drawing/2014/main" id="{02AAC25F-74D6-F7A7-7EBC-6EC5E1BF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lIns="457200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6FB6"/>
              </a:buClr>
              <a:buSzPts val="5000"/>
              <a:buFont typeface="Calibri" panose="020F0502020204030204" pitchFamily="34" charset="0"/>
              <a:buNone/>
              <a:defRPr/>
            </a:pPr>
            <a:endParaRPr lang="en-US" altLang="en-US" sz="5000" b="1">
              <a:solidFill>
                <a:srgbClr val="006FB6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29" name="Google Shape;13;p23">
            <a:extLst>
              <a:ext uri="{FF2B5EF4-FFF2-40B4-BE49-F238E27FC236}">
                <a16:creationId xmlns:a16="http://schemas.microsoft.com/office/drawing/2014/main" id="{34019F58-CB8C-0E8B-876C-178F0682E20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17475"/>
            <a:ext cx="2816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2494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800" dirty="0">
                <a:latin typeface="Calibri"/>
                <a:ea typeface="Calibri"/>
                <a:cs typeface="Calibri"/>
                <a:sym typeface="Calibri"/>
              </a:rPr>
              <a:t>Welcome to Springboard</a:t>
            </a:r>
            <a:endParaRPr lang="en-JM" sz="4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oogle Shape;557;g1b397d6a822_0_33">
            <a:extLst>
              <a:ext uri="{FF2B5EF4-FFF2-40B4-BE49-F238E27FC236}">
                <a16:creationId xmlns:a16="http://schemas.microsoft.com/office/drawing/2014/main" id="{E5F10AA9-1FE5-B7B1-4E31-BF573954A6B9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19597" r="17319" b="20396"/>
          <a:stretch>
            <a:fillRect/>
          </a:stretch>
        </p:blipFill>
        <p:spPr bwMode="auto">
          <a:xfrm>
            <a:off x="3835400" y="1858963"/>
            <a:ext cx="4703763" cy="4089400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9155" name="Google Shape;558;g1b397d6a822_0_33">
            <a:extLst>
              <a:ext uri="{FF2B5EF4-FFF2-40B4-BE49-F238E27FC236}">
                <a16:creationId xmlns:a16="http://schemas.microsoft.com/office/drawing/2014/main" id="{327A6992-B6BD-B29F-4FE7-42D863459A9B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JM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Objektif la baze sou sib lekti</a:t>
            </a:r>
          </a:p>
        </p:txBody>
      </p:sp>
      <p:pic>
        <p:nvPicPr>
          <p:cNvPr id="49156" name="Google Shape;559;g1b397d6a822_0_33">
            <a:extLst>
              <a:ext uri="{FF2B5EF4-FFF2-40B4-BE49-F238E27FC236}">
                <a16:creationId xmlns:a16="http://schemas.microsoft.com/office/drawing/2014/main" id="{5BE99ECD-E417-686B-2217-F05FD5DBFA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3462338"/>
            <a:ext cx="8667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Google Shape;560;g1b397d6a822_0_33">
            <a:extLst>
              <a:ext uri="{FF2B5EF4-FFF2-40B4-BE49-F238E27FC236}">
                <a16:creationId xmlns:a16="http://schemas.microsoft.com/office/drawing/2014/main" id="{03787710-ACE9-3916-4D8B-EDE1B2FCC6F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298575" y="1858963"/>
            <a:ext cx="3575050" cy="1062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71600" indent="0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JM" altLang="en-US" sz="33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Rekonpans nan lekti!</a:t>
            </a:r>
          </a:p>
        </p:txBody>
      </p:sp>
      <p:pic>
        <p:nvPicPr>
          <p:cNvPr id="49158" name="Google Shape;561;g1b397d6a822_0_33">
            <a:extLst>
              <a:ext uri="{FF2B5EF4-FFF2-40B4-BE49-F238E27FC236}">
                <a16:creationId xmlns:a16="http://schemas.microsoft.com/office/drawing/2014/main" id="{D90B0AF8-5DD7-257D-8EE1-435D8D6BE5D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90663"/>
            <a:ext cx="15589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" name="Google Shape;562;g1b397d6a822_0_33">
            <a:extLst>
              <a:ext uri="{FF2B5EF4-FFF2-40B4-BE49-F238E27FC236}">
                <a16:creationId xmlns:a16="http://schemas.microsoft.com/office/drawing/2014/main" id="{EEB4315B-61FE-4C7C-2007-70E662B4C241}"/>
              </a:ext>
            </a:extLst>
          </p:cNvPr>
          <p:cNvSpPr/>
          <p:nvPr/>
        </p:nvSpPr>
        <p:spPr>
          <a:xfrm>
            <a:off x="1887538" y="2173288"/>
            <a:ext cx="641350" cy="433387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FDB573FC-E5B1-9F2E-FC33-D1DCE1E0E6CD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Pou ki pati ou eksite?</a:t>
            </a:r>
          </a:p>
        </p:txBody>
      </p:sp>
      <p:sp>
        <p:nvSpPr>
          <p:cNvPr id="619" name="Google Shape;619;p2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JM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Ekri chif la </a:t>
            </a:r>
            <a:r>
              <a:rPr lang="en-JM" sz="2800" b="0" i="0" u="sng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nan</a:t>
            </a:r>
            <a:r>
              <a:rPr lang="en-JM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bwat dyalòg la!</a:t>
            </a:r>
          </a:p>
        </p:txBody>
      </p:sp>
      <p:pic>
        <p:nvPicPr>
          <p:cNvPr id="620" name="Google Shape;620;p2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50AC17-2EB4-3C48-8ABD-8A677A932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7" y="1847850"/>
            <a:ext cx="9088554" cy="3399967"/>
          </a:xfrm>
          <a:prstGeom prst="rect">
            <a:avLst/>
          </a:prstGeom>
        </p:spPr>
      </p:pic>
      <p:sp>
        <p:nvSpPr>
          <p:cNvPr id="32" name="Google Shape;499;p19">
            <a:extLst>
              <a:ext uri="{FF2B5EF4-FFF2-40B4-BE49-F238E27FC236}">
                <a16:creationId xmlns:a16="http://schemas.microsoft.com/office/drawing/2014/main" id="{99BA6729-4123-FF45-9E9B-5A6C8D5448FB}"/>
              </a:ext>
            </a:extLst>
          </p:cNvPr>
          <p:cNvSpPr txBox="1"/>
          <p:nvPr/>
        </p:nvSpPr>
        <p:spPr>
          <a:xfrm>
            <a:off x="589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3" name="Google Shape;499;p19">
            <a:extLst>
              <a:ext uri="{FF2B5EF4-FFF2-40B4-BE49-F238E27FC236}">
                <a16:creationId xmlns:a16="http://schemas.microsoft.com/office/drawing/2014/main" id="{713E86BE-CC3D-7343-8C94-36A9043CBC03}"/>
              </a:ext>
            </a:extLst>
          </p:cNvPr>
          <p:cNvSpPr txBox="1"/>
          <p:nvPr/>
        </p:nvSpPr>
        <p:spPr>
          <a:xfrm>
            <a:off x="1465985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4" name="Google Shape;499;p19">
            <a:extLst>
              <a:ext uri="{FF2B5EF4-FFF2-40B4-BE49-F238E27FC236}">
                <a16:creationId xmlns:a16="http://schemas.microsoft.com/office/drawing/2014/main" id="{BDD76666-B8AD-E04C-A695-FA6C2F5E27DD}"/>
              </a:ext>
            </a:extLst>
          </p:cNvPr>
          <p:cNvSpPr txBox="1"/>
          <p:nvPr/>
        </p:nvSpPr>
        <p:spPr>
          <a:xfrm>
            <a:off x="23232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5" name="Google Shape;499;p19">
            <a:extLst>
              <a:ext uri="{FF2B5EF4-FFF2-40B4-BE49-F238E27FC236}">
                <a16:creationId xmlns:a16="http://schemas.microsoft.com/office/drawing/2014/main" id="{7E322F05-1485-424D-A879-6C67F00C65A8}"/>
              </a:ext>
            </a:extLst>
          </p:cNvPr>
          <p:cNvSpPr txBox="1"/>
          <p:nvPr/>
        </p:nvSpPr>
        <p:spPr>
          <a:xfrm>
            <a:off x="4483632" y="43917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6" name="Google Shape;499;p19">
            <a:extLst>
              <a:ext uri="{FF2B5EF4-FFF2-40B4-BE49-F238E27FC236}">
                <a16:creationId xmlns:a16="http://schemas.microsoft.com/office/drawing/2014/main" id="{7F027280-0A89-A74A-9B8C-17E3B7C4E545}"/>
              </a:ext>
            </a:extLst>
          </p:cNvPr>
          <p:cNvSpPr txBox="1"/>
          <p:nvPr/>
        </p:nvSpPr>
        <p:spPr>
          <a:xfrm>
            <a:off x="6685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7" name="Google Shape;499;p19">
            <a:extLst>
              <a:ext uri="{FF2B5EF4-FFF2-40B4-BE49-F238E27FC236}">
                <a16:creationId xmlns:a16="http://schemas.microsoft.com/office/drawing/2014/main" id="{E3A5F0E9-7B14-C047-9DB3-5FB245ADD84B}"/>
              </a:ext>
            </a:extLst>
          </p:cNvPr>
          <p:cNvSpPr txBox="1"/>
          <p:nvPr/>
        </p:nvSpPr>
        <p:spPr>
          <a:xfrm>
            <a:off x="7520329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4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4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 b="1"/>
              <a:t>Resous enteresan nou: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JM"/>
              <a:t>Aplikasyon ki baze sou sitwèb pou voye ak resevwa tèks (telechajman pa obligatwa)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JM"/>
              <a:t>Gide pitit ou nan yon objektif ladrès nan lekti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JM"/>
              <a:t>Eksplike estrateji ou kapab itilize ansanm pou ede pitit ou amelyore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JM"/>
              <a:t>Montre pwogrè nan rekonpans</a:t>
            </a:r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</p:txBody>
      </p:sp>
      <p:sp>
        <p:nvSpPr>
          <p:cNvPr id="637" name="Google Shape;63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Springboard Connect</a:t>
            </a:r>
          </a:p>
        </p:txBody>
      </p:sp>
      <p:pic>
        <p:nvPicPr>
          <p:cNvPr id="638" name="Google Shape;6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81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24"/>
          <p:cNvGrpSpPr/>
          <p:nvPr/>
        </p:nvGrpSpPr>
        <p:grpSpPr>
          <a:xfrm>
            <a:off x="8568567" y="1494226"/>
            <a:ext cx="2610264" cy="4150535"/>
            <a:chOff x="8568567" y="1494226"/>
            <a:chExt cx="2610264" cy="4150535"/>
          </a:xfrm>
        </p:grpSpPr>
        <p:pic>
          <p:nvPicPr>
            <p:cNvPr id="640" name="Google Shape;640;p24"/>
            <p:cNvPicPr preferRelativeResize="0"/>
            <p:nvPr/>
          </p:nvPicPr>
          <p:blipFill rotWithShape="1">
            <a:blip r:embed="rId4">
              <a:alphaModFix/>
            </a:blip>
            <a:srcRect l="20615" t="11243" r="20613"/>
            <a:stretch/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24" descr="Graphical user interface, text, application, chat or text messag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 dirty="0" err="1"/>
              <a:t>Resevwa</a:t>
            </a:r>
            <a:r>
              <a:rPr lang="en-JM" dirty="0"/>
              <a:t> </a:t>
            </a:r>
            <a:r>
              <a:rPr lang="en-JM" dirty="0" err="1"/>
              <a:t>rekonpans</a:t>
            </a:r>
            <a:r>
              <a:rPr lang="en-JM" dirty="0"/>
              <a:t> </a:t>
            </a:r>
            <a:endParaRPr dirty="0"/>
          </a:p>
        </p:txBody>
      </p:sp>
      <p:sp>
        <p:nvSpPr>
          <p:cNvPr id="590" name="Google Shape;590;p26"/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W ap kapab jwenn liv</a:t>
            </a:r>
          </a:p>
        </p:txBody>
      </p:sp>
      <p:pic>
        <p:nvPicPr>
          <p:cNvPr id="950" name="Google Shape;9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329" y="1713593"/>
            <a:ext cx="6553200" cy="473659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Google Shape;9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52" name="Google Shape;952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53" name="Google Shape;953;p31"/>
          <p:cNvSpPr txBox="1"/>
          <p:nvPr/>
        </p:nvSpPr>
        <p:spPr>
          <a:xfrm>
            <a:off x="252563" y="2664908"/>
            <a:ext cx="49012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JM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Pwofesè pitit ou pral voye  ba ou enfòmasyon pou konekte </a:t>
            </a:r>
          </a:p>
        </p:txBody>
      </p:sp>
      <p:cxnSp>
        <p:nvCxnSpPr>
          <p:cNvPr id="954" name="Google Shape;954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55" name="Google Shape;955;p31"/>
          <p:cNvPicPr preferRelativeResize="0"/>
          <p:nvPr/>
        </p:nvPicPr>
        <p:blipFill rotWithShape="1">
          <a:blip r:embed="rId4">
            <a:alphaModFix/>
          </a:blip>
          <a:srcRect l="77415" r="3109" b="80908"/>
          <a:stretch/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70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endParaRPr dirty="0"/>
          </a:p>
        </p:txBody>
      </p:sp>
      <p:sp>
        <p:nvSpPr>
          <p:cNvPr id="619" name="Google Shape;619;g17e27b04af9_0_8"/>
          <p:cNvSpPr txBox="1"/>
          <p:nvPr/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Write a question in the chat box!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Ou gen kesyon?</a:t>
            </a:r>
          </a:p>
        </p:txBody>
      </p:sp>
      <p:sp>
        <p:nvSpPr>
          <p:cNvPr id="992" name="Google Shape;992;p3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JM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Ekri yon kesyon nan bwat dyalòg la!</a:t>
            </a:r>
          </a:p>
        </p:txBody>
      </p:sp>
      <p:pic>
        <p:nvPicPr>
          <p:cNvPr id="993" name="Google Shape;993;p3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33"/>
          <p:cNvSpPr txBox="1"/>
          <p:nvPr/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Mèsi paske ou vini!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 kapab rete pou poze kesyon si ou ta renmen.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98" b="4298"/>
          <a:stretch/>
        </p:blipFill>
        <p:spPr>
          <a:xfrm>
            <a:off x="8142818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3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JM"/>
              <a:t>Pwofesè pitit ou pral kontakte ou pou pwograme yon reyinyon kout pou li chèche konnen ou ak pitit ou pi byen. </a:t>
            </a:r>
          </a:p>
        </p:txBody>
      </p:sp>
      <p:sp>
        <p:nvSpPr>
          <p:cNvPr id="977" name="Google Shape;977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 sz="4500" dirty="0"/>
              <a:t>N ap </a:t>
            </a:r>
            <a:r>
              <a:rPr lang="en-JM" sz="4500" dirty="0" err="1"/>
              <a:t>wè</a:t>
            </a:r>
            <a:r>
              <a:rPr lang="en-JM" sz="4500" dirty="0"/>
              <a:t> </a:t>
            </a:r>
            <a:r>
              <a:rPr lang="en-JM" sz="4500" dirty="0" err="1"/>
              <a:t>ou</a:t>
            </a:r>
            <a:r>
              <a:rPr lang="en-JM" sz="4500" dirty="0"/>
              <a:t> nan </a:t>
            </a:r>
            <a:r>
              <a:rPr lang="en-JM" sz="4500" dirty="0" err="1"/>
              <a:t>rasanbleman</a:t>
            </a:r>
            <a:r>
              <a:rPr lang="en-JM" sz="4500" dirty="0"/>
              <a:t> </a:t>
            </a:r>
            <a:r>
              <a:rPr lang="en-JM" sz="4500" dirty="0" err="1"/>
              <a:t>ekip</a:t>
            </a:r>
            <a:r>
              <a:rPr lang="en-JM" sz="4500" dirty="0"/>
              <a:t> la!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FCA78F-7E3A-12C2-A4B0-4586FAA14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07" y="1409068"/>
            <a:ext cx="7367619" cy="5276544"/>
          </a:xfrm>
          <a:prstGeom prst="rect">
            <a:avLst/>
          </a:prstGeom>
        </p:spPr>
      </p:pic>
      <p:sp>
        <p:nvSpPr>
          <p:cNvPr id="454" name="Google Shape;45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Kia yon Akseleratè Aprantisaj ye?</a:t>
            </a:r>
          </a:p>
        </p:txBody>
      </p:sp>
      <p:pic>
        <p:nvPicPr>
          <p:cNvPr id="455" name="Google Shape;455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30379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>
            <a:off x="9554628" y="1466673"/>
            <a:ext cx="2427165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Pandan </a:t>
            </a:r>
            <a:r>
              <a:rPr lang="en-JM" sz="250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pitit</a:t>
            </a: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JM" sz="250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JM" sz="250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konsantre</a:t>
            </a: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JM" sz="25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elan </a:t>
            </a:r>
            <a:r>
              <a:rPr lang="en-JM" sz="25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aprantisaj</a:t>
            </a: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JM" sz="250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kout</a:t>
            </a: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sou </a:t>
            </a:r>
            <a:r>
              <a:rPr lang="en-JM" sz="250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ladrès</a:t>
            </a: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JM" sz="250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pitit</a:t>
            </a:r>
            <a:r>
              <a:rPr lang="en-JM" sz="25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JM" sz="25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JM" sz="25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JM" sz="25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JM" sz="25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ap </a:t>
            </a:r>
            <a:r>
              <a:rPr lang="en-JM" sz="25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travay</a:t>
            </a:r>
            <a:r>
              <a:rPr lang="en-JM" sz="25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JM" sz="25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 lang="en-JM" sz="2500" b="1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7"/>
          <p:cNvSpPr/>
          <p:nvPr/>
        </p:nvSpPr>
        <p:spPr>
          <a:xfrm>
            <a:off x="270462" y="2315444"/>
            <a:ext cx="2784972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JM" sz="28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Ki </a:t>
            </a:r>
            <a:r>
              <a:rPr lang="en-JM" sz="280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baze</a:t>
            </a:r>
            <a:r>
              <a:rPr lang="en-JM" sz="280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sou </a:t>
            </a:r>
            <a:r>
              <a:rPr lang="en-JM" sz="28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relasyon</a:t>
            </a:r>
            <a:r>
              <a:rPr lang="en-JM" sz="28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</a:p>
        </p:txBody>
      </p:sp>
      <p:pic>
        <p:nvPicPr>
          <p:cNvPr id="458" name="Google Shape;458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67823">
            <a:off x="8082357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>
            <a:off x="8746322" y="4880554"/>
            <a:ext cx="2760786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JM" sz="28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Anpil</a:t>
            </a:r>
            <a:r>
              <a:rPr lang="en-JM"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tan pratik</a:t>
            </a:r>
            <a:r>
              <a:rPr lang="en-JM" sz="28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volontè</a:t>
            </a:r>
          </a:p>
        </p:txBody>
      </p:sp>
      <p:pic>
        <p:nvPicPr>
          <p:cNvPr id="460" name="Google Shape;460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87369">
            <a:off x="284799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Kisa lespwa ou yo ye?</a:t>
            </a:r>
          </a:p>
        </p:txBody>
      </p:sp>
      <p:sp>
        <p:nvSpPr>
          <p:cNvPr id="497" name="Google Shape;497;p19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JM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Ekri nan bwat konvèsasyon an!</a:t>
            </a:r>
          </a:p>
        </p:txBody>
      </p:sp>
      <p:pic>
        <p:nvPicPr>
          <p:cNvPr id="498" name="Google Shape;498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9"/>
          <p:cNvSpPr txBox="1"/>
          <p:nvPr/>
        </p:nvSpPr>
        <p:spPr>
          <a:xfrm>
            <a:off x="531811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Kisa </a:t>
            </a: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JM" sz="36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swete ki pral rive pou fanmi ou pandan akseleratè aprantisaj sa?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Ranpli fraz la: “I hope…”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6 pati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Devlope ekip ou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Jwenn pwen kòmansman ou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Fikse objektif ou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PRATIKE, PRATIKE, PRATIKE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Tcheke pwogrè ou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Selebre akonplisman ou yo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2808990"/>
            <a:ext cx="1358389" cy="70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nan </a:t>
            </a: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Sesyon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Enfòmasyon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Fanmi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Fanmi ou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poukont ou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pwofesè ou</a:t>
            </a:r>
          </a:p>
        </p:txBody>
      </p:sp>
      <p:sp>
        <p:nvSpPr>
          <p:cNvPr id="26" name="Google Shape;516;p5">
            <a:extLst>
              <a:ext uri="{FF2B5EF4-FFF2-40B4-BE49-F238E27FC236}">
                <a16:creationId xmlns:a16="http://schemas.microsoft.com/office/drawing/2014/main" id="{16FD2E4C-6817-4F47-BA81-851168089E31}"/>
              </a:ext>
            </a:extLst>
          </p:cNvPr>
          <p:cNvSpPr/>
          <p:nvPr/>
        </p:nvSpPr>
        <p:spPr>
          <a:xfrm>
            <a:off x="634929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517;p5">
            <a:extLst>
              <a:ext uri="{FF2B5EF4-FFF2-40B4-BE49-F238E27FC236}">
                <a16:creationId xmlns:a16="http://schemas.microsoft.com/office/drawing/2014/main" id="{6E927656-E5FD-0349-AB23-70CDC6117AAD}"/>
              </a:ext>
            </a:extLst>
          </p:cNvPr>
          <p:cNvCxnSpPr/>
          <p:nvPr/>
        </p:nvCxnSpPr>
        <p:spPr>
          <a:xfrm>
            <a:off x="1173594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518;p5">
            <a:extLst>
              <a:ext uri="{FF2B5EF4-FFF2-40B4-BE49-F238E27FC236}">
                <a16:creationId xmlns:a16="http://schemas.microsoft.com/office/drawing/2014/main" id="{31ECFF74-EA49-0243-ACA9-BFB877615B82}"/>
              </a:ext>
            </a:extLst>
          </p:cNvPr>
          <p:cNvSpPr/>
          <p:nvPr/>
        </p:nvSpPr>
        <p:spPr>
          <a:xfrm>
            <a:off x="1065935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41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6 pati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Devlope ekip ou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Jwenn pwen kòmansman ou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Fikse objektif ou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PRATIKE, PRATIKE, PRATIKE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Tcheke pwogrè ou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Selebre akonplisman ou yo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12506" y="2809545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nan </a:t>
            </a: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Sesyon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Enfòmasyon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Fanmi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Fanmi ou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poukont ou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pwofesè ou</a:t>
            </a:r>
          </a:p>
        </p:txBody>
      </p:sp>
      <p:sp>
        <p:nvSpPr>
          <p:cNvPr id="31" name="Google Shape;536;p63">
            <a:extLst>
              <a:ext uri="{FF2B5EF4-FFF2-40B4-BE49-F238E27FC236}">
                <a16:creationId xmlns:a16="http://schemas.microsoft.com/office/drawing/2014/main" id="{C290AF24-68F2-F242-B625-53DAC0965451}"/>
              </a:ext>
            </a:extLst>
          </p:cNvPr>
          <p:cNvSpPr/>
          <p:nvPr/>
        </p:nvSpPr>
        <p:spPr>
          <a:xfrm>
            <a:off x="186249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537;p63">
            <a:extLst>
              <a:ext uri="{FF2B5EF4-FFF2-40B4-BE49-F238E27FC236}">
                <a16:creationId xmlns:a16="http://schemas.microsoft.com/office/drawing/2014/main" id="{E72DA330-E153-4642-B60D-1DCC7EC718EB}"/>
              </a:ext>
            </a:extLst>
          </p:cNvPr>
          <p:cNvCxnSpPr/>
          <p:nvPr/>
        </p:nvCxnSpPr>
        <p:spPr>
          <a:xfrm>
            <a:off x="2395892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538;p63">
            <a:extLst>
              <a:ext uri="{FF2B5EF4-FFF2-40B4-BE49-F238E27FC236}">
                <a16:creationId xmlns:a16="http://schemas.microsoft.com/office/drawing/2014/main" id="{A63BDA93-45DA-5544-B904-CA88535E2D5B}"/>
              </a:ext>
            </a:extLst>
          </p:cNvPr>
          <p:cNvSpPr/>
          <p:nvPr/>
        </p:nvSpPr>
        <p:spPr>
          <a:xfrm>
            <a:off x="2286064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39;p63">
            <a:extLst>
              <a:ext uri="{FF2B5EF4-FFF2-40B4-BE49-F238E27FC236}">
                <a16:creationId xmlns:a16="http://schemas.microsoft.com/office/drawing/2014/main" id="{EF804C92-977A-AE44-8934-18997BDFD4BE}"/>
              </a:ext>
            </a:extLst>
          </p:cNvPr>
          <p:cNvSpPr/>
          <p:nvPr/>
        </p:nvSpPr>
        <p:spPr>
          <a:xfrm>
            <a:off x="3036950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540;p63">
            <a:extLst>
              <a:ext uri="{FF2B5EF4-FFF2-40B4-BE49-F238E27FC236}">
                <a16:creationId xmlns:a16="http://schemas.microsoft.com/office/drawing/2014/main" id="{57EB0301-D9AA-504F-97C7-07C0D54AA8B6}"/>
              </a:ext>
            </a:extLst>
          </p:cNvPr>
          <p:cNvCxnSpPr/>
          <p:nvPr/>
        </p:nvCxnSpPr>
        <p:spPr>
          <a:xfrm>
            <a:off x="3575615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541;p63">
            <a:extLst>
              <a:ext uri="{FF2B5EF4-FFF2-40B4-BE49-F238E27FC236}">
                <a16:creationId xmlns:a16="http://schemas.microsoft.com/office/drawing/2014/main" id="{425F640D-BCC4-6E48-9446-98277F4E685F}"/>
              </a:ext>
            </a:extLst>
          </p:cNvPr>
          <p:cNvSpPr/>
          <p:nvPr/>
        </p:nvSpPr>
        <p:spPr>
          <a:xfrm>
            <a:off x="3467956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86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6 pati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Devlope ekip ou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Jwenn pwen kòmansman ou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Fikse objektif ou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PRATIKE, PRATIKE, PRATIKE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Tcheke pwogrè ou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Selebre akonplisman ou yo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2791315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nan </a:t>
            </a: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Sesyon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</a:t>
            </a:r>
            <a:r>
              <a:rPr lang="en-JM" i="0" u="none" strike="noStrike" cap="none" dirty="0" err="1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Enfòmasyon</a:t>
            </a:r>
            <a:r>
              <a:rPr lang="en-JM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 Fanmi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Fanmi ou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poukont ou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pwofesè ou</a:t>
            </a:r>
          </a:p>
        </p:txBody>
      </p:sp>
      <p:cxnSp>
        <p:nvCxnSpPr>
          <p:cNvPr id="31" name="Google Shape;562;p65">
            <a:extLst>
              <a:ext uri="{FF2B5EF4-FFF2-40B4-BE49-F238E27FC236}">
                <a16:creationId xmlns:a16="http://schemas.microsoft.com/office/drawing/2014/main" id="{A1A13D93-F0B6-E84D-B9DD-B6AE22CEB974}"/>
              </a:ext>
            </a:extLst>
          </p:cNvPr>
          <p:cNvCxnSpPr/>
          <p:nvPr/>
        </p:nvCxnSpPr>
        <p:spPr>
          <a:xfrm rot="10800000">
            <a:off x="4808291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563;p65">
            <a:extLst>
              <a:ext uri="{FF2B5EF4-FFF2-40B4-BE49-F238E27FC236}">
                <a16:creationId xmlns:a16="http://schemas.microsoft.com/office/drawing/2014/main" id="{7CD6D272-6522-2949-9799-8388D627A446}"/>
              </a:ext>
            </a:extLst>
          </p:cNvPr>
          <p:cNvCxnSpPr/>
          <p:nvPr/>
        </p:nvCxnSpPr>
        <p:spPr>
          <a:xfrm>
            <a:off x="6617094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564;p65">
            <a:extLst>
              <a:ext uri="{FF2B5EF4-FFF2-40B4-BE49-F238E27FC236}">
                <a16:creationId xmlns:a16="http://schemas.microsoft.com/office/drawing/2014/main" id="{6405B2D4-CBC1-E743-B035-1681FD437D61}"/>
              </a:ext>
            </a:extLst>
          </p:cNvPr>
          <p:cNvCxnSpPr/>
          <p:nvPr/>
        </p:nvCxnSpPr>
        <p:spPr>
          <a:xfrm>
            <a:off x="4829456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565;p65">
            <a:extLst>
              <a:ext uri="{FF2B5EF4-FFF2-40B4-BE49-F238E27FC236}">
                <a16:creationId xmlns:a16="http://schemas.microsoft.com/office/drawing/2014/main" id="{44683666-E6A7-2C4D-A75E-17FFFB5C7660}"/>
              </a:ext>
            </a:extLst>
          </p:cNvPr>
          <p:cNvCxnSpPr/>
          <p:nvPr/>
        </p:nvCxnSpPr>
        <p:spPr>
          <a:xfrm>
            <a:off x="8364392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566;p65">
            <a:extLst>
              <a:ext uri="{FF2B5EF4-FFF2-40B4-BE49-F238E27FC236}">
                <a16:creationId xmlns:a16="http://schemas.microsoft.com/office/drawing/2014/main" id="{E03C7C8C-B9BD-A240-97B1-E57AECABB3AF}"/>
              </a:ext>
            </a:extLst>
          </p:cNvPr>
          <p:cNvSpPr/>
          <p:nvPr/>
        </p:nvSpPr>
        <p:spPr>
          <a:xfrm>
            <a:off x="6507266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567;p65">
            <a:extLst>
              <a:ext uri="{FF2B5EF4-FFF2-40B4-BE49-F238E27FC236}">
                <a16:creationId xmlns:a16="http://schemas.microsoft.com/office/drawing/2014/main" id="{1068291A-DBB2-164B-8505-52A9B4EB1A9B}"/>
              </a:ext>
            </a:extLst>
          </p:cNvPr>
          <p:cNvSpPr/>
          <p:nvPr/>
        </p:nvSpPr>
        <p:spPr>
          <a:xfrm>
            <a:off x="4296056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568;p65">
            <a:extLst>
              <a:ext uri="{FF2B5EF4-FFF2-40B4-BE49-F238E27FC236}">
                <a16:creationId xmlns:a16="http://schemas.microsoft.com/office/drawing/2014/main" id="{18CD5765-A153-844B-9348-53DA13AEDB57}"/>
              </a:ext>
            </a:extLst>
          </p:cNvPr>
          <p:cNvSpPr/>
          <p:nvPr/>
        </p:nvSpPr>
        <p:spPr>
          <a:xfrm>
            <a:off x="5487652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569;p65">
            <a:extLst>
              <a:ext uri="{FF2B5EF4-FFF2-40B4-BE49-F238E27FC236}">
                <a16:creationId xmlns:a16="http://schemas.microsoft.com/office/drawing/2014/main" id="{19297A3E-D75F-9E44-9790-12A5BA30E0BB}"/>
              </a:ext>
            </a:extLst>
          </p:cNvPr>
          <p:cNvSpPr/>
          <p:nvPr/>
        </p:nvSpPr>
        <p:spPr>
          <a:xfrm>
            <a:off x="6654264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570;p65">
            <a:extLst>
              <a:ext uri="{FF2B5EF4-FFF2-40B4-BE49-F238E27FC236}">
                <a16:creationId xmlns:a16="http://schemas.microsoft.com/office/drawing/2014/main" id="{D7DF0990-5B3E-A242-B687-C33159A7AE79}"/>
              </a:ext>
            </a:extLst>
          </p:cNvPr>
          <p:cNvSpPr/>
          <p:nvPr/>
        </p:nvSpPr>
        <p:spPr>
          <a:xfrm>
            <a:off x="7828310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4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6 pati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Devlope ekip ou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Jwenn pwen kòmansman ou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Fikse objektif ou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PRATIKE, PRATIKE, PRATIKE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Tcheke pwogrè ou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Selebre akonplisman ou yo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2791315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nan Sesyon Enfòmasyon Fanmi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Fanmi ou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poukont ou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Pratike avèk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pwofesè ou</a:t>
            </a:r>
          </a:p>
        </p:txBody>
      </p:sp>
      <p:sp>
        <p:nvSpPr>
          <p:cNvPr id="25" name="Google Shape;594;p67">
            <a:extLst>
              <a:ext uri="{FF2B5EF4-FFF2-40B4-BE49-F238E27FC236}">
                <a16:creationId xmlns:a16="http://schemas.microsoft.com/office/drawing/2014/main" id="{5DE86E78-CA7C-C442-B5D5-0A6939B1B3AC}"/>
              </a:ext>
            </a:extLst>
          </p:cNvPr>
          <p:cNvSpPr/>
          <p:nvPr/>
        </p:nvSpPr>
        <p:spPr>
          <a:xfrm>
            <a:off x="10270091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595;p67">
            <a:extLst>
              <a:ext uri="{FF2B5EF4-FFF2-40B4-BE49-F238E27FC236}">
                <a16:creationId xmlns:a16="http://schemas.microsoft.com/office/drawing/2014/main" id="{45C3F1FB-4367-D44D-B36C-4AB2B0372904}"/>
              </a:ext>
            </a:extLst>
          </p:cNvPr>
          <p:cNvCxnSpPr/>
          <p:nvPr/>
        </p:nvCxnSpPr>
        <p:spPr>
          <a:xfrm>
            <a:off x="10789098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596;p67">
            <a:extLst>
              <a:ext uri="{FF2B5EF4-FFF2-40B4-BE49-F238E27FC236}">
                <a16:creationId xmlns:a16="http://schemas.microsoft.com/office/drawing/2014/main" id="{EFC12362-E167-3745-B531-E61F9FAA4F59}"/>
              </a:ext>
            </a:extLst>
          </p:cNvPr>
          <p:cNvSpPr/>
          <p:nvPr/>
        </p:nvSpPr>
        <p:spPr>
          <a:xfrm>
            <a:off x="10679270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97;p67">
            <a:extLst>
              <a:ext uri="{FF2B5EF4-FFF2-40B4-BE49-F238E27FC236}">
                <a16:creationId xmlns:a16="http://schemas.microsoft.com/office/drawing/2014/main" id="{2559B588-F72F-6D41-96F2-B4C51E50DB36}"/>
              </a:ext>
            </a:extLst>
          </p:cNvPr>
          <p:cNvSpPr/>
          <p:nvPr/>
        </p:nvSpPr>
        <p:spPr>
          <a:xfrm>
            <a:off x="9090368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598;p67">
            <a:extLst>
              <a:ext uri="{FF2B5EF4-FFF2-40B4-BE49-F238E27FC236}">
                <a16:creationId xmlns:a16="http://schemas.microsoft.com/office/drawing/2014/main" id="{57EC3FB7-41B3-7949-A55D-DF0244A60EC7}"/>
              </a:ext>
            </a:extLst>
          </p:cNvPr>
          <p:cNvCxnSpPr/>
          <p:nvPr/>
        </p:nvCxnSpPr>
        <p:spPr>
          <a:xfrm>
            <a:off x="9646962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599;p67">
            <a:extLst>
              <a:ext uri="{FF2B5EF4-FFF2-40B4-BE49-F238E27FC236}">
                <a16:creationId xmlns:a16="http://schemas.microsoft.com/office/drawing/2014/main" id="{8D21BDD6-74B3-7A42-94FE-AA8C9134BC5F}"/>
              </a:ext>
            </a:extLst>
          </p:cNvPr>
          <p:cNvSpPr/>
          <p:nvPr/>
        </p:nvSpPr>
        <p:spPr>
          <a:xfrm>
            <a:off x="9539303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72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532;g1b397d6a822_0_4">
            <a:extLst>
              <a:ext uri="{FF2B5EF4-FFF2-40B4-BE49-F238E27FC236}">
                <a16:creationId xmlns:a16="http://schemas.microsoft.com/office/drawing/2014/main" id="{C9D59BBA-6C4E-BFC3-6185-0403DAE78B8F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JM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Objektif la baze sou tès lekti</a:t>
            </a:r>
          </a:p>
        </p:txBody>
      </p:sp>
      <p:sp>
        <p:nvSpPr>
          <p:cNvPr id="45060" name="Google Shape;534;g1b397d6a822_0_4">
            <a:extLst>
              <a:ext uri="{FF2B5EF4-FFF2-40B4-BE49-F238E27FC236}">
                <a16:creationId xmlns:a16="http://schemas.microsoft.com/office/drawing/2014/main" id="{5C678983-8039-469B-A522-91D26314FBA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298575" y="1858963"/>
            <a:ext cx="3719513" cy="1062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71600" indent="0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JM" altLang="en-US" sz="33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Rekonpans nan lekti!</a:t>
            </a:r>
          </a:p>
        </p:txBody>
      </p:sp>
      <p:pic>
        <p:nvPicPr>
          <p:cNvPr id="45061" name="Google Shape;535;g1b397d6a822_0_4">
            <a:extLst>
              <a:ext uri="{FF2B5EF4-FFF2-40B4-BE49-F238E27FC236}">
                <a16:creationId xmlns:a16="http://schemas.microsoft.com/office/drawing/2014/main" id="{CFFE5595-5B0B-A20D-4B4A-FB8C24B747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90663"/>
            <a:ext cx="15589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" name="Google Shape;536;g1b397d6a822_0_4">
            <a:extLst>
              <a:ext uri="{FF2B5EF4-FFF2-40B4-BE49-F238E27FC236}">
                <a16:creationId xmlns:a16="http://schemas.microsoft.com/office/drawing/2014/main" id="{435F81AF-B46B-A597-B42F-0219442B94EE}"/>
              </a:ext>
            </a:extLst>
          </p:cNvPr>
          <p:cNvSpPr/>
          <p:nvPr/>
        </p:nvSpPr>
        <p:spPr>
          <a:xfrm>
            <a:off x="1887538" y="2173288"/>
            <a:ext cx="641350" cy="433387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063" name="Google Shape;537;g1b397d6a822_0_4">
            <a:extLst>
              <a:ext uri="{FF2B5EF4-FFF2-40B4-BE49-F238E27FC236}">
                <a16:creationId xmlns:a16="http://schemas.microsoft.com/office/drawing/2014/main" id="{BC0EAF59-E18C-D0F7-B541-CCC3B941DFB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982788"/>
            <a:ext cx="8001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Google Shape;538;g1b397d6a822_0_4">
            <a:extLst>
              <a:ext uri="{FF2B5EF4-FFF2-40B4-BE49-F238E27FC236}">
                <a16:creationId xmlns:a16="http://schemas.microsoft.com/office/drawing/2014/main" id="{C7B57C5E-4373-7D80-DBF6-037EC8F5FC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1325563"/>
            <a:ext cx="8016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9FA036D3-B29E-05A8-0670-AC0810298D71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65B4-ADA4-72E7-956D-F18409FE7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534" y="2350397"/>
            <a:ext cx="6068231" cy="3887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545;g1b397d6a822_0_24">
            <a:extLst>
              <a:ext uri="{FF2B5EF4-FFF2-40B4-BE49-F238E27FC236}">
                <a16:creationId xmlns:a16="http://schemas.microsoft.com/office/drawing/2014/main" id="{2DC05AE2-B10C-37C6-1B8D-E173C1222793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None/>
            </a:pPr>
            <a:r>
              <a:rPr lang="en-JM" altLang="en-US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Objektif la baze sou tès lekti</a:t>
            </a:r>
          </a:p>
        </p:txBody>
      </p:sp>
      <p:sp>
        <p:nvSpPr>
          <p:cNvPr id="47108" name="Google Shape;547;g1b397d6a822_0_24">
            <a:extLst>
              <a:ext uri="{FF2B5EF4-FFF2-40B4-BE49-F238E27FC236}">
                <a16:creationId xmlns:a16="http://schemas.microsoft.com/office/drawing/2014/main" id="{D3BD196A-6BE4-EA2C-46A1-C87BEB1712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1298575" y="1858963"/>
            <a:ext cx="4010025" cy="1062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marL="1371600" indent="0" eaLnBrk="1" hangingPunct="1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JM" altLang="en-US" sz="3300" b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Rekonpans nan lekti!</a:t>
            </a:r>
          </a:p>
        </p:txBody>
      </p:sp>
      <p:pic>
        <p:nvPicPr>
          <p:cNvPr id="47109" name="Google Shape;548;g1b397d6a822_0_24">
            <a:extLst>
              <a:ext uri="{FF2B5EF4-FFF2-40B4-BE49-F238E27FC236}">
                <a16:creationId xmlns:a16="http://schemas.microsoft.com/office/drawing/2014/main" id="{AC452395-09D6-6BE1-627A-B11AF8614D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90663"/>
            <a:ext cx="15589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9" name="Google Shape;549;g1b397d6a822_0_24">
            <a:extLst>
              <a:ext uri="{FF2B5EF4-FFF2-40B4-BE49-F238E27FC236}">
                <a16:creationId xmlns:a16="http://schemas.microsoft.com/office/drawing/2014/main" id="{51747239-8A03-E477-D187-0F077AB8C387}"/>
              </a:ext>
            </a:extLst>
          </p:cNvPr>
          <p:cNvSpPr/>
          <p:nvPr/>
        </p:nvSpPr>
        <p:spPr>
          <a:xfrm>
            <a:off x="1887538" y="2173288"/>
            <a:ext cx="641350" cy="433387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11" name="Google Shape;550;g1b397d6a822_0_24">
            <a:extLst>
              <a:ext uri="{FF2B5EF4-FFF2-40B4-BE49-F238E27FC236}">
                <a16:creationId xmlns:a16="http://schemas.microsoft.com/office/drawing/2014/main" id="{40C8E3D9-FCC5-22D3-A624-B6BEEA164D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1447800"/>
            <a:ext cx="8667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A86AA795-5CFB-1E78-87C1-8EF36EDB9380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29FAD-CC3F-DBCA-30A0-54587FB1C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859" y="2173288"/>
            <a:ext cx="4853482" cy="4360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708</Words>
  <Application>Microsoft Macintosh PowerPoint</Application>
  <PresentationFormat>Widescreen</PresentationFormat>
  <Paragraphs>184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Office Theme</vt:lpstr>
      <vt:lpstr>Main Slides</vt:lpstr>
      <vt:lpstr>Right Side Bar Slides</vt:lpstr>
      <vt:lpstr>1_Right Side Bar Slides</vt:lpstr>
      <vt:lpstr>1_Main Slides</vt:lpstr>
      <vt:lpstr>Welcome to Springboard</vt:lpstr>
      <vt:lpstr>Kia yon Akseleratè Aprantisaj ye?</vt:lpstr>
      <vt:lpstr>Kisa lespwa ou yo ye?</vt:lpstr>
      <vt:lpstr>6 pati</vt:lpstr>
      <vt:lpstr>6 pati</vt:lpstr>
      <vt:lpstr>6 pati</vt:lpstr>
      <vt:lpstr>6 pati</vt:lpstr>
      <vt:lpstr>Objektif la baze sou tès lekti</vt:lpstr>
      <vt:lpstr>Objektif la baze sou tès lekti</vt:lpstr>
      <vt:lpstr>Objektif la baze sou sib lekti</vt:lpstr>
      <vt:lpstr>Pou ki pati ou eksite?</vt:lpstr>
      <vt:lpstr>Springboard Connect</vt:lpstr>
      <vt:lpstr>Resevwa rekonpans </vt:lpstr>
      <vt:lpstr>W ap kapab jwenn liv</vt:lpstr>
      <vt:lpstr>PowerPoint Presentation</vt:lpstr>
      <vt:lpstr>PowerPoint Presentation</vt:lpstr>
      <vt:lpstr>Ou gen kesyon?</vt:lpstr>
      <vt:lpstr>N ap wè ou nan rasanbleman ekip la!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Springboard Learning Accelerator</dc:title>
  <dc:subject/>
  <dc:creator>a h</dc:creator>
  <cp:keywords/>
  <dc:description/>
  <cp:lastModifiedBy>Kara Martinez</cp:lastModifiedBy>
  <cp:revision>13</cp:revision>
  <dcterms:created xsi:type="dcterms:W3CDTF">2020-05-13T17:59:44Z</dcterms:created>
  <dcterms:modified xsi:type="dcterms:W3CDTF">2023-01-30T19:16:11Z</dcterms:modified>
  <cp:category/>
</cp:coreProperties>
</file>