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7" r:id="rId4"/>
    <p:sldMasterId id="2147483704" r:id="rId5"/>
    <p:sldMasterId id="2147483716" r:id="rId6"/>
  </p:sldMasterIdLst>
  <p:notesMasterIdLst>
    <p:notesMasterId r:id="rId25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284" r:id="rId14"/>
    <p:sldId id="271" r:id="rId15"/>
    <p:sldId id="272" r:id="rId16"/>
    <p:sldId id="264" r:id="rId17"/>
    <p:sldId id="265" r:id="rId18"/>
    <p:sldId id="280" r:id="rId19"/>
    <p:sldId id="274" r:id="rId20"/>
    <p:sldId id="282" r:id="rId21"/>
    <p:sldId id="283" r:id="rId22"/>
    <p:sldId id="276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tEDZ7MSIofuaS3IbvlkB+cXnjS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ez, Kara" initials="" lastIdx="1" clrIdx="0"/>
  <p:cmAuthor id="1" name="Amanda Hamilton Roos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77"/>
    <p:restoredTop sz="94640"/>
  </p:normalViewPr>
  <p:slideViewPr>
    <p:cSldViewPr snapToGrid="0">
      <p:cViewPr varScale="1">
        <p:scale>
          <a:sx n="106" d="100"/>
          <a:sy n="106" d="100"/>
        </p:scale>
        <p:origin x="192" y="2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2T15:54:28.028" idx="1">
    <p:pos x="10" y="10"/>
    <p:text>Please keep in English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lkyIoZ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note: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Gather family-facing resources to support orientation. 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Share </a:t>
            </a:r>
            <a:r>
              <a:rPr lang="en-US" b="0" i="1"/>
              <a:t>Family welcome resource. </a:t>
            </a:r>
            <a:r>
              <a:rPr lang="en-US" b="0" i="0"/>
              <a:t>(This resource can also be used or revisited during in the team-building huddle)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/>
              <a:t>Share </a:t>
            </a:r>
            <a:r>
              <a:rPr lang="en-US" i="1"/>
              <a:t>How do I earn incentives?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This presentation includes both English and Spanish slides. Delete or hide slides you don’t need. 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/>
              <a:t>Note that the screen shots are in English but Connect is available in Spanish, too.</a:t>
            </a:r>
            <a:endParaRPr b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You could also play the Welcome to the Springboard Learning Accelerator! found on https://www.youtube.com/c/SpringboardCollaborative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Welcome to the Springboard Learning Accelerator!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/>
              <a:t>In this presentation we’ll explain a little more about what a learning accelerator is, the digital tools you’ll be using during this accelerator and what comes next.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>
                <a:solidFill>
                  <a:srgbClr val="202124"/>
                </a:solidFill>
              </a:rPr>
              <a:t>Bienvenido a la Springboard Learning Accelerator. En este presentación, revisaremos qué es un acelerador de aprendizaje, las herramientas digitales que usará durante un acelerador y lo que viene a continuación.</a:t>
            </a: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8" name="Google Shape;5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2" name="Google Shape;61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13" name="Google Shape;61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b="1"/>
              <a:t>Facilitator note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Share the ways families can earn incentives.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 the resource </a:t>
            </a:r>
            <a:r>
              <a:rPr lang="en-US" i="1"/>
              <a:t>How do I earn incentives? </a:t>
            </a:r>
            <a:r>
              <a:rPr lang="en-US"/>
              <a:t>to help you. If you are unsure, speak to your Springboard coach.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3 tiers of incentives, the requirements are: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3: Attend programming + reach stretch goal or exceeded reading practice target + 100% family workshop attendance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2 tiers of incentives, the requirements are 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/>
              <a:t>In order to get reading rewards, you must [insert].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</a:ext>
              </a:extLs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Al usar Springboard Connect para realizar un seguimiento del tiempo de práctica, su hijo gana recompensas como mochilas, libros y útiles escolares (or gift cards)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El maestro de su hijo también ingresará información en Connect que lo ayudará a ganar recompensas. El maestro de su hijo ingresara su asistencia los talleres y el tiempo de instrucción de su hijo (ambos tipos de práctica son muy importantes). Connect también le ayuda a llevar a su hijo a la hora de instrucción con el maestro y los talleres familiares. Su pantalla de tareas diarias se asegurará de que nunca pierda la oportunidad de practicar la lectura.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Y está registrando los minutos que su familia lee en casa y reflexionando sobre cómo van las estrategias de lectura.</a:t>
            </a:r>
            <a:endParaRPr b="1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2" name="Google Shape;79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/>
          </a:p>
        </p:txBody>
      </p:sp>
      <p:sp>
        <p:nvSpPr>
          <p:cNvPr id="793" name="Google Shape;79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4" name="Google Shape;814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/>
          </a:p>
        </p:txBody>
      </p:sp>
      <p:sp>
        <p:nvSpPr>
          <p:cNvPr id="473" name="Google Shape;4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482" name="Google Shape;4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08" name="Google Shape;5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69" name="Google Shape;569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F3F3F"/>
                </a:solidFill>
              </a:rPr>
              <a:t>Orientation slides</a:t>
            </a:r>
            <a:endParaRPr b="1" dirty="0">
              <a:solidFill>
                <a:srgbClr val="3F3F3F"/>
              </a:solidFill>
            </a:endParaRPr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/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252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progress bar--two columns">
  <p:cSld name="1_No progress bar--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body" idx="1"/>
          </p:nvPr>
        </p:nvSpPr>
        <p:spPr>
          <a:xfrm>
            <a:off x="375794" y="1699592"/>
            <a:ext cx="5720206" cy="452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096000" y="1699592"/>
            <a:ext cx="5720206" cy="4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2958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732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27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277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402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710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999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304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5661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976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7955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796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39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77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21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224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40461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844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085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597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5005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28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05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869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8823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663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813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671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698500" y="15009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98498" y="2659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7"/>
          </p:nvPr>
        </p:nvSpPr>
        <p:spPr>
          <a:xfrm>
            <a:off x="698497" y="38170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8"/>
          </p:nvPr>
        </p:nvSpPr>
        <p:spPr>
          <a:xfrm>
            <a:off x="698497" y="480450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9"/>
          </p:nvPr>
        </p:nvSpPr>
        <p:spPr>
          <a:xfrm>
            <a:off x="1660584" y="4815617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3312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ic">
  <p:cSld name="Title, P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>
            <a:spLocks noGrp="1"/>
          </p:cNvSpPr>
          <p:nvPr>
            <p:ph type="pic" idx="2"/>
          </p:nvPr>
        </p:nvSpPr>
        <p:spPr>
          <a:xfrm>
            <a:off x="483081" y="1622426"/>
            <a:ext cx="11225841" cy="41052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074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4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0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6997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4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" name="Google Shape;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6941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4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4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22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102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791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049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基於閱讀</a:t>
            </a:r>
            <a:r>
              <a:rPr lang="zh-CN" altLang="en-US" dirty="0"/>
              <a:t>目的之目標</a:t>
            </a:r>
            <a:endParaRPr dirty="0"/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dirty="0"/>
              <a:t>閱讀</a:t>
            </a: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dirty="0"/>
              <a:t>獎勵！</a:t>
            </a:r>
            <a:endParaRPr lang="zh-TW" altLang="en-US" b="1" dirty="0"/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3F242975-5435-1738-69AA-A4DB98F02365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哪部分最令您興奮？</a:t>
            </a:r>
            <a:endParaRPr/>
          </a:p>
        </p:txBody>
      </p:sp>
      <p:sp>
        <p:nvSpPr>
          <p:cNvPr id="601" name="Google Shape;601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在聊天框中填寫數字！</a:t>
            </a:r>
            <a:endParaRPr/>
          </a:p>
        </p:txBody>
      </p:sp>
      <p:pic>
        <p:nvPicPr>
          <p:cNvPr id="602" name="Google Shape;602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57" y="1847850"/>
            <a:ext cx="9088554" cy="3399967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3"/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05" name="Google Shape;605;p23"/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06" name="Google Shape;606;p23"/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07" name="Google Shape;607;p23"/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08" name="Google Shape;608;p23"/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09" name="Google Shape;609;p23"/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b="1"/>
              <a:t>資源豐富：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聯網短信應用程式（無需下載）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引導孩子關注閱讀技能重點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講解您可以共用的策略，幫助您的孩子提高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顯示您的獎勵進展情況</a:t>
            </a:r>
            <a:endParaRPr/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616" name="Google Shape;616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Springboard 連接</a:t>
            </a:r>
            <a:endParaRPr/>
          </a:p>
        </p:txBody>
      </p:sp>
      <p:pic>
        <p:nvPicPr>
          <p:cNvPr id="617" name="Google Shape;6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8" name="Google Shape;618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19" name="Google Shape;619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0" name="Google Shape;620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 err="1"/>
              <a:t>贏得獎勵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您可以訪問圖書</a:t>
            </a:r>
            <a:endParaRPr/>
          </a:p>
        </p:txBody>
      </p:sp>
      <p:pic>
        <p:nvPicPr>
          <p:cNvPr id="796" name="Google Shape;7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7" name="Google Shape;79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98" name="Google Shape;798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9" name="Google Shape;799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孩子的教師會向您發送登入資訊 </a:t>
            </a:r>
            <a:endParaRPr/>
          </a:p>
        </p:txBody>
      </p:sp>
      <p:cxnSp>
        <p:nvCxnSpPr>
          <p:cNvPr id="800" name="Google Shape;800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801" name="Google Shape;801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有問題嗎？</a:t>
            </a:r>
            <a:endParaRPr/>
          </a:p>
        </p:txBody>
      </p:sp>
      <p:sp>
        <p:nvSpPr>
          <p:cNvPr id="817" name="Google Shape;817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在聊天框中填寫一個問題！</a:t>
            </a:r>
            <a:endParaRPr/>
          </a:p>
        </p:txBody>
      </p:sp>
      <p:pic>
        <p:nvPicPr>
          <p:cNvPr id="818" name="Google Shape;818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感謝您蒞臨！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如果您願意，可以留下來提問。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孩子的教師會聯系您安排一次簡短會面，以期更好地了解您和孩子。 </a:t>
            </a:r>
            <a:endParaRPr/>
          </a:p>
        </p:txBody>
      </p:sp>
      <p:sp>
        <p:nvSpPr>
          <p:cNvPr id="810" name="Google Shape;810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團隊會面見！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C85DF7-508E-B5DB-93E1-DBA029915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764" y="1268644"/>
            <a:ext cx="7610077" cy="5450187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/>
              <a:t>Springboard</a:t>
            </a:r>
            <a:endParaRPr dirty="0"/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554628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孩子</a:t>
            </a:r>
            <a:r>
              <a:rPr lang="en-US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已關注技能</a:t>
            </a:r>
            <a:r>
              <a:rPr lang="en-US" sz="2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的集中短期</a:t>
            </a:r>
            <a:r>
              <a:rPr lang="en-US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學習爆發</a:t>
            </a:r>
            <a:endParaRPr/>
          </a:p>
        </p:txBody>
      </p:sp>
      <p:sp>
        <p:nvSpPr>
          <p:cNvPr id="457" name="Google Shape;457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基於</a:t>
            </a:r>
            <a:r>
              <a:rPr lang="en-US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多種關聯！ </a:t>
            </a:r>
            <a:endParaRPr/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2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大量專門設置</a:t>
            </a:r>
            <a:r>
              <a:rPr lang="en-US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練習時間</a:t>
            </a:r>
            <a:endParaRPr/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您有什麼希望目標？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在聊天框中填寫！</a:t>
            </a:r>
            <a:endParaRPr/>
          </a:p>
        </p:txBody>
      </p:sp>
      <p:pic>
        <p:nvPicPr>
          <p:cNvPr id="477" name="Google Shape;477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您</a:t>
            </a: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希望</a:t>
            </a: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家人在學習加速器中有什麼收穫？</a:t>
            </a: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填寫句子：「我希望……」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6部分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487" name="Google Shape;487;p20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88" name="Google Shape;488;p20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89" name="Google Shape;489;p20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90" name="Google Shape;490;p20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91" name="Google Shape;491;p20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92" name="Google Shape;492;p20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組建團隊</a:t>
            </a:r>
            <a:endParaRPr/>
          </a:p>
        </p:txBody>
      </p:sp>
      <p:sp>
        <p:nvSpPr>
          <p:cNvPr id="493" name="Google Shape;493;p20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找到起點</a:t>
            </a:r>
            <a:endParaRPr/>
          </a:p>
        </p:txBody>
      </p:sp>
      <p:sp>
        <p:nvSpPr>
          <p:cNvPr id="494" name="Google Shape;494;p20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設定目標</a:t>
            </a:r>
            <a:endParaRPr/>
          </a:p>
        </p:txBody>
      </p:sp>
      <p:sp>
        <p:nvSpPr>
          <p:cNvPr id="495" name="Google Shape;495;p20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練習、練習、練習</a:t>
            </a:r>
            <a:endParaRPr/>
          </a:p>
        </p:txBody>
      </p:sp>
      <p:sp>
        <p:nvSpPr>
          <p:cNvPr id="496" name="Google Shape;496;p20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檢查個人進步</a:t>
            </a:r>
            <a:endParaRPr/>
          </a:p>
        </p:txBody>
      </p:sp>
      <p:sp>
        <p:nvSpPr>
          <p:cNvPr id="497" name="Google Shape;497;p20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慶祝成效</a:t>
            </a:r>
            <a:endParaRPr/>
          </a:p>
        </p:txBody>
      </p:sp>
      <p:sp>
        <p:nvSpPr>
          <p:cNvPr id="498" name="Google Shape;498;p20"/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在家庭研討會練習</a:t>
            </a:r>
            <a:endParaRPr/>
          </a:p>
        </p:txBody>
      </p:sp>
      <p:sp>
        <p:nvSpPr>
          <p:cNvPr id="499" name="Google Shape;499;p20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與家人練習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獨立練習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與教師練習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20"/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20"/>
          <p:cNvCxnSpPr/>
          <p:nvPr/>
        </p:nvCxnSpPr>
        <p:spPr>
          <a:xfrm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4" name="Google Shape;504;p20"/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6部分</a:t>
            </a:r>
            <a:endParaRPr/>
          </a:p>
        </p:txBody>
      </p:sp>
      <p:sp>
        <p:nvSpPr>
          <p:cNvPr id="512" name="Google Shape;512;p21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13" name="Google Shape;513;p21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14" name="Google Shape;514;p21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15" name="Google Shape;515;p21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16" name="Google Shape;516;p21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17" name="Google Shape;517;p21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18" name="Google Shape;518;p21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組建團隊</a:t>
            </a:r>
            <a:endParaRPr/>
          </a:p>
        </p:txBody>
      </p:sp>
      <p:sp>
        <p:nvSpPr>
          <p:cNvPr id="519" name="Google Shape;519;p21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找到起點</a:t>
            </a:r>
            <a:endParaRPr/>
          </a:p>
        </p:txBody>
      </p:sp>
      <p:sp>
        <p:nvSpPr>
          <p:cNvPr id="520" name="Google Shape;520;p21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設定目標</a:t>
            </a:r>
            <a:endParaRPr/>
          </a:p>
        </p:txBody>
      </p:sp>
      <p:sp>
        <p:nvSpPr>
          <p:cNvPr id="521" name="Google Shape;521;p21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練習、練習、練習</a:t>
            </a:r>
            <a:endParaRPr/>
          </a:p>
        </p:txBody>
      </p:sp>
      <p:sp>
        <p:nvSpPr>
          <p:cNvPr id="522" name="Google Shape;522;p21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檢查個人進步</a:t>
            </a:r>
            <a:endParaRPr/>
          </a:p>
        </p:txBody>
      </p:sp>
      <p:sp>
        <p:nvSpPr>
          <p:cNvPr id="523" name="Google Shape;523;p21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慶祝成效</a:t>
            </a:r>
            <a:endParaRPr/>
          </a:p>
        </p:txBody>
      </p:sp>
      <p:sp>
        <p:nvSpPr>
          <p:cNvPr id="524" name="Google Shape;524;p21"/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在家庭研討會練習</a:t>
            </a:r>
            <a:endParaRPr/>
          </a:p>
        </p:txBody>
      </p:sp>
      <p:sp>
        <p:nvSpPr>
          <p:cNvPr id="525" name="Google Shape;525;p21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與家人練習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21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獨立練習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1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與教師練習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21"/>
          <p:cNvCxnSpPr/>
          <p:nvPr/>
        </p:nvCxnSpPr>
        <p:spPr>
          <a:xfrm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" name="Google Shape;530;p21"/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21"/>
          <p:cNvCxnSpPr/>
          <p:nvPr/>
        </p:nvCxnSpPr>
        <p:spPr>
          <a:xfrm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3" name="Google Shape;533;p21"/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6部分</a:t>
            </a:r>
            <a:endParaRPr/>
          </a:p>
        </p:txBody>
      </p:sp>
      <p:sp>
        <p:nvSpPr>
          <p:cNvPr id="541" name="Google Shape;541;p22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42" name="Google Shape;542;p22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43" name="Google Shape;543;p22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44" name="Google Shape;544;p22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45" name="Google Shape;545;p22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46" name="Google Shape;546;p22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47" name="Google Shape;547;p22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組建團隊</a:t>
            </a:r>
            <a:endParaRPr/>
          </a:p>
        </p:txBody>
      </p:sp>
      <p:sp>
        <p:nvSpPr>
          <p:cNvPr id="548" name="Google Shape;548;p22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找到起點</a:t>
            </a:r>
            <a:endParaRPr/>
          </a:p>
        </p:txBody>
      </p:sp>
      <p:sp>
        <p:nvSpPr>
          <p:cNvPr id="549" name="Google Shape;549;p22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設定目標</a:t>
            </a:r>
            <a:endParaRPr/>
          </a:p>
        </p:txBody>
      </p:sp>
      <p:sp>
        <p:nvSpPr>
          <p:cNvPr id="550" name="Google Shape;550;p22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練習、練習、練習</a:t>
            </a:r>
            <a:endParaRPr/>
          </a:p>
        </p:txBody>
      </p:sp>
      <p:sp>
        <p:nvSpPr>
          <p:cNvPr id="551" name="Google Shape;551;p22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檢查個人進步</a:t>
            </a:r>
            <a:endParaRPr/>
          </a:p>
        </p:txBody>
      </p:sp>
      <p:sp>
        <p:nvSpPr>
          <p:cNvPr id="552" name="Google Shape;552;p22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慶祝成效</a:t>
            </a:r>
            <a:endParaRPr/>
          </a:p>
        </p:txBody>
      </p:sp>
      <p:sp>
        <p:nvSpPr>
          <p:cNvPr id="553" name="Google Shape;553;p22"/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在家庭研討會練習</a:t>
            </a:r>
            <a:endParaRPr/>
          </a:p>
        </p:txBody>
      </p:sp>
      <p:sp>
        <p:nvSpPr>
          <p:cNvPr id="554" name="Google Shape;554;p22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與家人練習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2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獨立練習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22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與教師練習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22"/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8" name="Google Shape;558;p22"/>
          <p:cNvCxnSpPr/>
          <p:nvPr/>
        </p:nvCxnSpPr>
        <p:spPr>
          <a:xfrm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9" name="Google Shape;559;p22"/>
          <p:cNvCxnSpPr/>
          <p:nvPr/>
        </p:nvCxnSpPr>
        <p:spPr>
          <a:xfrm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0" name="Google Shape;560;p22"/>
          <p:cNvCxnSpPr/>
          <p:nvPr/>
        </p:nvCxnSpPr>
        <p:spPr>
          <a:xfrm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1" name="Google Shape;561;p22"/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6部分</a:t>
            </a:r>
            <a:endParaRPr/>
          </a:p>
        </p:txBody>
      </p:sp>
      <p:sp>
        <p:nvSpPr>
          <p:cNvPr id="573" name="Google Shape;573;p76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574" name="Google Shape;574;p76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75" name="Google Shape;575;p76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76" name="Google Shape;576;p76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77" name="Google Shape;577;p76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78" name="Google Shape;578;p76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79" name="Google Shape;579;p76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組建團隊</a:t>
            </a:r>
            <a:endParaRPr/>
          </a:p>
        </p:txBody>
      </p:sp>
      <p:sp>
        <p:nvSpPr>
          <p:cNvPr id="580" name="Google Shape;580;p76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找到起點</a:t>
            </a:r>
            <a:endParaRPr/>
          </a:p>
        </p:txBody>
      </p:sp>
      <p:sp>
        <p:nvSpPr>
          <p:cNvPr id="581" name="Google Shape;581;p76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設定目標</a:t>
            </a:r>
            <a:endParaRPr/>
          </a:p>
        </p:txBody>
      </p:sp>
      <p:sp>
        <p:nvSpPr>
          <p:cNvPr id="582" name="Google Shape;582;p76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練習、練習、練習</a:t>
            </a:r>
            <a:endParaRPr/>
          </a:p>
        </p:txBody>
      </p:sp>
      <p:sp>
        <p:nvSpPr>
          <p:cNvPr id="583" name="Google Shape;583;p76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檢查個人進步</a:t>
            </a:r>
            <a:endParaRPr/>
          </a:p>
        </p:txBody>
      </p:sp>
      <p:sp>
        <p:nvSpPr>
          <p:cNvPr id="584" name="Google Shape;584;p76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慶祝成效</a:t>
            </a:r>
            <a:endParaRPr/>
          </a:p>
        </p:txBody>
      </p:sp>
      <p:sp>
        <p:nvSpPr>
          <p:cNvPr id="585" name="Google Shape;585;p76"/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在家庭研討會練習</a:t>
            </a:r>
            <a:endParaRPr/>
          </a:p>
        </p:txBody>
      </p:sp>
      <p:sp>
        <p:nvSpPr>
          <p:cNvPr id="586" name="Google Shape;586;p76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與家人練習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76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獨立練習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76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與教師練習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76"/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76"/>
          <p:cNvCxnSpPr/>
          <p:nvPr/>
        </p:nvCxnSpPr>
        <p:spPr>
          <a:xfrm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1" name="Google Shape;591;p76"/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6"/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76"/>
          <p:cNvCxnSpPr/>
          <p:nvPr/>
        </p:nvCxnSpPr>
        <p:spPr>
          <a:xfrm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4" name="Google Shape;594;p76"/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基於閱讀測試</a:t>
            </a:r>
            <a:r>
              <a:rPr lang="zh-CN" altLang="en-US" dirty="0"/>
              <a:t>之</a:t>
            </a:r>
            <a:r>
              <a:rPr lang="zh-TW" dirty="0"/>
              <a:t>目標</a:t>
            </a:r>
            <a:endParaRPr dirty="0"/>
          </a:p>
        </p:txBody>
      </p:sp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dirty="0"/>
              <a:t>閱讀</a:t>
            </a:r>
            <a:endParaRPr lang="en-US" altLang="zh-TW" dirty="0"/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dirty="0"/>
              <a:t>獎勵！</a:t>
            </a:r>
            <a:endParaRPr b="1" dirty="0"/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372185E5-E8C6-1551-5F84-3DEC696BC9E2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54EC-9EE1-ED6E-C80B-79FE4609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10" y="2390024"/>
            <a:ext cx="5663515" cy="36281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基於閱讀測試</a:t>
            </a:r>
            <a:r>
              <a:rPr lang="zh-CN" altLang="en-US" dirty="0"/>
              <a:t>之</a:t>
            </a:r>
            <a:r>
              <a:rPr lang="zh-TW" dirty="0"/>
              <a:t>目標</a:t>
            </a:r>
            <a:endParaRPr dirty="0"/>
          </a:p>
        </p:txBody>
      </p:sp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dirty="0"/>
              <a:t>閱讀</a:t>
            </a:r>
          </a:p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dirty="0"/>
              <a:t>獎勵！</a:t>
            </a:r>
            <a:endParaRPr lang="zh-TW" altLang="en-US" b="1" dirty="0"/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C993CB7E-3200-41C4-D119-33741391DDC3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1B5D6-347C-E88C-29A1-A394687DD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275" y="1937844"/>
            <a:ext cx="4451242" cy="3999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769</Words>
  <Application>Microsoft Macintosh PowerPoint</Application>
  <PresentationFormat>Widescreen</PresentationFormat>
  <Paragraphs>198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Office Theme</vt:lpstr>
      <vt:lpstr>Main Slides</vt:lpstr>
      <vt:lpstr>Right Side Bar Slides</vt:lpstr>
      <vt:lpstr>1_Main Slides</vt:lpstr>
      <vt:lpstr>1_Right Side Bar Slides</vt:lpstr>
      <vt:lpstr>2_Main Slides</vt:lpstr>
      <vt:lpstr>Welcome to Springboard</vt:lpstr>
      <vt:lpstr>Springboard</vt:lpstr>
      <vt:lpstr>您有什麼希望目標？</vt:lpstr>
      <vt:lpstr>6部分</vt:lpstr>
      <vt:lpstr>6部分</vt:lpstr>
      <vt:lpstr>6部分</vt:lpstr>
      <vt:lpstr>6部分</vt:lpstr>
      <vt:lpstr>基於閱讀測試之目標</vt:lpstr>
      <vt:lpstr>基於閱讀測試之目標</vt:lpstr>
      <vt:lpstr>基於閱讀目的之目標</vt:lpstr>
      <vt:lpstr>哪部分最令您興奮？</vt:lpstr>
      <vt:lpstr>Springboard 連接</vt:lpstr>
      <vt:lpstr>贏得獎勵 </vt:lpstr>
      <vt:lpstr>您可以訪問圖書</vt:lpstr>
      <vt:lpstr>PowerPoint Presentation</vt:lpstr>
      <vt:lpstr>PowerPoint Presentation</vt:lpstr>
      <vt:lpstr>有問題嗎？</vt:lpstr>
      <vt:lpstr>團隊會面見！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Springboard</dc:title>
  <dc:creator>a h</dc:creator>
  <cp:lastModifiedBy>Kara Martinez</cp:lastModifiedBy>
  <cp:revision>3</cp:revision>
  <dcterms:created xsi:type="dcterms:W3CDTF">2020-05-13T17:59:44Z</dcterms:created>
  <dcterms:modified xsi:type="dcterms:W3CDTF">2023-01-30T19:22:28Z</dcterms:modified>
</cp:coreProperties>
</file>