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4" r:id="rId3"/>
  </p:sldMasterIdLst>
  <p:notesMasterIdLst>
    <p:notesMasterId r:id="rId23"/>
  </p:notesMasterIdLst>
  <p:sldIdLst>
    <p:sldId id="277" r:id="rId4"/>
    <p:sldId id="257" r:id="rId5"/>
    <p:sldId id="258" r:id="rId6"/>
    <p:sldId id="259" r:id="rId7"/>
    <p:sldId id="260" r:id="rId8"/>
    <p:sldId id="261" r:id="rId9"/>
    <p:sldId id="262" r:id="rId10"/>
    <p:sldId id="263" r:id="rId11"/>
    <p:sldId id="278" r:id="rId12"/>
    <p:sldId id="279" r:id="rId13"/>
    <p:sldId id="280" r:id="rId14"/>
    <p:sldId id="264" r:id="rId15"/>
    <p:sldId id="265" r:id="rId16"/>
    <p:sldId id="268" r:id="rId17"/>
    <p:sldId id="274" r:id="rId18"/>
    <p:sldId id="282" r:id="rId19"/>
    <p:sldId id="283" r:id="rId20"/>
    <p:sldId id="276" r:id="rId21"/>
    <p:sldId id="275" r:id="rId2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z, Kara" initials="MK" lastIdx="1" clrIdx="0">
    <p:extLst>
      <p:ext uri="{19B8F6BF-5375-455C-9EA6-DF929625EA0E}">
        <p15:presenceInfo xmlns:p15="http://schemas.microsoft.com/office/powerpoint/2012/main" userId="S::kmartinez@edmentum.com::f31ab8a1-60f6-42e9-b5d8-52f120267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1"/>
    <p:restoredTop sz="94640"/>
  </p:normalViewPr>
  <p:slideViewPr>
    <p:cSldViewPr>
      <p:cViewPr varScale="1">
        <p:scale>
          <a:sx n="111" d="100"/>
          <a:sy n="111" d="100"/>
        </p:scale>
        <p:origin x="584" y="2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2T11:54:28.028" idx="1">
    <p:pos x="10" y="10"/>
    <p:text>Please keep in English</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1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Facilitator note:</a:t>
            </a:r>
            <a:endParaRPr dirty="0"/>
          </a:p>
          <a:p>
            <a:pPr marL="457200" lvl="0" indent="-228600" algn="l" rtl="0">
              <a:lnSpc>
                <a:spcPct val="100000"/>
              </a:lnSpc>
              <a:spcBef>
                <a:spcPts val="0"/>
              </a:spcBef>
              <a:spcAft>
                <a:spcPts val="0"/>
              </a:spcAft>
              <a:buSzPts val="1400"/>
              <a:buFont typeface="Arial"/>
              <a:buChar char="•"/>
            </a:pPr>
            <a:r>
              <a:rPr lang="en-US" b="0" dirty="0"/>
              <a:t>Gather family-facing resources to support orientation. </a:t>
            </a:r>
            <a:endParaRPr dirty="0"/>
          </a:p>
          <a:p>
            <a:pPr marL="914400" lvl="1" indent="-228600" algn="l" rtl="0">
              <a:lnSpc>
                <a:spcPct val="100000"/>
              </a:lnSpc>
              <a:spcBef>
                <a:spcPts val="0"/>
              </a:spcBef>
              <a:spcAft>
                <a:spcPts val="0"/>
              </a:spcAft>
              <a:buSzPts val="1400"/>
              <a:buFont typeface="Arial"/>
              <a:buChar char="•"/>
            </a:pPr>
            <a:r>
              <a:rPr lang="en-US" b="0" dirty="0"/>
              <a:t>Share </a:t>
            </a:r>
            <a:r>
              <a:rPr lang="en-US" b="0" i="1" dirty="0"/>
              <a:t>Family welcome resource. </a:t>
            </a:r>
            <a:r>
              <a:rPr lang="en-US" b="0" i="0" dirty="0"/>
              <a:t>(This resource can also be used or revisited during in the team-building huddle)</a:t>
            </a:r>
            <a:endParaRPr dirty="0"/>
          </a:p>
          <a:p>
            <a:pPr marL="914400" lvl="1" indent="-228600" algn="l" rtl="0">
              <a:lnSpc>
                <a:spcPct val="100000"/>
              </a:lnSpc>
              <a:spcBef>
                <a:spcPts val="0"/>
              </a:spcBef>
              <a:spcAft>
                <a:spcPts val="0"/>
              </a:spcAft>
              <a:buSzPts val="1400"/>
              <a:buFont typeface="Arial"/>
              <a:buChar char="•"/>
            </a:pPr>
            <a:r>
              <a:rPr lang="en-US" b="0" i="0" dirty="0"/>
              <a:t>Share </a:t>
            </a:r>
            <a:r>
              <a:rPr lang="en-US" i="1" dirty="0"/>
              <a:t>How do I earn incentives?</a:t>
            </a:r>
            <a:endParaRPr dirty="0"/>
          </a:p>
          <a:p>
            <a:pPr marL="457200" lvl="0" indent="-228600" algn="l" rtl="0">
              <a:lnSpc>
                <a:spcPct val="100000"/>
              </a:lnSpc>
              <a:spcBef>
                <a:spcPts val="0"/>
              </a:spcBef>
              <a:spcAft>
                <a:spcPts val="0"/>
              </a:spcAft>
              <a:buSzPts val="1400"/>
              <a:buFont typeface="Arial"/>
              <a:buChar char="•"/>
            </a:pPr>
            <a:r>
              <a:rPr lang="en-US" b="0" dirty="0"/>
              <a:t>This presentation includes both English and Spanish slides. Delete or hide slides you don’t need. </a:t>
            </a:r>
            <a:endParaRPr dirty="0"/>
          </a:p>
          <a:p>
            <a:pPr marL="914400" lvl="1" indent="-228600" algn="l" rtl="0">
              <a:lnSpc>
                <a:spcPct val="100000"/>
              </a:lnSpc>
              <a:spcBef>
                <a:spcPts val="0"/>
              </a:spcBef>
              <a:spcAft>
                <a:spcPts val="0"/>
              </a:spcAft>
              <a:buSzPts val="1400"/>
              <a:buFont typeface="Arial"/>
              <a:buChar char="•"/>
            </a:pPr>
            <a:r>
              <a:rPr lang="en-US" b="0" dirty="0"/>
              <a:t>Note that the screen shots are in English but Connect is available in Spanish, too.</a:t>
            </a:r>
            <a:endParaRPr b="0" dirty="0"/>
          </a:p>
          <a:p>
            <a:pPr marL="457200" lvl="0" indent="-317500" algn="l" rtl="0">
              <a:lnSpc>
                <a:spcPct val="100000"/>
              </a:lnSpc>
              <a:spcBef>
                <a:spcPts val="0"/>
              </a:spcBef>
              <a:spcAft>
                <a:spcPts val="0"/>
              </a:spcAft>
              <a:buSzPts val="1400"/>
              <a:buChar char="•"/>
            </a:pPr>
            <a:r>
              <a:rPr lang="en-US" dirty="0"/>
              <a:t>You could also play the Welcome to the Springboard Learning Accelerator! found on https://</a:t>
            </a:r>
            <a:r>
              <a:rPr lang="en-US" dirty="0" err="1"/>
              <a:t>www.youtube.com</a:t>
            </a:r>
            <a:r>
              <a:rPr lang="en-US" dirty="0"/>
              <a:t>/c/</a:t>
            </a:r>
            <a:r>
              <a:rPr lang="en-US" dirty="0" err="1"/>
              <a:t>SpringboardCollaborative</a:t>
            </a:r>
            <a:endParaRPr dirty="0"/>
          </a:p>
          <a:p>
            <a:pPr marL="457200" lvl="0" indent="0" algn="l" rtl="0">
              <a:lnSpc>
                <a:spcPct val="100000"/>
              </a:lnSpc>
              <a:spcBef>
                <a:spcPts val="0"/>
              </a:spcBef>
              <a:spcAft>
                <a:spcPts val="0"/>
              </a:spcAft>
              <a:buNone/>
            </a:pPr>
            <a:endParaRPr dirty="0"/>
          </a:p>
          <a:p>
            <a:pPr marL="457200" lvl="0" indent="-228600" algn="l" rtl="0">
              <a:lnSpc>
                <a:spcPct val="100000"/>
              </a:lnSpc>
              <a:spcBef>
                <a:spcPts val="0"/>
              </a:spcBef>
              <a:spcAft>
                <a:spcPts val="0"/>
              </a:spcAft>
              <a:buSzPts val="1400"/>
              <a:buNone/>
            </a:pPr>
            <a:endParaRPr b="1" dirty="0"/>
          </a:p>
          <a:p>
            <a:pPr marL="457200" lvl="0" indent="-228600" algn="l" rtl="0">
              <a:lnSpc>
                <a:spcPct val="100000"/>
              </a:lnSpc>
              <a:spcBef>
                <a:spcPts val="0"/>
              </a:spcBef>
              <a:spcAft>
                <a:spcPts val="0"/>
              </a:spcAft>
              <a:buSzPts val="1400"/>
              <a:buNone/>
            </a:pPr>
            <a:r>
              <a:rPr lang="en-US" b="1" dirty="0"/>
              <a:t>Suggested script</a:t>
            </a:r>
            <a:endParaRPr dirty="0"/>
          </a:p>
          <a:p>
            <a:pPr marL="457200" lvl="0" indent="-228600" algn="l" rtl="0">
              <a:lnSpc>
                <a:spcPct val="100000"/>
              </a:lnSpc>
              <a:spcBef>
                <a:spcPts val="0"/>
              </a:spcBef>
              <a:spcAft>
                <a:spcPts val="0"/>
              </a:spcAft>
              <a:buSzPts val="1400"/>
              <a:buNone/>
            </a:pPr>
            <a:r>
              <a:rPr lang="en-US" i="1" dirty="0"/>
              <a:t>Welcome to the Springboard Learning Accelerator!</a:t>
            </a:r>
            <a:endParaRPr i="1" dirty="0"/>
          </a:p>
          <a:p>
            <a:pPr marL="457200" lvl="0" indent="-228600" algn="l" rtl="0">
              <a:lnSpc>
                <a:spcPct val="100000"/>
              </a:lnSpc>
              <a:spcBef>
                <a:spcPts val="0"/>
              </a:spcBef>
              <a:spcAft>
                <a:spcPts val="0"/>
              </a:spcAft>
              <a:buSzPts val="1400"/>
              <a:buNone/>
            </a:pPr>
            <a:r>
              <a:rPr lang="en-US" i="1" dirty="0"/>
              <a:t>In this presentation we’ll explain a little more about what a learning accelerator is, the digital tools you’ll be using during this accelerator and what comes next.</a:t>
            </a:r>
            <a:endParaRPr i="1" dirty="0"/>
          </a:p>
          <a:p>
            <a:pPr marL="457200" lvl="0" indent="-228600" algn="l" rtl="0">
              <a:lnSpc>
                <a:spcPct val="100000"/>
              </a:lnSpc>
              <a:spcBef>
                <a:spcPts val="0"/>
              </a:spcBef>
              <a:spcAft>
                <a:spcPts val="0"/>
              </a:spcAft>
              <a:buSzPts val="1400"/>
              <a:buNone/>
            </a:pPr>
            <a:endParaRPr i="1" dirty="0"/>
          </a:p>
          <a:p>
            <a:pPr marL="457200" lvl="0" indent="-228600" algn="l" rtl="0">
              <a:spcBef>
                <a:spcPts val="0"/>
              </a:spcBef>
              <a:spcAft>
                <a:spcPts val="0"/>
              </a:spcAft>
              <a:buClr>
                <a:schemeClr val="dk1"/>
              </a:buClr>
              <a:buSzPts val="1400"/>
              <a:buFont typeface="Arial"/>
              <a:buNone/>
            </a:pPr>
            <a:r>
              <a:rPr lang="en-US" b="1" dirty="0"/>
              <a:t>Suggested script in Spanish</a:t>
            </a:r>
            <a:endParaRPr i="1" dirty="0"/>
          </a:p>
          <a:p>
            <a:pPr marL="457200" lvl="0" indent="-228600" algn="l" rtl="0">
              <a:lnSpc>
                <a:spcPct val="100000"/>
              </a:lnSpc>
              <a:spcBef>
                <a:spcPts val="0"/>
              </a:spcBef>
              <a:spcAft>
                <a:spcPts val="0"/>
              </a:spcAft>
              <a:buSzPts val="1400"/>
              <a:buNone/>
            </a:pPr>
            <a:r>
              <a:rPr lang="en-US" i="1" dirty="0" err="1">
                <a:solidFill>
                  <a:srgbClr val="202124"/>
                </a:solidFill>
              </a:rPr>
              <a:t>Bienvenido</a:t>
            </a:r>
            <a:r>
              <a:rPr lang="en-US" i="1" dirty="0">
                <a:solidFill>
                  <a:srgbClr val="202124"/>
                </a:solidFill>
              </a:rPr>
              <a:t> a la Springboard Learning Accelerator. </a:t>
            </a:r>
            <a:r>
              <a:rPr lang="en-US" i="1" dirty="0" err="1">
                <a:solidFill>
                  <a:srgbClr val="202124"/>
                </a:solidFill>
              </a:rPr>
              <a:t>En</a:t>
            </a:r>
            <a:r>
              <a:rPr lang="en-US" i="1" dirty="0">
                <a:solidFill>
                  <a:srgbClr val="202124"/>
                </a:solidFill>
              </a:rPr>
              <a:t> </a:t>
            </a:r>
            <a:r>
              <a:rPr lang="en-US" i="1" dirty="0" err="1">
                <a:solidFill>
                  <a:srgbClr val="202124"/>
                </a:solidFill>
              </a:rPr>
              <a:t>este</a:t>
            </a:r>
            <a:r>
              <a:rPr lang="en-US" i="1" dirty="0">
                <a:solidFill>
                  <a:srgbClr val="202124"/>
                </a:solidFill>
              </a:rPr>
              <a:t> </a:t>
            </a:r>
            <a:r>
              <a:rPr lang="en-US" i="1" dirty="0" err="1">
                <a:solidFill>
                  <a:srgbClr val="202124"/>
                </a:solidFill>
              </a:rPr>
              <a:t>presentación</a:t>
            </a:r>
            <a:r>
              <a:rPr lang="en-US" i="1" dirty="0">
                <a:solidFill>
                  <a:srgbClr val="202124"/>
                </a:solidFill>
              </a:rPr>
              <a:t>, </a:t>
            </a:r>
            <a:r>
              <a:rPr lang="en-US" i="1" dirty="0" err="1">
                <a:solidFill>
                  <a:srgbClr val="202124"/>
                </a:solidFill>
              </a:rPr>
              <a:t>revisaremos</a:t>
            </a:r>
            <a:r>
              <a:rPr lang="en-US" i="1" dirty="0">
                <a:solidFill>
                  <a:srgbClr val="202124"/>
                </a:solidFill>
              </a:rPr>
              <a:t> </a:t>
            </a:r>
            <a:r>
              <a:rPr lang="en-US" i="1" dirty="0" err="1">
                <a:solidFill>
                  <a:srgbClr val="202124"/>
                </a:solidFill>
              </a:rPr>
              <a:t>qué</a:t>
            </a:r>
            <a:r>
              <a:rPr lang="en-US" i="1" dirty="0">
                <a:solidFill>
                  <a:srgbClr val="202124"/>
                </a:solidFill>
              </a:rPr>
              <a:t> es un </a:t>
            </a:r>
            <a:r>
              <a:rPr lang="en-US" i="1" dirty="0" err="1">
                <a:solidFill>
                  <a:srgbClr val="202124"/>
                </a:solidFill>
              </a:rPr>
              <a:t>acelerador</a:t>
            </a:r>
            <a:r>
              <a:rPr lang="en-US" i="1" dirty="0">
                <a:solidFill>
                  <a:srgbClr val="202124"/>
                </a:solidFill>
              </a:rPr>
              <a:t> de </a:t>
            </a:r>
            <a:r>
              <a:rPr lang="en-US" i="1" dirty="0" err="1">
                <a:solidFill>
                  <a:srgbClr val="202124"/>
                </a:solidFill>
              </a:rPr>
              <a:t>aprendizaje</a:t>
            </a:r>
            <a:r>
              <a:rPr lang="en-US" i="1" dirty="0">
                <a:solidFill>
                  <a:srgbClr val="202124"/>
                </a:solidFill>
              </a:rPr>
              <a:t>, las </a:t>
            </a:r>
            <a:r>
              <a:rPr lang="en-US" i="1" dirty="0" err="1">
                <a:solidFill>
                  <a:srgbClr val="202124"/>
                </a:solidFill>
              </a:rPr>
              <a:t>herramientas</a:t>
            </a:r>
            <a:r>
              <a:rPr lang="en-US" i="1" dirty="0">
                <a:solidFill>
                  <a:srgbClr val="202124"/>
                </a:solidFill>
              </a:rPr>
              <a:t> </a:t>
            </a:r>
            <a:r>
              <a:rPr lang="en-US" i="1" dirty="0" err="1">
                <a:solidFill>
                  <a:srgbClr val="202124"/>
                </a:solidFill>
              </a:rPr>
              <a:t>digitales</a:t>
            </a:r>
            <a:r>
              <a:rPr lang="en-US" i="1" dirty="0">
                <a:solidFill>
                  <a:srgbClr val="202124"/>
                </a:solidFill>
              </a:rPr>
              <a:t> que </a:t>
            </a:r>
            <a:r>
              <a:rPr lang="en-US" i="1" dirty="0" err="1">
                <a:solidFill>
                  <a:srgbClr val="202124"/>
                </a:solidFill>
              </a:rPr>
              <a:t>usará</a:t>
            </a:r>
            <a:r>
              <a:rPr lang="en-US" i="1" dirty="0">
                <a:solidFill>
                  <a:srgbClr val="202124"/>
                </a:solidFill>
              </a:rPr>
              <a:t> </a:t>
            </a:r>
            <a:r>
              <a:rPr lang="en-US" i="1" dirty="0" err="1">
                <a:solidFill>
                  <a:srgbClr val="202124"/>
                </a:solidFill>
              </a:rPr>
              <a:t>durante</a:t>
            </a:r>
            <a:r>
              <a:rPr lang="en-US" i="1" dirty="0">
                <a:solidFill>
                  <a:srgbClr val="202124"/>
                </a:solidFill>
              </a:rPr>
              <a:t> un </a:t>
            </a:r>
            <a:r>
              <a:rPr lang="en-US" i="1" dirty="0" err="1">
                <a:solidFill>
                  <a:srgbClr val="202124"/>
                </a:solidFill>
              </a:rPr>
              <a:t>acelerador</a:t>
            </a:r>
            <a:r>
              <a:rPr lang="en-US" i="1" dirty="0">
                <a:solidFill>
                  <a:srgbClr val="202124"/>
                </a:solidFill>
              </a:rPr>
              <a:t> y lo que </a:t>
            </a:r>
            <a:r>
              <a:rPr lang="en-US" i="1" dirty="0" err="1">
                <a:solidFill>
                  <a:srgbClr val="202124"/>
                </a:solidFill>
              </a:rPr>
              <a:t>viene</a:t>
            </a:r>
            <a:r>
              <a:rPr lang="en-US" i="1" dirty="0">
                <a:solidFill>
                  <a:srgbClr val="202124"/>
                </a:solidFill>
              </a:rPr>
              <a:t> a </a:t>
            </a:r>
            <a:r>
              <a:rPr lang="en-US" i="1" dirty="0" err="1">
                <a:solidFill>
                  <a:srgbClr val="202124"/>
                </a:solidFill>
              </a:rPr>
              <a:t>continuación</a:t>
            </a:r>
            <a:r>
              <a:rPr lang="en-US" i="1" dirty="0">
                <a:solidFill>
                  <a:srgbClr val="202124"/>
                </a:solidFill>
              </a:rPr>
              <a:t>.</a:t>
            </a:r>
            <a:endParaRPr i="1" dirty="0"/>
          </a:p>
          <a:p>
            <a:pPr marL="457200" lvl="0" indent="-228600" algn="l" rtl="0">
              <a:lnSpc>
                <a:spcPct val="100000"/>
              </a:lnSpc>
              <a:spcBef>
                <a:spcPts val="0"/>
              </a:spcBef>
              <a:spcAft>
                <a:spcPts val="0"/>
              </a:spcAft>
              <a:buSzPts val="1400"/>
              <a:buNone/>
            </a:pPr>
            <a:endParaRPr i="1"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endParaRPr dirty="0"/>
          </a:p>
        </p:txBody>
      </p:sp>
      <p:sp>
        <p:nvSpPr>
          <p:cNvPr id="445" name="Google Shape;445;p16:notes"/>
          <p:cNvSpPr txBox="1">
            <a:spLocks noGrp="1"/>
          </p:cNvSpPr>
          <p:nvPr>
            <p:ph type="sldNum" idx="12"/>
          </p:nvPr>
        </p:nvSpPr>
        <p:spPr>
          <a:xfrm>
            <a:off x="5181600"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a:t>
            </a:fld>
            <a:endParaRPr/>
          </a:p>
        </p:txBody>
      </p:sp>
      <p:sp>
        <p:nvSpPr>
          <p:cNvPr id="446" name="Google Shape;446;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b397d6a82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b397d6a82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Facilitator note</a:t>
            </a:r>
            <a:endParaRPr b="1"/>
          </a:p>
          <a:p>
            <a:pPr marL="0" lvl="0" indent="0" algn="l" rtl="0">
              <a:spcBef>
                <a:spcPts val="0"/>
              </a:spcBef>
              <a:spcAft>
                <a:spcPts val="0"/>
              </a:spcAft>
              <a:buNone/>
            </a:pPr>
            <a:r>
              <a:rPr lang="en-US">
                <a:highlight>
                  <a:srgbClr val="FFFF00"/>
                </a:highlight>
              </a:rPr>
              <a:t>This is the slide for an SLA or a program with 2 tiers. If you are unsure, speak to your Springboard coach before presenting to families.</a:t>
            </a:r>
            <a:endParaRPr/>
          </a:p>
          <a:p>
            <a:pPr marL="0" lvl="0" indent="0" algn="l" rtl="0">
              <a:spcBef>
                <a:spcPts val="0"/>
              </a:spcBef>
              <a:spcAft>
                <a:spcPts val="0"/>
              </a:spcAft>
              <a:buNone/>
            </a:pPr>
            <a:endParaRPr u="sng"/>
          </a:p>
          <a:p>
            <a:pPr marL="0" lvl="0" indent="0" algn="l" rtl="0">
              <a:spcBef>
                <a:spcPts val="0"/>
              </a:spcBef>
              <a:spcAft>
                <a:spcPts val="0"/>
              </a:spcAft>
              <a:buClr>
                <a:schemeClr val="dk1"/>
              </a:buClr>
              <a:buSzPts val="1100"/>
              <a:buFont typeface="Arial"/>
              <a:buNone/>
            </a:pPr>
            <a:r>
              <a:rPr lang="en-US" b="1"/>
              <a:t>Suggested Script</a:t>
            </a:r>
            <a:endParaRPr b="1"/>
          </a:p>
          <a:p>
            <a:pPr marL="457200" lvl="0" indent="-317500" algn="l" rtl="0">
              <a:spcBef>
                <a:spcPts val="0"/>
              </a:spcBef>
              <a:spcAft>
                <a:spcPts val="0"/>
              </a:spcAft>
              <a:buSzPts val="1400"/>
              <a:buChar char="●"/>
            </a:pPr>
            <a:r>
              <a:rPr lang="en-US" i="1"/>
              <a:t>Your child will take an assessment at the beginning of  programming and we will use this assessment to monitor their reading growth.</a:t>
            </a:r>
            <a:endParaRPr i="1" u="sng"/>
          </a:p>
          <a:p>
            <a:pPr marL="457200" lvl="0" indent="-317500" algn="l" rtl="0">
              <a:spcBef>
                <a:spcPts val="0"/>
              </a:spcBef>
              <a:spcAft>
                <a:spcPts val="0"/>
              </a:spcAft>
              <a:buSzPts val="1400"/>
              <a:buChar char="●"/>
            </a:pPr>
            <a:r>
              <a:rPr lang="en-US" b="1" i="1"/>
              <a:t>Growth goal = </a:t>
            </a:r>
            <a:r>
              <a:rPr lang="en-US" i="1"/>
              <a:t>Your child’s reading will improve by a specific amount based on their beginning assessment.</a:t>
            </a:r>
            <a:endParaRPr i="1"/>
          </a:p>
          <a:p>
            <a:pPr marL="457200" lvl="0" indent="-317500" algn="l" rtl="0">
              <a:spcBef>
                <a:spcPts val="0"/>
              </a:spcBef>
              <a:spcAft>
                <a:spcPts val="0"/>
              </a:spcAft>
              <a:buSzPts val="1400"/>
              <a:buChar char="●"/>
            </a:pPr>
            <a:r>
              <a:rPr lang="en-US" i="1"/>
              <a:t>This is the goal that you and your family will be working towards during the program. Meeting this goal will help your child improve their reading and earn reading rewards!</a:t>
            </a:r>
            <a:endParaRPr i="1"/>
          </a:p>
          <a:p>
            <a:pPr marL="0" lvl="0" indent="0" algn="l" rtl="0">
              <a:spcBef>
                <a:spcPts val="0"/>
              </a:spcBef>
              <a:spcAft>
                <a:spcPts val="0"/>
              </a:spcAft>
              <a:buClr>
                <a:schemeClr val="dk1"/>
              </a:buClr>
              <a:buSzPts val="4000"/>
              <a:buFont typeface="Arial"/>
              <a:buNone/>
            </a:pPr>
            <a:endParaRPr i="1"/>
          </a:p>
        </p:txBody>
      </p:sp>
      <p:sp>
        <p:nvSpPr>
          <p:cNvPr id="543" name="Google Shape;543;g1b397d6a822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b397d6a82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b397d6a822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Facilitator note</a:t>
            </a:r>
            <a:endParaRPr b="1"/>
          </a:p>
          <a:p>
            <a:pPr marL="0" lvl="0" indent="0" algn="l" rtl="0">
              <a:spcBef>
                <a:spcPts val="0"/>
              </a:spcBef>
              <a:spcAft>
                <a:spcPts val="0"/>
              </a:spcAft>
              <a:buClr>
                <a:schemeClr val="dk1"/>
              </a:buClr>
              <a:buSzPts val="1100"/>
              <a:buFont typeface="Arial"/>
              <a:buNone/>
            </a:pPr>
            <a:r>
              <a:rPr lang="en-US">
                <a:highlight>
                  <a:srgbClr val="FFFF00"/>
                </a:highlight>
              </a:rPr>
              <a:t>This is the slide for partners who are using Reading Practice targets to determine 2 or 3 incentive tiers. If you are unsure, speak to your Springboard coach before presenting to families.</a:t>
            </a:r>
            <a:endParaRPr/>
          </a:p>
          <a:p>
            <a:pPr marL="0" lvl="0" indent="0" algn="l" rtl="0">
              <a:spcBef>
                <a:spcPts val="0"/>
              </a:spcBef>
              <a:spcAft>
                <a:spcPts val="0"/>
              </a:spcAft>
              <a:buClr>
                <a:schemeClr val="dk1"/>
              </a:buClr>
              <a:buSzPts val="1100"/>
              <a:buFont typeface="Arial"/>
              <a:buNone/>
            </a:pPr>
            <a:endParaRPr u="sng"/>
          </a:p>
          <a:p>
            <a:pPr marL="0" lvl="0" indent="0" algn="l" rtl="0">
              <a:spcBef>
                <a:spcPts val="0"/>
              </a:spcBef>
              <a:spcAft>
                <a:spcPts val="0"/>
              </a:spcAft>
              <a:buClr>
                <a:schemeClr val="dk1"/>
              </a:buClr>
              <a:buSzPts val="1100"/>
              <a:buFont typeface="Arial"/>
              <a:buNone/>
            </a:pPr>
            <a:r>
              <a:rPr lang="en-US" b="1"/>
              <a:t>Suggested Script</a:t>
            </a:r>
            <a:endParaRPr b="1"/>
          </a:p>
          <a:p>
            <a:pPr marL="457200" lvl="0" indent="-317500" algn="l" rtl="0">
              <a:spcBef>
                <a:spcPts val="0"/>
              </a:spcBef>
              <a:spcAft>
                <a:spcPts val="0"/>
              </a:spcAft>
              <a:buClr>
                <a:schemeClr val="dk1"/>
              </a:buClr>
              <a:buSzPts val="1400"/>
              <a:buChar char="●"/>
            </a:pPr>
            <a:r>
              <a:rPr lang="en-US" i="1"/>
              <a:t>Your child will have a reading practice target based on </a:t>
            </a:r>
            <a:r>
              <a:rPr lang="en-US" i="1">
                <a:highlight>
                  <a:srgbClr val="FFFF00"/>
                </a:highlight>
              </a:rPr>
              <a:t>[books read or minutes read]. </a:t>
            </a:r>
            <a:r>
              <a:rPr lang="en-US" i="1"/>
              <a:t>This reading target will help children get more practice reading so they can increase their reading skills. </a:t>
            </a:r>
            <a:endParaRPr i="1"/>
          </a:p>
          <a:p>
            <a:pPr marL="457200" lvl="0" indent="-317500" algn="l" rtl="0">
              <a:spcBef>
                <a:spcPts val="0"/>
              </a:spcBef>
              <a:spcAft>
                <a:spcPts val="0"/>
              </a:spcAft>
              <a:buClr>
                <a:schemeClr val="dk1"/>
              </a:buClr>
              <a:buSzPts val="1400"/>
              <a:buChar char="●"/>
            </a:pPr>
            <a:r>
              <a:rPr lang="en-US" b="1" i="1"/>
              <a:t>A Reading target</a:t>
            </a:r>
            <a:r>
              <a:rPr lang="en-US" i="1"/>
              <a:t> - reading improvement by a specific amount based on reading outputs (</a:t>
            </a:r>
            <a:r>
              <a:rPr lang="en-US" i="1">
                <a:highlight>
                  <a:srgbClr val="FFFF00"/>
                </a:highlight>
              </a:rPr>
              <a:t>minutes read or books read</a:t>
            </a:r>
            <a:r>
              <a:rPr lang="en-US" i="1"/>
              <a:t>)</a:t>
            </a:r>
            <a:endParaRPr i="1"/>
          </a:p>
          <a:p>
            <a:pPr marL="457200" lvl="0" indent="0" algn="l" rtl="0">
              <a:spcBef>
                <a:spcPts val="0"/>
              </a:spcBef>
              <a:spcAft>
                <a:spcPts val="0"/>
              </a:spcAft>
              <a:buNone/>
            </a:pPr>
            <a:endParaRPr i="1"/>
          </a:p>
          <a:p>
            <a:pPr marL="457200" lvl="0" indent="-317500" algn="l" rtl="0">
              <a:spcBef>
                <a:spcPts val="0"/>
              </a:spcBef>
              <a:spcAft>
                <a:spcPts val="0"/>
              </a:spcAft>
              <a:buClr>
                <a:schemeClr val="dk1"/>
              </a:buClr>
              <a:buSzPts val="1400"/>
              <a:buChar char="●"/>
            </a:pPr>
            <a:r>
              <a:rPr lang="en-US" b="1"/>
              <a:t>[If you are doing a 2 tier incentive program]:</a:t>
            </a:r>
            <a:endParaRPr b="1"/>
          </a:p>
          <a:p>
            <a:pPr marL="914400" lvl="1" indent="-317500" algn="l" rtl="0">
              <a:spcBef>
                <a:spcPts val="0"/>
              </a:spcBef>
              <a:spcAft>
                <a:spcPts val="0"/>
              </a:spcAft>
              <a:buClr>
                <a:schemeClr val="dk1"/>
              </a:buClr>
              <a:buSzPts val="1400"/>
              <a:buChar char="○"/>
            </a:pPr>
            <a:r>
              <a:rPr lang="en-US" b="1" i="1"/>
              <a:t>If your child reaches their reading target</a:t>
            </a:r>
            <a:r>
              <a:rPr lang="en-US" i="1"/>
              <a:t>, they get reading rewards. So make sure you are helping them get their reading at home!</a:t>
            </a:r>
            <a:endParaRPr i="1"/>
          </a:p>
          <a:p>
            <a:pPr marL="457200" lvl="0" indent="-317500" algn="l" rtl="0">
              <a:spcBef>
                <a:spcPts val="0"/>
              </a:spcBef>
              <a:spcAft>
                <a:spcPts val="0"/>
              </a:spcAft>
              <a:buClr>
                <a:schemeClr val="dk1"/>
              </a:buClr>
              <a:buSzPts val="1400"/>
              <a:buChar char="●"/>
            </a:pPr>
            <a:r>
              <a:rPr lang="en-US" b="1"/>
              <a:t>[If you are doing a 3 tier incentive program]:</a:t>
            </a:r>
            <a:endParaRPr b="1"/>
          </a:p>
          <a:p>
            <a:pPr marL="914400" lvl="1" indent="-317500" algn="l" rtl="0">
              <a:spcBef>
                <a:spcPts val="0"/>
              </a:spcBef>
              <a:spcAft>
                <a:spcPts val="0"/>
              </a:spcAft>
              <a:buClr>
                <a:schemeClr val="dk1"/>
              </a:buClr>
              <a:buSzPts val="1400"/>
              <a:buChar char="○"/>
            </a:pPr>
            <a:r>
              <a:rPr lang="en-US" b="1" i="1"/>
              <a:t>If your child reaches their reading target</a:t>
            </a:r>
            <a:r>
              <a:rPr lang="en-US" i="1"/>
              <a:t>, they get reading rewards. So make sure you are helping them get their reading at home!</a:t>
            </a:r>
            <a:endParaRPr b="1" i="1"/>
          </a:p>
          <a:p>
            <a:pPr marL="914400" lvl="1" indent="-317500" algn="l" rtl="0">
              <a:spcBef>
                <a:spcPts val="0"/>
              </a:spcBef>
              <a:spcAft>
                <a:spcPts val="0"/>
              </a:spcAft>
              <a:buClr>
                <a:schemeClr val="dk1"/>
              </a:buClr>
              <a:buSzPts val="1400"/>
              <a:buChar char="○"/>
            </a:pPr>
            <a:r>
              <a:rPr lang="en-US" b="1" i="1"/>
              <a:t>If your child exceeds their target</a:t>
            </a:r>
            <a:r>
              <a:rPr lang="en-US" i="1"/>
              <a:t> or achieves a specific amount beyond their growth goal (</a:t>
            </a:r>
            <a:r>
              <a:rPr lang="en-US" i="1">
                <a:highlight>
                  <a:srgbClr val="FFFF00"/>
                </a:highlight>
              </a:rPr>
              <a:t>minutes read or books read</a:t>
            </a:r>
            <a:r>
              <a:rPr lang="en-US" i="1"/>
              <a:t>) they will get more rewards. </a:t>
            </a:r>
            <a:endParaRPr b="1" i="1"/>
          </a:p>
          <a:p>
            <a:pPr marL="914400" lvl="1" indent="-317500" algn="l" rtl="0">
              <a:spcBef>
                <a:spcPts val="0"/>
              </a:spcBef>
              <a:spcAft>
                <a:spcPts val="0"/>
              </a:spcAft>
              <a:buClr>
                <a:schemeClr val="dk1"/>
              </a:buClr>
              <a:buSzPts val="1400"/>
              <a:buChar char="○"/>
            </a:pPr>
            <a:r>
              <a:rPr lang="en-US" i="1"/>
              <a:t>In order to get reading rewards, you also need to attend family workshops. Family workshop is required for your child to get those reading rewards. Remember it can be any loving adult in your child’s life.</a:t>
            </a:r>
            <a:endParaRPr i="1"/>
          </a:p>
        </p:txBody>
      </p:sp>
      <p:sp>
        <p:nvSpPr>
          <p:cNvPr id="555" name="Google Shape;555;g1b397d6a82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r>
              <a:rPr lang="en-US" b="1"/>
              <a:t>Facilitator note</a:t>
            </a:r>
            <a:endParaRPr/>
          </a:p>
          <a:p>
            <a:pPr marL="457200" lvl="0" indent="-317500" algn="l" rtl="0">
              <a:spcBef>
                <a:spcPts val="0"/>
              </a:spcBef>
              <a:spcAft>
                <a:spcPts val="0"/>
              </a:spcAft>
              <a:buClr>
                <a:schemeClr val="dk1"/>
              </a:buClr>
              <a:buSzPts val="1400"/>
              <a:buChar char="•"/>
            </a:pPr>
            <a:r>
              <a:rPr lang="en-US"/>
              <a:t>Share the ways families can earn incentives.</a:t>
            </a:r>
            <a:endParaRPr/>
          </a:p>
          <a:p>
            <a:pPr marL="457200" lvl="0" indent="-317500" algn="l" rtl="0">
              <a:spcBef>
                <a:spcPts val="0"/>
              </a:spcBef>
              <a:spcAft>
                <a:spcPts val="0"/>
              </a:spcAft>
              <a:buSzPts val="1400"/>
              <a:buChar char="•"/>
            </a:pPr>
            <a:r>
              <a:rPr lang="en-US"/>
              <a:t>Use the resource </a:t>
            </a:r>
            <a:r>
              <a:rPr lang="en-US" i="1"/>
              <a:t>How do I earn incentives? </a:t>
            </a:r>
            <a:r>
              <a:rPr lang="en-US"/>
              <a:t>to help you. If you are unsure, speak to your Springboard coach.</a:t>
            </a:r>
            <a:endParaRPr/>
          </a:p>
          <a:p>
            <a:pPr marL="457200" lvl="0" indent="-317500" algn="l" rtl="0">
              <a:spcBef>
                <a:spcPts val="0"/>
              </a:spcBef>
              <a:spcAft>
                <a:spcPts val="0"/>
              </a:spcAft>
              <a:buClr>
                <a:schemeClr val="dk1"/>
              </a:buClr>
              <a:buSzPts val="1400"/>
              <a:buChar char="•"/>
            </a:pPr>
            <a:r>
              <a:rPr lang="en-US"/>
              <a:t>For sites with 3 tiers of incentives, the requirements are:</a:t>
            </a:r>
            <a:endParaRPr/>
          </a:p>
          <a:p>
            <a:pPr marL="914400" lvl="1" indent="-317500" algn="l" rtl="0">
              <a:spcBef>
                <a:spcPts val="0"/>
              </a:spcBef>
              <a:spcAft>
                <a:spcPts val="0"/>
              </a:spcAft>
              <a:buSzPts val="1400"/>
              <a:buChar char="•"/>
            </a:pPr>
            <a:r>
              <a:rPr lang="en-US"/>
              <a:t>Tier 1: Attend programming</a:t>
            </a:r>
            <a:endParaRPr/>
          </a:p>
          <a:p>
            <a:pPr marL="914400" lvl="1" indent="-317500" algn="l" rtl="0">
              <a:spcBef>
                <a:spcPts val="0"/>
              </a:spcBef>
              <a:spcAft>
                <a:spcPts val="0"/>
              </a:spcAft>
              <a:buSzPts val="1400"/>
              <a:buChar char="•"/>
            </a:pPr>
            <a:r>
              <a:rPr lang="en-US"/>
              <a:t>Tier 2: Attend programming + reach growth goal or reading practice target</a:t>
            </a:r>
            <a:endParaRPr/>
          </a:p>
          <a:p>
            <a:pPr marL="914400" lvl="1" indent="-317500" algn="l" rtl="0">
              <a:spcBef>
                <a:spcPts val="0"/>
              </a:spcBef>
              <a:spcAft>
                <a:spcPts val="0"/>
              </a:spcAft>
              <a:buSzPts val="1400"/>
              <a:buChar char="•"/>
            </a:pPr>
            <a:r>
              <a:rPr lang="en-US"/>
              <a:t>Tier 3: Attend programming + reach stretch goal or exceeded reading practice target + 100% family workshop attendance</a:t>
            </a:r>
            <a:endParaRPr/>
          </a:p>
          <a:p>
            <a:pPr marL="457200" lvl="0" indent="-317500" algn="l" rtl="0">
              <a:spcBef>
                <a:spcPts val="0"/>
              </a:spcBef>
              <a:spcAft>
                <a:spcPts val="0"/>
              </a:spcAft>
              <a:buClr>
                <a:schemeClr val="dk1"/>
              </a:buClr>
              <a:buSzPts val="1400"/>
              <a:buChar char="•"/>
            </a:pPr>
            <a:r>
              <a:rPr lang="en-US"/>
              <a:t>For sites with 2 tiers of incentives, the requirements are </a:t>
            </a:r>
            <a:endParaRPr/>
          </a:p>
          <a:p>
            <a:pPr marL="914400" lvl="0" indent="-317500" algn="l" rtl="0">
              <a:spcBef>
                <a:spcPts val="0"/>
              </a:spcBef>
              <a:spcAft>
                <a:spcPts val="0"/>
              </a:spcAft>
              <a:buClr>
                <a:schemeClr val="dk1"/>
              </a:buClr>
              <a:buSzPts val="1400"/>
              <a:buChar char="•"/>
            </a:pPr>
            <a:r>
              <a:rPr lang="en-US"/>
              <a:t>Tier 1: Attend programming</a:t>
            </a:r>
            <a:endParaRPr/>
          </a:p>
          <a:p>
            <a:pPr marL="914400" lvl="0" indent="-317500" algn="l" rtl="0">
              <a:spcBef>
                <a:spcPts val="0"/>
              </a:spcBef>
              <a:spcAft>
                <a:spcPts val="0"/>
              </a:spcAft>
              <a:buClr>
                <a:schemeClr val="dk1"/>
              </a:buClr>
              <a:buSzPts val="1400"/>
              <a:buChar char="•"/>
            </a:pPr>
            <a:r>
              <a:rPr lang="en-US"/>
              <a:t>Tier 2: Attend programming + reach growth goal or reading practice target</a:t>
            </a:r>
            <a:endParaRPr/>
          </a:p>
          <a:p>
            <a:pPr marL="0" lvl="0" indent="0" algn="l" rtl="0">
              <a:spcBef>
                <a:spcPts val="0"/>
              </a:spcBef>
              <a:spcAft>
                <a:spcPts val="0"/>
              </a:spcAft>
              <a:buNone/>
            </a:pPr>
            <a:endParaRPr i="1"/>
          </a:p>
          <a:p>
            <a:pPr marL="457200" marR="0" lvl="0" indent="0" algn="l" rtl="0">
              <a:lnSpc>
                <a:spcPct val="100000"/>
              </a:lnSpc>
              <a:spcBef>
                <a:spcPts val="0"/>
              </a:spcBef>
              <a:spcAft>
                <a:spcPts val="0"/>
              </a:spcAft>
              <a:buClr>
                <a:srgbClr val="006FB6"/>
              </a:buClr>
              <a:buSzPts val="1200"/>
              <a:buFont typeface="Calibri"/>
              <a:buNone/>
            </a:pPr>
            <a:endParaRPr b="1"/>
          </a:p>
          <a:p>
            <a:pPr marL="0" lvl="0" indent="0" algn="l" rtl="0">
              <a:lnSpc>
                <a:spcPct val="100000"/>
              </a:lnSpc>
              <a:spcBef>
                <a:spcPts val="0"/>
              </a:spcBef>
              <a:spcAft>
                <a:spcPts val="0"/>
              </a:spcAft>
              <a:buSzPts val="1400"/>
              <a:buNone/>
            </a:pPr>
            <a:r>
              <a:rPr lang="en-US" b="1"/>
              <a:t>Suggested script</a:t>
            </a:r>
            <a:endParaRPr i="1"/>
          </a:p>
          <a:p>
            <a:pPr marL="457200" lvl="0" indent="-317500" algn="l" rtl="0">
              <a:spcBef>
                <a:spcPts val="0"/>
              </a:spcBef>
              <a:spcAft>
                <a:spcPts val="0"/>
              </a:spcAft>
              <a:buClr>
                <a:schemeClr val="dk1"/>
              </a:buClr>
              <a:buSzPts val="1400"/>
              <a:buChar char="•"/>
            </a:pPr>
            <a:r>
              <a:rPr lang="en-US" i="1"/>
              <a:t>In order to get reading rewards, you must [insert].</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457200" lvl="0" indent="0" algn="l" rtl="0">
              <a:lnSpc>
                <a:spcPct val="100000"/>
              </a:lnSpc>
              <a:spcBef>
                <a:spcPts val="0"/>
              </a:spcBef>
              <a:spcAft>
                <a:spcPts val="0"/>
              </a:spcAft>
              <a:buNone/>
            </a:pP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b="1"/>
              <a:t>Suggested script in Spanish</a:t>
            </a:r>
            <a:endParaRPr i="1"/>
          </a:p>
          <a:p>
            <a:pPr marL="457200" lvl="0" indent="-317500" algn="l" rtl="0">
              <a:lnSpc>
                <a:spcPct val="100000"/>
              </a:lnSpc>
              <a:spcBef>
                <a:spcPts val="0"/>
              </a:spcBef>
              <a:spcAft>
                <a:spcPts val="0"/>
              </a:spcAft>
              <a:buClr>
                <a:schemeClr val="dk1"/>
              </a:buClr>
              <a:buSzPts val="1400"/>
              <a:buChar char="•"/>
            </a:pPr>
            <a:r>
              <a:rPr lang="en-US" i="1">
                <a:solidFill>
                  <a:srgbClr val="202124"/>
                </a:solidFill>
              </a:rPr>
              <a:t>Al usar Springboard Connect para realizar un seguimiento del tiempo de práctica, su hijo gana recompensas como mochilas, libros y útiles escolares (or gift cards)</a:t>
            </a:r>
            <a:endParaRPr i="1">
              <a:solidFill>
                <a:srgbClr val="202124"/>
              </a:solidFill>
            </a:endParaRPr>
          </a:p>
          <a:p>
            <a:pPr marL="457200" lvl="0" indent="-317500" algn="l" rtl="0">
              <a:lnSpc>
                <a:spcPct val="100000"/>
              </a:lnSpc>
              <a:spcBef>
                <a:spcPts val="0"/>
              </a:spcBef>
              <a:spcAft>
                <a:spcPts val="0"/>
              </a:spcAft>
              <a:buClr>
                <a:schemeClr val="dk1"/>
              </a:buClr>
              <a:buSzPts val="1400"/>
              <a:buChar char="•"/>
            </a:pPr>
            <a:r>
              <a:rPr lang="en-US" i="1">
                <a:solidFill>
                  <a:srgbClr val="202124"/>
                </a:solidFill>
              </a:rPr>
              <a:t>El maestro de su hijo también ingresará información en Connect que lo ayudará a ganar recompensas. El maestro de su hijo ingresara su asistencia los talleres y el tiempo de instrucción de su hijo (ambos tipos de práctica son muy importantes). Connect también le ayuda a llevar a su hijo a la hora de instrucción con el maestro y los talleres familiares. Su pantalla de tareas diarias se asegurará de que nunca pierda la oportunidad de practicar la lectura.</a:t>
            </a:r>
            <a:endParaRPr i="1">
              <a:solidFill>
                <a:srgbClr val="202124"/>
              </a:solidFill>
            </a:endParaRPr>
          </a:p>
          <a:p>
            <a:pPr marL="457200" lvl="0" indent="-317500" algn="l" rtl="0">
              <a:lnSpc>
                <a:spcPct val="100000"/>
              </a:lnSpc>
              <a:spcBef>
                <a:spcPts val="0"/>
              </a:spcBef>
              <a:spcAft>
                <a:spcPts val="0"/>
              </a:spcAft>
              <a:buClr>
                <a:schemeClr val="dk1"/>
              </a:buClr>
              <a:buSzPts val="1400"/>
              <a:buChar char="•"/>
            </a:pPr>
            <a:r>
              <a:rPr lang="en-US" i="1">
                <a:solidFill>
                  <a:srgbClr val="202124"/>
                </a:solidFill>
              </a:rPr>
              <a:t>Y está registrando los minutos que su familia lee en casa y reflexionando sobre cómo van las estrategias de lectura.</a:t>
            </a:r>
            <a:endParaRPr b="1"/>
          </a:p>
          <a:p>
            <a:pPr marL="457200" marR="0" lvl="0" indent="-139700" algn="l" rtl="0">
              <a:lnSpc>
                <a:spcPct val="100000"/>
              </a:lnSpc>
              <a:spcBef>
                <a:spcPts val="0"/>
              </a:spcBef>
              <a:spcAft>
                <a:spcPts val="0"/>
              </a:spcAft>
              <a:buSzPts val="1400"/>
              <a:buFont typeface="Arial"/>
              <a:buNone/>
            </a:pPr>
            <a:endParaRPr i="1"/>
          </a:p>
        </p:txBody>
      </p:sp>
      <p:sp>
        <p:nvSpPr>
          <p:cNvPr id="587" name="Google Shape;5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7e27b04af9_0_16:notes"/>
          <p:cNvSpPr>
            <a:spLocks noGrp="1" noRot="1" noChangeAspect="1"/>
          </p:cNvSpPr>
          <p:nvPr>
            <p:ph type="sldImg" idx="2"/>
          </p:nvPr>
        </p:nvSpPr>
        <p:spPr>
          <a:xfrm>
            <a:off x="398463" y="693738"/>
            <a:ext cx="61531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17e27b04af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b="1">
                <a:latin typeface="Calibri"/>
                <a:ea typeface="Calibri"/>
                <a:cs typeface="Calibri"/>
                <a:sym typeface="Calibri"/>
              </a:rPr>
              <a:t>Facilitator </a:t>
            </a:r>
            <a:r>
              <a:rPr lang="en-US" b="1"/>
              <a:t>n</a:t>
            </a:r>
            <a:r>
              <a:rPr lang="en-US" b="1">
                <a:latin typeface="Calibri"/>
                <a:ea typeface="Calibri"/>
                <a:cs typeface="Calibri"/>
                <a:sym typeface="Calibri"/>
              </a:rPr>
              <a:t>ote</a:t>
            </a:r>
            <a:endParaRPr/>
          </a:p>
          <a:p>
            <a:pPr marL="457200" lvl="0" indent="-292100" algn="l" rtl="0">
              <a:lnSpc>
                <a:spcPct val="100000"/>
              </a:lnSpc>
              <a:spcBef>
                <a:spcPts val="0"/>
              </a:spcBef>
              <a:spcAft>
                <a:spcPts val="0"/>
              </a:spcAft>
              <a:buSzPts val="1000"/>
              <a:buChar char="●"/>
            </a:pPr>
            <a:r>
              <a:rPr lang="en-US" b="0"/>
              <a:t>Note: This will vary from site to site; be prepared to share the dates and time your site will be holding family workshops </a:t>
            </a:r>
            <a:endParaRPr/>
          </a:p>
        </p:txBody>
      </p:sp>
      <p:sp>
        <p:nvSpPr>
          <p:cNvPr id="608" name="Google Shape;608;g17e27b04af9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7e27b04af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17e27b04af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Facilitator </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note</a:t>
            </a:r>
            <a:endParaRPr/>
          </a:p>
          <a:p>
            <a:pPr marL="457200" marR="0" lvl="0" indent="-292100" algn="l" rtl="0">
              <a:lnSpc>
                <a:spcPct val="100000"/>
              </a:lnSpc>
              <a:spcBef>
                <a:spcPts val="0"/>
              </a:spcBef>
              <a:spcAft>
                <a:spcPts val="0"/>
              </a:spcAft>
              <a:buSzPts val="1000"/>
              <a:buChar char="●"/>
            </a:pPr>
            <a:r>
              <a:rPr lang="en-US"/>
              <a:t>Fill in your program specific information here.</a:t>
            </a:r>
            <a:endParaRPr/>
          </a:p>
        </p:txBody>
      </p:sp>
      <p:sp>
        <p:nvSpPr>
          <p:cNvPr id="616" name="Google Shape;616;g17e27b04af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b397d6a82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b397d6a82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Facilitator note</a:t>
            </a:r>
            <a:endParaRPr b="1"/>
          </a:p>
          <a:p>
            <a:pPr marL="0" lvl="0" indent="0" algn="l" rtl="0">
              <a:spcBef>
                <a:spcPts val="0"/>
              </a:spcBef>
              <a:spcAft>
                <a:spcPts val="0"/>
              </a:spcAft>
              <a:buClr>
                <a:schemeClr val="dk1"/>
              </a:buClr>
              <a:buSzPts val="1100"/>
              <a:buFont typeface="Arial"/>
              <a:buNone/>
            </a:pPr>
            <a:r>
              <a:rPr lang="en-US">
                <a:highlight>
                  <a:srgbClr val="FFFF00"/>
                </a:highlight>
              </a:rPr>
              <a:t>This is the slide for Flagship or a program with 3 tiers. If you are unsure, speak to your Springboard coach before presenting to families.</a:t>
            </a:r>
            <a:endParaRPr/>
          </a:p>
          <a:p>
            <a:pPr marL="0" lvl="0" indent="0" algn="l" rtl="0">
              <a:spcBef>
                <a:spcPts val="0"/>
              </a:spcBef>
              <a:spcAft>
                <a:spcPts val="0"/>
              </a:spcAft>
              <a:buClr>
                <a:srgbClr val="006FB6"/>
              </a:buClr>
              <a:buSzPts val="1200"/>
              <a:buFont typeface="Calibri"/>
              <a:buNone/>
            </a:pPr>
            <a:endParaRPr b="1"/>
          </a:p>
          <a:p>
            <a:pPr marL="0" lvl="0" indent="0" algn="l" rtl="0">
              <a:spcBef>
                <a:spcPts val="0"/>
              </a:spcBef>
              <a:spcAft>
                <a:spcPts val="0"/>
              </a:spcAft>
              <a:buClr>
                <a:schemeClr val="dk1"/>
              </a:buClr>
              <a:buSzPts val="1100"/>
              <a:buFont typeface="Arial"/>
              <a:buNone/>
            </a:pPr>
            <a:r>
              <a:rPr lang="en-US" b="1"/>
              <a:t>Suggested Script</a:t>
            </a:r>
            <a:endParaRPr b="1"/>
          </a:p>
          <a:p>
            <a:pPr marL="457200" lvl="0" indent="-304800" algn="l" rtl="0">
              <a:spcBef>
                <a:spcPts val="0"/>
              </a:spcBef>
              <a:spcAft>
                <a:spcPts val="0"/>
              </a:spcAft>
              <a:buClr>
                <a:schemeClr val="dk1"/>
              </a:buClr>
              <a:buSzPts val="1200"/>
              <a:buFont typeface="Calibri"/>
              <a:buChar char="●"/>
            </a:pPr>
            <a:r>
              <a:rPr lang="en-US" i="1"/>
              <a:t>Your child will take an assessment at the beginning of  programming and we will use this assessment to monitor their reading growth.</a:t>
            </a:r>
            <a:endParaRPr b="1" i="1"/>
          </a:p>
          <a:p>
            <a:pPr marL="457200" lvl="0" indent="-304800" algn="l" rtl="0">
              <a:spcBef>
                <a:spcPts val="0"/>
              </a:spcBef>
              <a:spcAft>
                <a:spcPts val="0"/>
              </a:spcAft>
              <a:buClr>
                <a:schemeClr val="dk1"/>
              </a:buClr>
              <a:buSzPts val="1200"/>
              <a:buFont typeface="Calibri"/>
              <a:buChar char="●"/>
            </a:pPr>
            <a:r>
              <a:rPr lang="en-US" b="1" i="1"/>
              <a:t>Growth goal = </a:t>
            </a:r>
            <a:r>
              <a:rPr lang="en-US" i="1"/>
              <a:t>Your child’s reading will improve by a specific amount based on their beginning assessment.</a:t>
            </a:r>
            <a:endParaRPr i="1"/>
          </a:p>
          <a:p>
            <a:pPr marL="457200" lvl="0" indent="-304800" algn="l" rtl="0">
              <a:spcBef>
                <a:spcPts val="0"/>
              </a:spcBef>
              <a:spcAft>
                <a:spcPts val="0"/>
              </a:spcAft>
              <a:buClr>
                <a:schemeClr val="dk1"/>
              </a:buClr>
              <a:buSzPts val="1200"/>
              <a:buFont typeface="Calibri"/>
              <a:buChar char="●"/>
            </a:pPr>
            <a:r>
              <a:rPr lang="en-US" b="1" i="1"/>
              <a:t>Stretch goal </a:t>
            </a:r>
            <a:r>
              <a:rPr lang="en-US" i="1"/>
              <a:t>= Your child’s reading will improve by even more!</a:t>
            </a:r>
            <a:endParaRPr i="1"/>
          </a:p>
          <a:p>
            <a:pPr marL="457200" lvl="0" indent="-304800" algn="l" rtl="0">
              <a:spcBef>
                <a:spcPts val="0"/>
              </a:spcBef>
              <a:spcAft>
                <a:spcPts val="0"/>
              </a:spcAft>
              <a:buClr>
                <a:schemeClr val="dk1"/>
              </a:buClr>
              <a:buSzPts val="1200"/>
              <a:buFont typeface="Calibri"/>
              <a:buChar char="●"/>
            </a:pPr>
            <a:r>
              <a:rPr lang="en-US" i="1"/>
              <a:t>These are the goals that you and your family will be working towards during the program. Meeting these goals will help your child improve their reading and earn reading rewards! In order to get reading rewards, you also need to attend family workshops. Family workshop is required for your child to get those reading rewards. Remember it can be any loving adult in your child’s life. </a:t>
            </a:r>
            <a:endParaRPr b="1">
              <a:solidFill>
                <a:srgbClr val="3F3F3F"/>
              </a:solidFill>
            </a:endParaRPr>
          </a:p>
        </p:txBody>
      </p:sp>
      <p:sp>
        <p:nvSpPr>
          <p:cNvPr id="530" name="Google Shape;530;g1b397d6a82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4.jpg"/><Relationship Id="rId5" Type="http://schemas.openxmlformats.org/officeDocument/2006/relationships/image" Target="../media/image12.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06"/>
        <p:cNvGrpSpPr/>
        <p:nvPr/>
      </p:nvGrpSpPr>
      <p:grpSpPr>
        <a:xfrm>
          <a:off x="0" y="0"/>
          <a:ext cx="0" cy="0"/>
          <a:chOff x="0" y="0"/>
          <a:chExt cx="0" cy="0"/>
        </a:xfrm>
      </p:grpSpPr>
      <p:sp>
        <p:nvSpPr>
          <p:cNvPr id="107" name="Google Shape;107;p51"/>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08" name="Google Shape;108;p5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51"/>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51"/>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5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51"/>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3" name="Google Shape;113;p5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4" name="Google Shape;114;p5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 name="Google Shape;115;p5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6" name="Google Shape;116;p5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 name="Google Shape;117;p5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 name="Google Shape;118;p5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9" name="Google Shape;119;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0" name="Google Shape;120;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 name="Google Shape;121;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2" name="Google Shape;122;p51"/>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51"/>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1"/>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51"/>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3029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126"/>
        <p:cNvGrpSpPr/>
        <p:nvPr/>
      </p:nvGrpSpPr>
      <p:grpSpPr>
        <a:xfrm>
          <a:off x="0" y="0"/>
          <a:ext cx="0" cy="0"/>
          <a:chOff x="0" y="0"/>
          <a:chExt cx="0" cy="0"/>
        </a:xfrm>
      </p:grpSpPr>
      <p:sp>
        <p:nvSpPr>
          <p:cNvPr id="127" name="Google Shape;127;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 name="Google Shape;128;p5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29" name="Google Shape;129;p52"/>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0" name="Google Shape;130;p5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1" name="Google Shape;131;p5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 name="Google Shape;132;p5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3" name="Google Shape;133;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4" name="Google Shape;134;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5" name="Google Shape;135;p5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6" name="Google Shape;136;p5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7" name="Google Shape;137;p52"/>
          <p:cNvSpPr>
            <a:spLocks noGrp="1"/>
          </p:cNvSpPr>
          <p:nvPr>
            <p:ph type="pic" idx="2"/>
          </p:nvPr>
        </p:nvSpPr>
        <p:spPr>
          <a:xfrm>
            <a:off x="5305232" y="1500915"/>
            <a:ext cx="6578600" cy="4438800"/>
          </a:xfrm>
          <a:prstGeom prst="rect">
            <a:avLst/>
          </a:prstGeom>
          <a:noFill/>
          <a:ln w="19050" cap="flat" cmpd="sng">
            <a:solidFill>
              <a:srgbClr val="666666"/>
            </a:solidFill>
            <a:prstDash val="solid"/>
            <a:round/>
            <a:headEnd type="none" w="sm" len="sm"/>
            <a:tailEnd type="none" w="sm" len="sm"/>
          </a:ln>
        </p:spPr>
      </p:sp>
      <p:sp>
        <p:nvSpPr>
          <p:cNvPr id="138" name="Google Shape;138;p5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2"/>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52"/>
          <p:cNvSpPr txBox="1">
            <a:spLocks noGrp="1"/>
          </p:cNvSpPr>
          <p:nvPr>
            <p:ph type="body" idx="4"/>
          </p:nvPr>
        </p:nvSpPr>
        <p:spPr>
          <a:xfrm>
            <a:off x="1660585" y="46201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52"/>
          <p:cNvSpPr txBox="1">
            <a:spLocks noGrp="1"/>
          </p:cNvSpPr>
          <p:nvPr>
            <p:ph type="body" idx="5"/>
          </p:nvPr>
        </p:nvSpPr>
        <p:spPr>
          <a:xfrm>
            <a:off x="571500" y="4617905"/>
            <a:ext cx="952500" cy="10556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52"/>
          <p:cNvSpPr txBox="1">
            <a:spLocks noGrp="1"/>
          </p:cNvSpPr>
          <p:nvPr>
            <p:ph type="body" idx="6"/>
          </p:nvPr>
        </p:nvSpPr>
        <p:spPr>
          <a:xfrm>
            <a:off x="571500" y="3089072"/>
            <a:ext cx="952500" cy="10556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52"/>
          <p:cNvSpPr txBox="1">
            <a:spLocks noGrp="1"/>
          </p:cNvSpPr>
          <p:nvPr>
            <p:ph type="body" idx="7"/>
          </p:nvPr>
        </p:nvSpPr>
        <p:spPr>
          <a:xfrm>
            <a:off x="571500" y="1527902"/>
            <a:ext cx="952500" cy="10556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0904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44"/>
        <p:cNvGrpSpPr/>
        <p:nvPr/>
      </p:nvGrpSpPr>
      <p:grpSpPr>
        <a:xfrm>
          <a:off x="0" y="0"/>
          <a:ext cx="0" cy="0"/>
          <a:chOff x="0" y="0"/>
          <a:chExt cx="0" cy="0"/>
        </a:xfrm>
      </p:grpSpPr>
      <p:sp>
        <p:nvSpPr>
          <p:cNvPr id="145" name="Google Shape;145;p53"/>
          <p:cNvSpPr>
            <a:spLocks noGrp="1"/>
          </p:cNvSpPr>
          <p:nvPr>
            <p:ph type="pic" idx="2"/>
          </p:nvPr>
        </p:nvSpPr>
        <p:spPr>
          <a:xfrm>
            <a:off x="3641156" y="1806752"/>
            <a:ext cx="5166360" cy="3776472"/>
          </a:xfrm>
          <a:prstGeom prst="rect">
            <a:avLst/>
          </a:prstGeom>
          <a:noFill/>
          <a:ln>
            <a:noFill/>
          </a:ln>
        </p:spPr>
      </p:sp>
      <p:sp>
        <p:nvSpPr>
          <p:cNvPr id="146" name="Google Shape;146;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7" name="Google Shape;147;p5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8" name="Google Shape;148;p53"/>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9" name="Google Shape;149;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1" name="Google Shape;151;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2" name="Google Shape;152;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3" name="Google Shape;153;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4" name="Google Shape;154;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55" name="Google Shape;155;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6" name="Google Shape;156;p53"/>
          <p:cNvSpPr txBox="1">
            <a:spLocks noGrp="1"/>
          </p:cNvSpPr>
          <p:nvPr>
            <p:ph type="body" idx="1"/>
          </p:nvPr>
        </p:nvSpPr>
        <p:spPr>
          <a:xfrm>
            <a:off x="262766" y="3473260"/>
            <a:ext cx="3978692" cy="4937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53"/>
          <p:cNvSpPr txBox="1">
            <a:spLocks noGrp="1"/>
          </p:cNvSpPr>
          <p:nvPr>
            <p:ph type="body" idx="3"/>
          </p:nvPr>
        </p:nvSpPr>
        <p:spPr>
          <a:xfrm>
            <a:off x="7620999" y="3473260"/>
            <a:ext cx="3978692" cy="49371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5990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8"/>
        <p:cNvGrpSpPr/>
        <p:nvPr/>
      </p:nvGrpSpPr>
      <p:grpSpPr>
        <a:xfrm>
          <a:off x="0" y="0"/>
          <a:ext cx="0" cy="0"/>
          <a:chOff x="0" y="0"/>
          <a:chExt cx="0" cy="0"/>
        </a:xfrm>
      </p:grpSpPr>
      <p:sp>
        <p:nvSpPr>
          <p:cNvPr id="159" name="Google Shape;159;p5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5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5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5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5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5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5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5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5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8" name="Google Shape;168;p5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69" name="Google Shape;169;p5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70" name="Google Shape;170;p5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71" name="Google Shape;171;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2" name="Google Shape;172;p5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3" name="Google Shape;173;p5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74" name="Google Shape;174;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5" name="Google Shape;175;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76" name="Google Shape;176;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extLst>
      <p:ext uri="{BB962C8B-B14F-4D97-AF65-F5344CB8AC3E}">
        <p14:creationId xmlns:p14="http://schemas.microsoft.com/office/powerpoint/2010/main" val="575791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7"/>
        <p:cNvGrpSpPr/>
        <p:nvPr/>
      </p:nvGrpSpPr>
      <p:grpSpPr>
        <a:xfrm>
          <a:off x="0" y="0"/>
          <a:ext cx="0" cy="0"/>
          <a:chOff x="0" y="0"/>
          <a:chExt cx="0" cy="0"/>
        </a:xfrm>
      </p:grpSpPr>
      <p:sp>
        <p:nvSpPr>
          <p:cNvPr id="178" name="Google Shape;178;p55"/>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55"/>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55"/>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55"/>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55"/>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55"/>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55"/>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55"/>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5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7" name="Google Shape;187;p5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8" name="Google Shape;188;p5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9" name="Google Shape;189;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0" name="Google Shape;190;p5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1" name="Google Shape;191;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2" name="Google Shape;192;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93" name="Google Shape;193;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94" name="Google Shape;194;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95" name="Google Shape;195;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extLst>
      <p:ext uri="{BB962C8B-B14F-4D97-AF65-F5344CB8AC3E}">
        <p14:creationId xmlns:p14="http://schemas.microsoft.com/office/powerpoint/2010/main" val="5389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96"/>
        <p:cNvGrpSpPr/>
        <p:nvPr/>
      </p:nvGrpSpPr>
      <p:grpSpPr>
        <a:xfrm>
          <a:off x="0" y="0"/>
          <a:ext cx="0" cy="0"/>
          <a:chOff x="0" y="0"/>
          <a:chExt cx="0" cy="0"/>
        </a:xfrm>
      </p:grpSpPr>
      <p:sp>
        <p:nvSpPr>
          <p:cNvPr id="197" name="Google Shape;197;p56"/>
          <p:cNvSpPr>
            <a:spLocks noGrp="1"/>
          </p:cNvSpPr>
          <p:nvPr>
            <p:ph type="pic" idx="2"/>
          </p:nvPr>
        </p:nvSpPr>
        <p:spPr>
          <a:xfrm>
            <a:off x="2932176" y="1489108"/>
            <a:ext cx="6327648" cy="4425696"/>
          </a:xfrm>
          <a:prstGeom prst="rect">
            <a:avLst/>
          </a:prstGeom>
          <a:noFill/>
          <a:ln w="19050" cap="flat" cmpd="sng">
            <a:solidFill>
              <a:srgbClr val="666666"/>
            </a:solidFill>
            <a:prstDash val="solid"/>
            <a:round/>
            <a:headEnd type="none" w="sm" len="sm"/>
            <a:tailEnd type="none" w="sm" len="sm"/>
          </a:ln>
        </p:spPr>
      </p:sp>
      <p:sp>
        <p:nvSpPr>
          <p:cNvPr id="198" name="Google Shape;198;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9" name="Google Shape;199;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00" name="Google Shape;200;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1" name="Google Shape;201;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2" name="Google Shape;202;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3" name="Google Shape;203;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4" name="Google Shape;204;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5" name="Google Shape;205;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6" name="Google Shape;206;p5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07" name="Google Shape;207;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extLst>
      <p:ext uri="{BB962C8B-B14F-4D97-AF65-F5344CB8AC3E}">
        <p14:creationId xmlns:p14="http://schemas.microsoft.com/office/powerpoint/2010/main" val="136922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8"/>
        <p:cNvGrpSpPr/>
        <p:nvPr/>
      </p:nvGrpSpPr>
      <p:grpSpPr>
        <a:xfrm>
          <a:off x="0" y="0"/>
          <a:ext cx="0" cy="0"/>
          <a:chOff x="0" y="0"/>
          <a:chExt cx="0" cy="0"/>
        </a:xfrm>
      </p:grpSpPr>
      <p:pic>
        <p:nvPicPr>
          <p:cNvPr id="209" name="Google Shape;209;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10" name="Google Shape;210;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1" name="Google Shape;211;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2" name="Google Shape;212;p5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4" name="Google Shape;214;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5" name="Google Shape;215;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6" name="Google Shape;216;p5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17" name="Google Shape;217;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18" name="Google Shape;218;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5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5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7136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221"/>
        <p:cNvGrpSpPr/>
        <p:nvPr/>
      </p:nvGrpSpPr>
      <p:grpSpPr>
        <a:xfrm>
          <a:off x="0" y="0"/>
          <a:ext cx="0" cy="0"/>
          <a:chOff x="0" y="0"/>
          <a:chExt cx="0" cy="0"/>
        </a:xfrm>
      </p:grpSpPr>
      <p:pic>
        <p:nvPicPr>
          <p:cNvPr id="222" name="Google Shape;222;p5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3" name="Google Shape;223;p5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4" name="Google Shape;224;p5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25" name="Google Shape;225;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6" name="Google Shape;226;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7" name="Google Shape;227;p5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28" name="Google Shape;228;p5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30" name="Google Shape;230;p5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31" name="Google Shape;231;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5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5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8747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34"/>
        <p:cNvGrpSpPr/>
        <p:nvPr/>
      </p:nvGrpSpPr>
      <p:grpSpPr>
        <a:xfrm>
          <a:off x="0" y="0"/>
          <a:ext cx="0" cy="0"/>
          <a:chOff x="0" y="0"/>
          <a:chExt cx="0" cy="0"/>
        </a:xfrm>
      </p:grpSpPr>
      <p:pic>
        <p:nvPicPr>
          <p:cNvPr id="235" name="Google Shape;235;p5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36" name="Google Shape;236;p5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5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8" name="Google Shape;238;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5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1" name="Google Shape;241;p5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2" name="Google Shape;242;p5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43" name="Google Shape;243;p5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44" name="Google Shape;244;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5" name="Google Shape;245;p5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5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5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5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5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Google Shape;250;p5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5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3065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252"/>
        <p:cNvGrpSpPr/>
        <p:nvPr/>
      </p:nvGrpSpPr>
      <p:grpSpPr>
        <a:xfrm>
          <a:off x="0" y="0"/>
          <a:ext cx="0" cy="0"/>
          <a:chOff x="0" y="0"/>
          <a:chExt cx="0" cy="0"/>
        </a:xfrm>
      </p:grpSpPr>
      <p:pic>
        <p:nvPicPr>
          <p:cNvPr id="253" name="Google Shape;253;p6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54" name="Google Shape;254;p6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5" name="Google Shape;255;p6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6" name="Google Shape;256;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57" name="Google Shape;257;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8" name="Google Shape;258;p6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9" name="Google Shape;259;p6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0" name="Google Shape;260;p6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sp>
        <p:nvSpPr>
          <p:cNvPr id="261" name="Google Shape;261;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60"/>
          <p:cNvSpPr/>
          <p:nvPr/>
        </p:nvSpPr>
        <p:spPr>
          <a:xfrm flipH="1">
            <a:off x="7073364" y="3783598"/>
            <a:ext cx="3970526" cy="2112822"/>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60"/>
          <p:cNvSpPr/>
          <p:nvPr/>
        </p:nvSpPr>
        <p:spPr>
          <a:xfrm>
            <a:off x="1224534" y="4321133"/>
            <a:ext cx="5353325" cy="1651407"/>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60"/>
          <p:cNvSpPr/>
          <p:nvPr/>
        </p:nvSpPr>
        <p:spPr>
          <a:xfrm rot="10800000" flipH="1">
            <a:off x="537973" y="2489152"/>
            <a:ext cx="3571818" cy="1651407"/>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p60"/>
          <p:cNvSpPr/>
          <p:nvPr/>
        </p:nvSpPr>
        <p:spPr>
          <a:xfrm rot="10800000" flipH="1">
            <a:off x="8170224" y="2062956"/>
            <a:ext cx="3571818" cy="1535696"/>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6" name="Google Shape;266;p60"/>
          <p:cNvSpPr/>
          <p:nvPr/>
        </p:nvSpPr>
        <p:spPr>
          <a:xfrm>
            <a:off x="4310091" y="1501557"/>
            <a:ext cx="3571818" cy="2072964"/>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Google Shape;267;p60"/>
          <p:cNvSpPr txBox="1"/>
          <p:nvPr/>
        </p:nvSpPr>
        <p:spPr>
          <a:xfrm>
            <a:off x="299493" y="1478182"/>
            <a:ext cx="35051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#askyourchild</a:t>
            </a:r>
            <a:endParaRPr sz="3200" b="0" i="0" u="none" strike="noStrike" cap="none">
              <a:solidFill>
                <a:srgbClr val="000000"/>
              </a:solidFill>
              <a:latin typeface="Calibri"/>
              <a:ea typeface="Calibri"/>
              <a:cs typeface="Calibri"/>
              <a:sym typeface="Calibri"/>
            </a:endParaRPr>
          </a:p>
        </p:txBody>
      </p:sp>
      <p:sp>
        <p:nvSpPr>
          <p:cNvPr id="268" name="Google Shape;268;p60"/>
          <p:cNvSpPr txBox="1">
            <a:spLocks noGrp="1"/>
          </p:cNvSpPr>
          <p:nvPr>
            <p:ph type="body" idx="1"/>
          </p:nvPr>
        </p:nvSpPr>
        <p:spPr>
          <a:xfrm>
            <a:off x="1371600" y="4414453"/>
            <a:ext cx="5269832" cy="146225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60"/>
          <p:cNvSpPr txBox="1">
            <a:spLocks noGrp="1"/>
          </p:cNvSpPr>
          <p:nvPr>
            <p:ph type="body" idx="2"/>
          </p:nvPr>
        </p:nvSpPr>
        <p:spPr>
          <a:xfrm>
            <a:off x="516599" y="2489153"/>
            <a:ext cx="3654348" cy="15580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Google Shape;270;p60"/>
          <p:cNvSpPr txBox="1">
            <a:spLocks noGrp="1"/>
          </p:cNvSpPr>
          <p:nvPr>
            <p:ph type="body" idx="3"/>
          </p:nvPr>
        </p:nvSpPr>
        <p:spPr>
          <a:xfrm>
            <a:off x="4372023" y="1550592"/>
            <a:ext cx="3552777" cy="195460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p60"/>
          <p:cNvSpPr txBox="1">
            <a:spLocks noGrp="1"/>
          </p:cNvSpPr>
          <p:nvPr>
            <p:ph type="body" idx="4"/>
          </p:nvPr>
        </p:nvSpPr>
        <p:spPr>
          <a:xfrm>
            <a:off x="7211666" y="3836010"/>
            <a:ext cx="3878774" cy="20059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60"/>
          <p:cNvSpPr txBox="1">
            <a:spLocks noGrp="1"/>
          </p:cNvSpPr>
          <p:nvPr>
            <p:ph type="body" idx="5"/>
          </p:nvPr>
        </p:nvSpPr>
        <p:spPr>
          <a:xfrm>
            <a:off x="8170223" y="2062956"/>
            <a:ext cx="3620724" cy="153569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3" name="Google Shape;273;p60"/>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extLst>
      <p:ext uri="{BB962C8B-B14F-4D97-AF65-F5344CB8AC3E}">
        <p14:creationId xmlns:p14="http://schemas.microsoft.com/office/powerpoint/2010/main" val="192995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006DB6"/>
                </a:solidFill>
                <a:latin typeface="Nirmala UI"/>
                <a:cs typeface="Nirmala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74"/>
        <p:cNvGrpSpPr/>
        <p:nvPr/>
      </p:nvGrpSpPr>
      <p:grpSpPr>
        <a:xfrm>
          <a:off x="0" y="0"/>
          <a:ext cx="0" cy="0"/>
          <a:chOff x="0" y="0"/>
          <a:chExt cx="0" cy="0"/>
        </a:xfrm>
      </p:grpSpPr>
      <p:pic>
        <p:nvPicPr>
          <p:cNvPr id="275" name="Google Shape;275;p6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76" name="Google Shape;276;p6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7" name="Google Shape;277;p6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8" name="Google Shape;278;p6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9" name="Google Shape;279;p6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80" name="Google Shape;280;p6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1" name="Google Shape;281;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82" name="Google Shape;282;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83" name="Google Shape;283;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84" name="Google Shape;284;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5" name="Google Shape;285;p6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6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38299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287"/>
        <p:cNvGrpSpPr/>
        <p:nvPr/>
      </p:nvGrpSpPr>
      <p:grpSpPr>
        <a:xfrm>
          <a:off x="0" y="0"/>
          <a:ext cx="0" cy="0"/>
          <a:chOff x="0" y="0"/>
          <a:chExt cx="0" cy="0"/>
        </a:xfrm>
      </p:grpSpPr>
      <p:sp>
        <p:nvSpPr>
          <p:cNvPr id="288" name="Google Shape;288;p62"/>
          <p:cNvSpPr txBox="1">
            <a:spLocks noGrp="1"/>
          </p:cNvSpPr>
          <p:nvPr>
            <p:ph type="title"/>
          </p:nvPr>
        </p:nvSpPr>
        <p:spPr>
          <a:xfrm>
            <a:off x="-7620" y="0"/>
            <a:ext cx="8638079" cy="12512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89" name="Google Shape;289;p6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6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291" name="Google Shape;291;p6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2" name="Google Shape;292;p6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293" name="Google Shape;293;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294" name="Google Shape;294;p6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295" name="Google Shape;295;p6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296" name="Google Shape;296;p6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62"/>
          <p:cNvSpPr>
            <a:spLocks noGrp="1"/>
          </p:cNvSpPr>
          <p:nvPr>
            <p:ph type="pic" idx="2"/>
          </p:nvPr>
        </p:nvSpPr>
        <p:spPr>
          <a:xfrm>
            <a:off x="9282749" y="1283634"/>
            <a:ext cx="2377440" cy="3172968"/>
          </a:xfrm>
          <a:prstGeom prst="rect">
            <a:avLst/>
          </a:prstGeom>
          <a:noFill/>
          <a:ln>
            <a:noFill/>
          </a:ln>
        </p:spPr>
      </p:sp>
      <p:sp>
        <p:nvSpPr>
          <p:cNvPr id="298" name="Google Shape;298;p62"/>
          <p:cNvSpPr txBox="1">
            <a:spLocks noGrp="1"/>
          </p:cNvSpPr>
          <p:nvPr>
            <p:ph type="body" idx="3"/>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39028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9"/>
        <p:cNvGrpSpPr/>
        <p:nvPr/>
      </p:nvGrpSpPr>
      <p:grpSpPr>
        <a:xfrm>
          <a:off x="0" y="0"/>
          <a:ext cx="0" cy="0"/>
          <a:chOff x="0" y="0"/>
          <a:chExt cx="0" cy="0"/>
        </a:xfrm>
      </p:grpSpPr>
      <p:sp>
        <p:nvSpPr>
          <p:cNvPr id="300" name="Google Shape;300;g17e27b04af9_0_272"/>
          <p:cNvSpPr/>
          <p:nvPr/>
        </p:nvSpPr>
        <p:spPr>
          <a:xfrm>
            <a:off x="0" y="0"/>
            <a:ext cx="12192000" cy="1291200"/>
          </a:xfrm>
          <a:prstGeom prst="rect">
            <a:avLst/>
          </a:prstGeom>
          <a:solidFill>
            <a:srgbClr val="D7E8AF"/>
          </a:solidFill>
          <a:ln w="12700" cap="flat" cmpd="sng">
            <a:solidFill>
              <a:srgbClr val="D7E8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1" name="Google Shape;301;g17e27b04af9_0_272"/>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02" name="Google Shape;302;g17e27b04af9_0_272"/>
          <p:cNvPicPr preferRelativeResize="0"/>
          <p:nvPr/>
        </p:nvPicPr>
        <p:blipFill rotWithShape="1">
          <a:blip r:embed="rId2">
            <a:alphaModFix/>
          </a:blip>
          <a:srcRect/>
          <a:stretch/>
        </p:blipFill>
        <p:spPr>
          <a:xfrm>
            <a:off x="9220261" y="193699"/>
            <a:ext cx="2816352" cy="856741"/>
          </a:xfrm>
          <a:prstGeom prst="rect">
            <a:avLst/>
          </a:prstGeom>
          <a:noFill/>
          <a:ln>
            <a:noFill/>
          </a:ln>
        </p:spPr>
      </p:pic>
    </p:spTree>
    <p:extLst>
      <p:ext uri="{BB962C8B-B14F-4D97-AF65-F5344CB8AC3E}">
        <p14:creationId xmlns:p14="http://schemas.microsoft.com/office/powerpoint/2010/main" val="2460929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56494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2" name="Google Shape;312;p4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313" name="Google Shape;313;p4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14" name="Google Shape;314;p4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4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6" name="Google Shape;316;p4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317" name="Google Shape;317;p4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318" name="Google Shape;318;p4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319" name="Google Shape;319;p4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4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1" name="Google Shape;321;p4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Google Shape;322;p4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p41"/>
          <p:cNvSpPr>
            <a:spLocks noGrp="1"/>
          </p:cNvSpPr>
          <p:nvPr>
            <p:ph type="pic" idx="5"/>
          </p:nvPr>
        </p:nvSpPr>
        <p:spPr>
          <a:xfrm>
            <a:off x="8989159" y="4407656"/>
            <a:ext cx="2926080" cy="1947672"/>
          </a:xfrm>
          <a:prstGeom prst="rect">
            <a:avLst/>
          </a:prstGeom>
          <a:noFill/>
          <a:ln>
            <a:noFill/>
          </a:ln>
        </p:spPr>
      </p:sp>
    </p:spTree>
    <p:extLst>
      <p:ext uri="{BB962C8B-B14F-4D97-AF65-F5344CB8AC3E}">
        <p14:creationId xmlns:p14="http://schemas.microsoft.com/office/powerpoint/2010/main" val="785061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6" name="Google Shape;326;p4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4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28" name="Google Shape;328;p4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9" name="Google Shape;329;p4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30" name="Google Shape;330;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31" name="Google Shape;331;p4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32" name="Google Shape;332;p4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333" name="Google Shape;333;p4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p42"/>
          <p:cNvSpPr>
            <a:spLocks noGrp="1"/>
          </p:cNvSpPr>
          <p:nvPr>
            <p:ph type="pic" idx="2"/>
          </p:nvPr>
        </p:nvSpPr>
        <p:spPr>
          <a:xfrm>
            <a:off x="9282749" y="1283634"/>
            <a:ext cx="2377440" cy="3172968"/>
          </a:xfrm>
          <a:prstGeom prst="rect">
            <a:avLst/>
          </a:prstGeom>
          <a:noFill/>
          <a:ln>
            <a:noFill/>
          </a:ln>
        </p:spPr>
      </p:sp>
      <p:sp>
        <p:nvSpPr>
          <p:cNvPr id="335" name="Google Shape;335;p42"/>
          <p:cNvSpPr txBox="1">
            <a:spLocks noGrp="1"/>
          </p:cNvSpPr>
          <p:nvPr>
            <p:ph type="body" idx="3"/>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37929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Possibilities">
  <p:cSld name="2_Possibilities">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8" name="Google Shape;338;p4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9" name="Google Shape;339;p4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40" name="Google Shape;340;p4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4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42" name="Google Shape;342;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43" name="Google Shape;343;p4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44" name="Google Shape;344;p4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345" name="Google Shape;345;p43"/>
          <p:cNvSpPr>
            <a:spLocks noGrp="1"/>
          </p:cNvSpPr>
          <p:nvPr>
            <p:ph type="pic" idx="2"/>
          </p:nvPr>
        </p:nvSpPr>
        <p:spPr>
          <a:xfrm>
            <a:off x="8916576" y="1661249"/>
            <a:ext cx="2990088" cy="2715768"/>
          </a:xfrm>
          <a:prstGeom prst="rect">
            <a:avLst/>
          </a:prstGeom>
          <a:noFill/>
          <a:ln>
            <a:noFill/>
          </a:ln>
        </p:spPr>
      </p:sp>
      <p:sp>
        <p:nvSpPr>
          <p:cNvPr id="346" name="Google Shape;346;p4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rgbClr val="006FB6"/>
              </a:buClr>
              <a:buSzPts val="21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43"/>
          <p:cNvSpPr txBox="1">
            <a:spLocks noGrp="1"/>
          </p:cNvSpPr>
          <p:nvPr>
            <p:ph type="body" idx="3"/>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43"/>
          <p:cNvSpPr txBox="1">
            <a:spLocks noGrp="1"/>
          </p:cNvSpPr>
          <p:nvPr>
            <p:ph type="body" idx="4"/>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43"/>
          <p:cNvSpPr txBox="1">
            <a:spLocks noGrp="1"/>
          </p:cNvSpPr>
          <p:nvPr>
            <p:ph type="body" idx="5"/>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43"/>
          <p:cNvSpPr txBox="1">
            <a:spLocks noGrp="1"/>
          </p:cNvSpPr>
          <p:nvPr>
            <p:ph type="body" idx="6"/>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43"/>
          <p:cNvSpPr txBox="1">
            <a:spLocks noGrp="1"/>
          </p:cNvSpPr>
          <p:nvPr>
            <p:ph type="body" idx="7"/>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43"/>
          <p:cNvSpPr txBox="1">
            <a:spLocks noGrp="1"/>
          </p:cNvSpPr>
          <p:nvPr>
            <p:ph type="body" idx="8"/>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62026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Practice time">
  <p:cSld name="3_Practice time">
    <p:spTree>
      <p:nvGrpSpPr>
        <p:cNvPr id="1" name="Shape 353"/>
        <p:cNvGrpSpPr/>
        <p:nvPr/>
      </p:nvGrpSpPr>
      <p:grpSpPr>
        <a:xfrm>
          <a:off x="0" y="0"/>
          <a:ext cx="0" cy="0"/>
          <a:chOff x="0" y="0"/>
          <a:chExt cx="0" cy="0"/>
        </a:xfrm>
      </p:grpSpPr>
      <p:sp>
        <p:nvSpPr>
          <p:cNvPr id="354" name="Google Shape;354;p4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5" name="Google Shape;355;p44"/>
          <p:cNvCxnSpPr/>
          <p:nvPr/>
        </p:nvCxnSpPr>
        <p:spPr>
          <a:xfrm>
            <a:off x="371844" y="6565900"/>
            <a:ext cx="2082480" cy="0"/>
          </a:xfrm>
          <a:prstGeom prst="straightConnector1">
            <a:avLst/>
          </a:prstGeom>
          <a:noFill/>
          <a:ln w="25400" cap="flat" cmpd="sng">
            <a:solidFill>
              <a:srgbClr val="0771BA"/>
            </a:solidFill>
            <a:prstDash val="solid"/>
            <a:miter lim="800000"/>
            <a:headEnd type="none" w="sm" len="sm"/>
            <a:tailEnd type="none" w="sm" len="sm"/>
          </a:ln>
        </p:spPr>
      </p:cxnSp>
      <p:cxnSp>
        <p:nvCxnSpPr>
          <p:cNvPr id="356" name="Google Shape;356;p4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57" name="Google Shape;357;p4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8" name="Google Shape;358;p4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59" name="Google Shape;359;p44"/>
          <p:cNvPicPr preferRelativeResize="0"/>
          <p:nvPr/>
        </p:nvPicPr>
        <p:blipFill rotWithShape="1">
          <a:blip r:embed="rId3">
            <a:alphaModFix/>
          </a:blip>
          <a:srcRect/>
          <a:stretch/>
        </p:blipFill>
        <p:spPr>
          <a:xfrm>
            <a:off x="190275" y="6251086"/>
            <a:ext cx="309930" cy="493979"/>
          </a:xfrm>
          <a:prstGeom prst="rect">
            <a:avLst/>
          </a:prstGeom>
          <a:noFill/>
          <a:ln>
            <a:noFill/>
          </a:ln>
        </p:spPr>
      </p:pic>
      <p:pic>
        <p:nvPicPr>
          <p:cNvPr id="360" name="Google Shape;360;p4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361" name="Google Shape;361;p44"/>
          <p:cNvPicPr preferRelativeResize="0"/>
          <p:nvPr/>
        </p:nvPicPr>
        <p:blipFill rotWithShape="1">
          <a:blip r:embed="rId5">
            <a:alphaModFix/>
          </a:blip>
          <a:srcRect/>
          <a:stretch/>
        </p:blipFill>
        <p:spPr>
          <a:xfrm>
            <a:off x="5063574" y="6196177"/>
            <a:ext cx="687747" cy="615552"/>
          </a:xfrm>
          <a:prstGeom prst="rect">
            <a:avLst/>
          </a:prstGeom>
          <a:noFill/>
          <a:ln>
            <a:noFill/>
          </a:ln>
        </p:spPr>
      </p:pic>
      <p:sp>
        <p:nvSpPr>
          <p:cNvPr id="362" name="Google Shape;362;p44"/>
          <p:cNvSpPr txBox="1">
            <a:spLocks noGrp="1"/>
          </p:cNvSpPr>
          <p:nvPr>
            <p:ph type="body" idx="1"/>
          </p:nvPr>
        </p:nvSpPr>
        <p:spPr>
          <a:xfrm>
            <a:off x="500204" y="1587500"/>
            <a:ext cx="7520849" cy="30967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44"/>
          <p:cNvSpPr>
            <a:spLocks noGrp="1"/>
          </p:cNvSpPr>
          <p:nvPr>
            <p:ph type="pic" idx="2"/>
          </p:nvPr>
        </p:nvSpPr>
        <p:spPr>
          <a:xfrm>
            <a:off x="8726907" y="1661249"/>
            <a:ext cx="3383280" cy="2258568"/>
          </a:xfrm>
          <a:prstGeom prst="rect">
            <a:avLst/>
          </a:prstGeom>
          <a:noFill/>
          <a:ln>
            <a:noFill/>
          </a:ln>
        </p:spPr>
      </p:sp>
      <p:sp>
        <p:nvSpPr>
          <p:cNvPr id="364" name="Google Shape;364;p44"/>
          <p:cNvSpPr txBox="1">
            <a:spLocks noGrp="1"/>
          </p:cNvSpPr>
          <p:nvPr>
            <p:ph type="body" idx="3"/>
          </p:nvPr>
        </p:nvSpPr>
        <p:spPr>
          <a:xfrm>
            <a:off x="8807115" y="4120489"/>
            <a:ext cx="3303071" cy="134220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rgbClr val="006FB6"/>
              </a:buClr>
              <a:buSzPts val="21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44"/>
          <p:cNvSpPr txBox="1">
            <a:spLocks noGrp="1"/>
          </p:cNvSpPr>
          <p:nvPr>
            <p:ph type="body" idx="4"/>
          </p:nvPr>
        </p:nvSpPr>
        <p:spPr>
          <a:xfrm>
            <a:off x="1138990" y="5029871"/>
            <a:ext cx="6890086" cy="833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6" name="Google Shape;366;p44"/>
          <p:cNvPicPr preferRelativeResize="0"/>
          <p:nvPr/>
        </p:nvPicPr>
        <p:blipFill rotWithShape="1">
          <a:blip r:embed="rId6">
            <a:alphaModFix/>
          </a:blip>
          <a:srcRect/>
          <a:stretch/>
        </p:blipFill>
        <p:spPr>
          <a:xfrm>
            <a:off x="133746" y="5061187"/>
            <a:ext cx="982993" cy="1105646"/>
          </a:xfrm>
          <a:prstGeom prst="rect">
            <a:avLst/>
          </a:prstGeom>
          <a:noFill/>
          <a:ln>
            <a:noFill/>
          </a:ln>
        </p:spPr>
      </p:pic>
    </p:spTree>
    <p:extLst>
      <p:ext uri="{BB962C8B-B14F-4D97-AF65-F5344CB8AC3E}">
        <p14:creationId xmlns:p14="http://schemas.microsoft.com/office/powerpoint/2010/main" val="4082699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More reading tip">
  <p:cSld name="2_More reading tip">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45"/>
          <p:cNvSpPr txBox="1">
            <a:spLocks noGrp="1"/>
          </p:cNvSpPr>
          <p:nvPr>
            <p:ph type="body" idx="1"/>
          </p:nvPr>
        </p:nvSpPr>
        <p:spPr>
          <a:xfrm>
            <a:off x="1600223" y="2194151"/>
            <a:ext cx="5422392" cy="36210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p45"/>
          <p:cNvSpPr>
            <a:spLocks noGrp="1"/>
          </p:cNvSpPr>
          <p:nvPr>
            <p:ph type="pic" idx="2"/>
          </p:nvPr>
        </p:nvSpPr>
        <p:spPr>
          <a:xfrm>
            <a:off x="8953152" y="1444919"/>
            <a:ext cx="2916936" cy="2596896"/>
          </a:xfrm>
          <a:prstGeom prst="rect">
            <a:avLst/>
          </a:prstGeom>
          <a:noFill/>
          <a:ln>
            <a:noFill/>
          </a:ln>
        </p:spPr>
      </p:sp>
      <p:sp>
        <p:nvSpPr>
          <p:cNvPr id="371" name="Google Shape;371;p45"/>
          <p:cNvSpPr txBox="1">
            <a:spLocks noGrp="1"/>
          </p:cNvSpPr>
          <p:nvPr>
            <p:ph type="body" idx="3"/>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400050" algn="ctr" rtl="0">
              <a:lnSpc>
                <a:spcPct val="90000"/>
              </a:lnSpc>
              <a:spcBef>
                <a:spcPts val="1000"/>
              </a:spcBef>
              <a:spcAft>
                <a:spcPts val="0"/>
              </a:spcAft>
              <a:buClr>
                <a:srgbClr val="006FB6"/>
              </a:buClr>
              <a:buSzPts val="2700"/>
              <a:buFont typeface="Arial"/>
              <a:buChar char="•"/>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45"/>
          <p:cNvSpPr txBox="1">
            <a:spLocks noGrp="1"/>
          </p:cNvSpPr>
          <p:nvPr>
            <p:ph type="body" idx="4"/>
          </p:nvPr>
        </p:nvSpPr>
        <p:spPr>
          <a:xfrm>
            <a:off x="371844" y="1393080"/>
            <a:ext cx="7717079" cy="634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73" name="Google Shape;373;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4" name="Google Shape;374;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75" name="Google Shape;375;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6" name="Google Shape;376;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77" name="Google Shape;377;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78" name="Google Shape;378;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79" name="Google Shape;379;p45"/>
          <p:cNvPicPr preferRelativeResize="0"/>
          <p:nvPr/>
        </p:nvPicPr>
        <p:blipFill rotWithShape="1">
          <a:blip r:embed="rId5">
            <a:alphaModFix/>
          </a:blip>
          <a:srcRect/>
          <a:stretch/>
        </p:blipFill>
        <p:spPr>
          <a:xfrm>
            <a:off x="190275" y="6251086"/>
            <a:ext cx="309930" cy="493979"/>
          </a:xfrm>
          <a:prstGeom prst="rect">
            <a:avLst/>
          </a:prstGeom>
          <a:noFill/>
          <a:ln>
            <a:noFill/>
          </a:ln>
        </p:spPr>
      </p:pic>
    </p:spTree>
    <p:extLst>
      <p:ext uri="{BB962C8B-B14F-4D97-AF65-F5344CB8AC3E}">
        <p14:creationId xmlns:p14="http://schemas.microsoft.com/office/powerpoint/2010/main" val="5468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 Feedback">
  <p:cSld name="4 Feedback">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46"/>
          <p:cNvSpPr txBox="1">
            <a:spLocks noGrp="1"/>
          </p:cNvSpPr>
          <p:nvPr>
            <p:ph type="body" idx="1"/>
          </p:nvPr>
        </p:nvSpPr>
        <p:spPr>
          <a:xfrm>
            <a:off x="1600223" y="2194151"/>
            <a:ext cx="5422392" cy="36210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46"/>
          <p:cNvSpPr>
            <a:spLocks noGrp="1"/>
          </p:cNvSpPr>
          <p:nvPr>
            <p:ph type="pic" idx="2"/>
          </p:nvPr>
        </p:nvSpPr>
        <p:spPr>
          <a:xfrm>
            <a:off x="8953152" y="1444919"/>
            <a:ext cx="2916936" cy="2596896"/>
          </a:xfrm>
          <a:prstGeom prst="rect">
            <a:avLst/>
          </a:prstGeom>
          <a:noFill/>
          <a:ln>
            <a:noFill/>
          </a:ln>
        </p:spPr>
      </p:sp>
      <p:sp>
        <p:nvSpPr>
          <p:cNvPr id="384" name="Google Shape;384;p46"/>
          <p:cNvSpPr txBox="1">
            <a:spLocks noGrp="1"/>
          </p:cNvSpPr>
          <p:nvPr>
            <p:ph type="body" idx="3"/>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400050" algn="ctr" rtl="0">
              <a:lnSpc>
                <a:spcPct val="90000"/>
              </a:lnSpc>
              <a:spcBef>
                <a:spcPts val="1000"/>
              </a:spcBef>
              <a:spcAft>
                <a:spcPts val="0"/>
              </a:spcAft>
              <a:buClr>
                <a:srgbClr val="006FB6"/>
              </a:buClr>
              <a:buSzPts val="2700"/>
              <a:buFont typeface="Arial"/>
              <a:buChar char="•"/>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p46"/>
          <p:cNvSpPr txBox="1">
            <a:spLocks noGrp="1"/>
          </p:cNvSpPr>
          <p:nvPr>
            <p:ph type="body" idx="4"/>
          </p:nvPr>
        </p:nvSpPr>
        <p:spPr>
          <a:xfrm>
            <a:off x="371844" y="1393080"/>
            <a:ext cx="7717079" cy="634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228600" algn="l" rtl="0">
              <a:lnSpc>
                <a:spcPct val="90000"/>
              </a:lnSpc>
              <a:spcBef>
                <a:spcPts val="5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6" name="Google Shape;386;p4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4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8" name="Google Shape;388;p4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389" name="Google Shape;389;p4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390" name="Google Shape;390;p4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91" name="Google Shape;391;p4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392" name="Google Shape;392;p46"/>
          <p:cNvPicPr preferRelativeResize="0"/>
          <p:nvPr/>
        </p:nvPicPr>
        <p:blipFill rotWithShape="1">
          <a:blip r:embed="rId5">
            <a:alphaModFix/>
          </a:blip>
          <a:srcRect/>
          <a:stretch/>
        </p:blipFill>
        <p:spPr>
          <a:xfrm>
            <a:off x="7784915" y="6196177"/>
            <a:ext cx="491968" cy="536174"/>
          </a:xfrm>
          <a:prstGeom prst="rect">
            <a:avLst/>
          </a:prstGeom>
          <a:noFill/>
          <a:ln>
            <a:noFill/>
          </a:ln>
        </p:spPr>
      </p:pic>
    </p:spTree>
    <p:extLst>
      <p:ext uri="{BB962C8B-B14F-4D97-AF65-F5344CB8AC3E}">
        <p14:creationId xmlns:p14="http://schemas.microsoft.com/office/powerpoint/2010/main" val="199666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006DB6"/>
                </a:solidFill>
                <a:latin typeface="Nirmala UI"/>
                <a:cs typeface="Nirmala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393"/>
        <p:cNvGrpSpPr/>
        <p:nvPr/>
      </p:nvGrpSpPr>
      <p:grpSpPr>
        <a:xfrm>
          <a:off x="0" y="0"/>
          <a:ext cx="0" cy="0"/>
          <a:chOff x="0" y="0"/>
          <a:chExt cx="0" cy="0"/>
        </a:xfrm>
      </p:grpSpPr>
      <p:sp>
        <p:nvSpPr>
          <p:cNvPr id="394" name="Google Shape;394;p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47"/>
          <p:cNvSpPr>
            <a:spLocks noGrp="1"/>
          </p:cNvSpPr>
          <p:nvPr>
            <p:ph type="pic" idx="2"/>
          </p:nvPr>
        </p:nvSpPr>
        <p:spPr>
          <a:xfrm>
            <a:off x="9093038" y="1058781"/>
            <a:ext cx="2715768" cy="2715768"/>
          </a:xfrm>
          <a:prstGeom prst="rect">
            <a:avLst/>
          </a:prstGeom>
          <a:noFill/>
          <a:ln>
            <a:noFill/>
          </a:ln>
        </p:spPr>
      </p:sp>
      <p:sp>
        <p:nvSpPr>
          <p:cNvPr id="396" name="Google Shape;396;p4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4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4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4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4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4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47"/>
          <p:cNvSpPr>
            <a:spLocks noGrp="1"/>
          </p:cNvSpPr>
          <p:nvPr>
            <p:ph type="pic" idx="8"/>
          </p:nvPr>
        </p:nvSpPr>
        <p:spPr>
          <a:xfrm>
            <a:off x="8788240" y="3300664"/>
            <a:ext cx="3346704" cy="3154680"/>
          </a:xfrm>
          <a:prstGeom prst="rect">
            <a:avLst/>
          </a:prstGeom>
          <a:noFill/>
          <a:ln>
            <a:noFill/>
          </a:ln>
        </p:spPr>
      </p:sp>
      <p:cxnSp>
        <p:nvCxnSpPr>
          <p:cNvPr id="403" name="Google Shape;403;p4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4" name="Google Shape;404;p4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5" name="Google Shape;405;p4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06" name="Google Shape;406;p4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07" name="Google Shape;407;p4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08" name="Google Shape;408;p4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09" name="Google Shape;409;p47"/>
          <p:cNvPicPr preferRelativeResize="0"/>
          <p:nvPr/>
        </p:nvPicPr>
        <p:blipFill rotWithShape="1">
          <a:blip r:embed="rId5">
            <a:alphaModFix/>
          </a:blip>
          <a:srcRect/>
          <a:stretch/>
        </p:blipFill>
        <p:spPr>
          <a:xfrm>
            <a:off x="7784915" y="6196177"/>
            <a:ext cx="491968" cy="536174"/>
          </a:xfrm>
          <a:prstGeom prst="rect">
            <a:avLst/>
          </a:prstGeom>
          <a:noFill/>
          <a:ln>
            <a:noFill/>
          </a:ln>
        </p:spPr>
      </p:pic>
    </p:spTree>
    <p:extLst>
      <p:ext uri="{BB962C8B-B14F-4D97-AF65-F5344CB8AC3E}">
        <p14:creationId xmlns:p14="http://schemas.microsoft.com/office/powerpoint/2010/main" val="471079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Springboard Connect">
  <p:cSld name="4_Springboard Connect">
    <p:spTree>
      <p:nvGrpSpPr>
        <p:cNvPr id="1" name="Shape 410"/>
        <p:cNvGrpSpPr/>
        <p:nvPr/>
      </p:nvGrpSpPr>
      <p:grpSpPr>
        <a:xfrm>
          <a:off x="0" y="0"/>
          <a:ext cx="0" cy="0"/>
          <a:chOff x="0" y="0"/>
          <a:chExt cx="0" cy="0"/>
        </a:xfrm>
      </p:grpSpPr>
      <p:sp>
        <p:nvSpPr>
          <p:cNvPr id="411" name="Google Shape;411;p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48"/>
          <p:cNvSpPr>
            <a:spLocks noGrp="1"/>
          </p:cNvSpPr>
          <p:nvPr>
            <p:ph type="pic" idx="2"/>
          </p:nvPr>
        </p:nvSpPr>
        <p:spPr>
          <a:xfrm>
            <a:off x="9510134" y="1431036"/>
            <a:ext cx="1965960" cy="3995928"/>
          </a:xfrm>
          <a:prstGeom prst="rect">
            <a:avLst/>
          </a:prstGeom>
          <a:noFill/>
          <a:ln>
            <a:noFill/>
          </a:ln>
        </p:spPr>
      </p:sp>
      <p:cxnSp>
        <p:nvCxnSpPr>
          <p:cNvPr id="413" name="Google Shape;413;p4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4" name="Google Shape;414;p4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5" name="Google Shape;415;p4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16" name="Google Shape;416;p4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17" name="Google Shape;417;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18" name="Google Shape;418;p4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19" name="Google Shape;419;p4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420" name="Google Shape;420;p48"/>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48"/>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8"/>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48"/>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48"/>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48"/>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6" name="Google Shape;426;p48"/>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48"/>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32103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Social Media">
  <p:cSld name="4_Social Media">
    <p:spTree>
      <p:nvGrpSpPr>
        <p:cNvPr id="1" name="Shape 428"/>
        <p:cNvGrpSpPr/>
        <p:nvPr/>
      </p:nvGrpSpPr>
      <p:grpSpPr>
        <a:xfrm>
          <a:off x="0" y="0"/>
          <a:ext cx="0" cy="0"/>
          <a:chOff x="0" y="0"/>
          <a:chExt cx="0" cy="0"/>
        </a:xfrm>
      </p:grpSpPr>
      <p:sp>
        <p:nvSpPr>
          <p:cNvPr id="429" name="Google Shape;429;p49"/>
          <p:cNvSpPr>
            <a:spLocks noGrp="1"/>
          </p:cNvSpPr>
          <p:nvPr>
            <p:ph type="pic" idx="2"/>
          </p:nvPr>
        </p:nvSpPr>
        <p:spPr>
          <a:xfrm>
            <a:off x="9810967" y="1562916"/>
            <a:ext cx="1152144" cy="1143000"/>
          </a:xfrm>
          <a:prstGeom prst="rect">
            <a:avLst/>
          </a:prstGeom>
          <a:noFill/>
          <a:ln>
            <a:noFill/>
          </a:ln>
        </p:spPr>
      </p:sp>
      <p:sp>
        <p:nvSpPr>
          <p:cNvPr id="430" name="Google Shape;430;p49"/>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49"/>
          <p:cNvSpPr>
            <a:spLocks noGrp="1"/>
          </p:cNvSpPr>
          <p:nvPr>
            <p:ph type="pic" idx="3"/>
          </p:nvPr>
        </p:nvSpPr>
        <p:spPr>
          <a:xfrm>
            <a:off x="9757009" y="3260706"/>
            <a:ext cx="1216152" cy="987552"/>
          </a:xfrm>
          <a:prstGeom prst="rect">
            <a:avLst/>
          </a:prstGeom>
          <a:noFill/>
          <a:ln>
            <a:noFill/>
          </a:ln>
        </p:spPr>
      </p:sp>
      <p:sp>
        <p:nvSpPr>
          <p:cNvPr id="432" name="Google Shape;432;p49"/>
          <p:cNvSpPr>
            <a:spLocks noGrp="1"/>
          </p:cNvSpPr>
          <p:nvPr>
            <p:ph type="pic" idx="4"/>
          </p:nvPr>
        </p:nvSpPr>
        <p:spPr>
          <a:xfrm>
            <a:off x="9810967" y="4777725"/>
            <a:ext cx="1143000" cy="1143000"/>
          </a:xfrm>
          <a:prstGeom prst="rect">
            <a:avLst/>
          </a:prstGeom>
          <a:noFill/>
          <a:ln>
            <a:noFill/>
          </a:ln>
        </p:spPr>
      </p:sp>
      <p:cxnSp>
        <p:nvCxnSpPr>
          <p:cNvPr id="433" name="Google Shape;433;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36" name="Google Shape;436;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37" name="Google Shape;437;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38" name="Google Shape;438;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39" name="Google Shape;439;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440" name="Google Shape;440;p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47299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1"/>
        <p:cNvGrpSpPr/>
        <p:nvPr/>
      </p:nvGrpSpPr>
      <p:grpSpPr>
        <a:xfrm>
          <a:off x="0" y="0"/>
          <a:ext cx="0" cy="0"/>
          <a:chOff x="0" y="0"/>
          <a:chExt cx="0" cy="0"/>
        </a:xfrm>
      </p:grpSpPr>
      <p:sp>
        <p:nvSpPr>
          <p:cNvPr id="442" name="Google Shape;442;p5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5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p5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5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5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37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006DB6"/>
                </a:solidFill>
                <a:latin typeface="Nirmala UI"/>
                <a:cs typeface="Nirmala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511283" y="5801867"/>
            <a:ext cx="2353055" cy="73151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p:cSld name="Title, Subtitle">
    <p:spTree>
      <p:nvGrpSpPr>
        <p:cNvPr id="1"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7" name="Google Shape;17;p34"/>
          <p:cNvGrpSpPr/>
          <p:nvPr/>
        </p:nvGrpSpPr>
        <p:grpSpPr>
          <a:xfrm>
            <a:off x="0" y="5607273"/>
            <a:ext cx="12214159" cy="1252536"/>
            <a:chOff x="-33239" y="5603791"/>
            <a:chExt cx="9160619" cy="1252536"/>
          </a:xfrm>
        </p:grpSpPr>
        <p:sp>
          <p:nvSpPr>
            <p:cNvPr id="18" name="Google Shape;18;p3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9" name="Google Shape;19;p34"/>
            <p:cNvCxnSpPr/>
            <p:nvPr/>
          </p:nvCxnSpPr>
          <p:spPr>
            <a:xfrm>
              <a:off x="-29914" y="5603791"/>
              <a:ext cx="9143999" cy="0"/>
            </a:xfrm>
            <a:prstGeom prst="straightConnector1">
              <a:avLst/>
            </a:prstGeom>
            <a:noFill/>
            <a:ln w="88900" cap="flat" cmpd="sng">
              <a:solidFill>
                <a:srgbClr val="006FB6"/>
              </a:solidFill>
              <a:prstDash val="solid"/>
              <a:round/>
              <a:headEnd type="none" w="sm" len="sm"/>
              <a:tailEnd type="none" w="sm" len="sm"/>
            </a:ln>
          </p:spPr>
        </p:cxnSp>
        <p:cxnSp>
          <p:nvCxnSpPr>
            <p:cNvPr id="20" name="Google Shape;20;p34"/>
            <p:cNvCxnSpPr/>
            <p:nvPr/>
          </p:nvCxnSpPr>
          <p:spPr>
            <a:xfrm>
              <a:off x="-33239" y="5687205"/>
              <a:ext cx="9144000" cy="0"/>
            </a:xfrm>
            <a:prstGeom prst="straightConnector1">
              <a:avLst/>
            </a:prstGeom>
            <a:noFill/>
            <a:ln w="38100" cap="flat" cmpd="sng">
              <a:solidFill>
                <a:srgbClr val="96C93E"/>
              </a:solidFill>
              <a:prstDash val="solid"/>
              <a:round/>
              <a:headEnd type="none" w="sm" len="sm"/>
              <a:tailEnd type="none" w="sm" len="sm"/>
            </a:ln>
          </p:spPr>
        </p:cxnSp>
      </p:grpSp>
      <p:sp>
        <p:nvSpPr>
          <p:cNvPr id="21" name="Google Shape;21;p34"/>
          <p:cNvSpPr txBox="1">
            <a:spLocks noGrp="1"/>
          </p:cNvSpPr>
          <p:nvPr>
            <p:ph type="title"/>
          </p:nvPr>
        </p:nvSpPr>
        <p:spPr>
          <a:xfrm>
            <a:off x="3242" y="5753101"/>
            <a:ext cx="9156345" cy="55934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3750" b="1">
                <a:solidFill>
                  <a:srgbClr val="006FB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0" y="6229350"/>
            <a:ext cx="9169400" cy="62865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800"/>
              <a:buNone/>
              <a:defRPr sz="2630" b="1">
                <a:solidFill>
                  <a:srgbClr val="006FB6"/>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23" name="Google Shape;23;p34"/>
          <p:cNvPicPr preferRelativeResize="0"/>
          <p:nvPr/>
        </p:nvPicPr>
        <p:blipFill rotWithShape="1">
          <a:blip r:embed="rId3" cstate="print">
            <a:alphaModFix/>
          </a:blip>
          <a:srcRect/>
          <a:stretch/>
        </p:blipFill>
        <p:spPr>
          <a:xfrm>
            <a:off x="9526862" y="5918379"/>
            <a:ext cx="2339648" cy="711925"/>
          </a:xfrm>
          <a:prstGeom prst="rect">
            <a:avLst/>
          </a:prstGeom>
          <a:noFill/>
          <a:ln>
            <a:noFill/>
          </a:ln>
        </p:spPr>
      </p:pic>
      <p:sp>
        <p:nvSpPr>
          <p:cNvPr id="24" name="Google Shape;24;p34"/>
          <p:cNvSpPr/>
          <p:nvPr/>
        </p:nvSpPr>
        <p:spPr>
          <a:xfrm>
            <a:off x="0" y="-38100"/>
            <a:ext cx="12223022" cy="5610904"/>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9094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o progress bar">
  <p:cSld name="No progress bar">
    <p:spTree>
      <p:nvGrpSpPr>
        <p:cNvPr id="1" name="Shape 87"/>
        <p:cNvGrpSpPr/>
        <p:nvPr/>
      </p:nvGrpSpPr>
      <p:grpSpPr>
        <a:xfrm>
          <a:off x="0" y="0"/>
          <a:ext cx="0" cy="0"/>
          <a:chOff x="0" y="0"/>
          <a:chExt cx="0" cy="0"/>
        </a:xfrm>
      </p:grpSpPr>
      <p:sp>
        <p:nvSpPr>
          <p:cNvPr id="88" name="Google Shape;88;p36"/>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9" name="Google Shape;89;p3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6"/>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6"/>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6"/>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7430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No progress bar--two columns">
  <p:cSld name="1_No progress bar--two columns">
    <p:spTree>
      <p:nvGrpSpPr>
        <p:cNvPr id="1" name="Shape 98"/>
        <p:cNvGrpSpPr/>
        <p:nvPr/>
      </p:nvGrpSpPr>
      <p:grpSpPr>
        <a:xfrm>
          <a:off x="0" y="0"/>
          <a:ext cx="0" cy="0"/>
          <a:chOff x="0" y="0"/>
          <a:chExt cx="0" cy="0"/>
        </a:xfrm>
      </p:grpSpPr>
      <p:sp>
        <p:nvSpPr>
          <p:cNvPr id="99" name="Google Shape;99;p37"/>
          <p:cNvSpPr txBox="1">
            <a:spLocks noGrp="1"/>
          </p:cNvSpPr>
          <p:nvPr>
            <p:ph type="body" idx="1"/>
          </p:nvPr>
        </p:nvSpPr>
        <p:spPr>
          <a:xfrm>
            <a:off x="375794" y="1699592"/>
            <a:ext cx="5720206" cy="4527587"/>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3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37"/>
          <p:cNvSpPr txBox="1">
            <a:spLocks noGrp="1"/>
          </p:cNvSpPr>
          <p:nvPr>
            <p:ph type="body" idx="2"/>
          </p:nvPr>
        </p:nvSpPr>
        <p:spPr>
          <a:xfrm>
            <a:off x="6096000" y="1699592"/>
            <a:ext cx="5720206" cy="4527586"/>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9861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02"/>
        <p:cNvGrpSpPr/>
        <p:nvPr/>
      </p:nvGrpSpPr>
      <p:grpSpPr>
        <a:xfrm>
          <a:off x="0" y="0"/>
          <a:ext cx="0" cy="0"/>
          <a:chOff x="0" y="0"/>
          <a:chExt cx="0" cy="0"/>
        </a:xfrm>
      </p:grpSpPr>
      <p:sp>
        <p:nvSpPr>
          <p:cNvPr id="103" name="Google Shape;103;p4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4" name="Google Shape;104;p4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2817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223010"/>
          </a:xfrm>
          <a:custGeom>
            <a:avLst/>
            <a:gdLst/>
            <a:ahLst/>
            <a:cxnLst/>
            <a:rect l="l" t="t" r="r" b="b"/>
            <a:pathLst>
              <a:path w="12192000" h="1223010">
                <a:moveTo>
                  <a:pt x="0" y="1223010"/>
                </a:moveTo>
                <a:lnTo>
                  <a:pt x="12192000" y="1223010"/>
                </a:lnTo>
                <a:lnTo>
                  <a:pt x="12192000" y="0"/>
                </a:lnTo>
                <a:lnTo>
                  <a:pt x="0" y="0"/>
                </a:lnTo>
                <a:lnTo>
                  <a:pt x="0" y="1223010"/>
                </a:lnTo>
                <a:close/>
              </a:path>
            </a:pathLst>
          </a:custGeom>
          <a:solidFill>
            <a:srgbClr val="D5E8AD"/>
          </a:solidFill>
        </p:spPr>
        <p:txBody>
          <a:bodyPr wrap="square" lIns="0" tIns="0" rIns="0" bIns="0" rtlCol="0"/>
          <a:lstStyle/>
          <a:p>
            <a:endParaRPr/>
          </a:p>
        </p:txBody>
      </p:sp>
      <p:sp>
        <p:nvSpPr>
          <p:cNvPr id="17" name="bk object 17"/>
          <p:cNvSpPr/>
          <p:nvPr/>
        </p:nvSpPr>
        <p:spPr>
          <a:xfrm>
            <a:off x="9220200" y="117475"/>
            <a:ext cx="2816225" cy="85725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61620" y="321690"/>
            <a:ext cx="11668759" cy="661035"/>
          </a:xfrm>
          <a:prstGeom prst="rect">
            <a:avLst/>
          </a:prstGeom>
        </p:spPr>
        <p:txBody>
          <a:bodyPr wrap="square" lIns="0" tIns="0" rIns="0" bIns="0">
            <a:spAutoFit/>
          </a:bodyPr>
          <a:lstStyle>
            <a:lvl1pPr>
              <a:defRPr sz="5000" b="1" i="0">
                <a:solidFill>
                  <a:srgbClr val="006DB6"/>
                </a:solidFill>
                <a:latin typeface="Nirmala UI"/>
                <a:cs typeface="Nirmala UI"/>
              </a:defRPr>
            </a:lvl1pPr>
          </a:lstStyle>
          <a:p>
            <a:endParaRPr/>
          </a:p>
        </p:txBody>
      </p:sp>
      <p:sp>
        <p:nvSpPr>
          <p:cNvPr id="3" name="Holder 3"/>
          <p:cNvSpPr>
            <a:spLocks noGrp="1"/>
          </p:cNvSpPr>
          <p:nvPr>
            <p:ph type="body" idx="1"/>
          </p:nvPr>
        </p:nvSpPr>
        <p:spPr>
          <a:xfrm>
            <a:off x="336295" y="1828436"/>
            <a:ext cx="11519408" cy="3238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2/21/23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35"/>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4" name="Google Shape;84;p3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5" name="Google Shape;85;p35"/>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6" name="Google Shape;86;p35"/>
          <p:cNvPicPr preferRelativeResize="0"/>
          <p:nvPr/>
        </p:nvPicPr>
        <p:blipFill rotWithShape="1">
          <a:blip r:embed="rId18">
            <a:alphaModFix/>
          </a:blip>
          <a:srcRect/>
          <a:stretch/>
        </p:blipFill>
        <p:spPr>
          <a:xfrm>
            <a:off x="9220261" y="117499"/>
            <a:ext cx="2816352" cy="856741"/>
          </a:xfrm>
          <a:prstGeom prst="rect">
            <a:avLst/>
          </a:prstGeom>
          <a:noFill/>
          <a:ln>
            <a:noFill/>
          </a:ln>
        </p:spPr>
      </p:pic>
    </p:spTree>
    <p:extLst>
      <p:ext uri="{BB962C8B-B14F-4D97-AF65-F5344CB8AC3E}">
        <p14:creationId xmlns:p14="http://schemas.microsoft.com/office/powerpoint/2010/main" val="4051836464"/>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38"/>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05" name="Google Shape;305;p38"/>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306" name="Google Shape;306;p3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7" name="Google Shape;307;p38"/>
          <p:cNvPicPr preferRelativeResize="0"/>
          <p:nvPr/>
        </p:nvPicPr>
        <p:blipFill rotWithShape="1">
          <a:blip r:embed="rId13">
            <a:alphaModFix/>
          </a:blip>
          <a:srcRect/>
          <a:stretch/>
        </p:blipFill>
        <p:spPr>
          <a:xfrm>
            <a:off x="9220261" y="169846"/>
            <a:ext cx="2816352" cy="856741"/>
          </a:xfrm>
          <a:prstGeom prst="rect">
            <a:avLst/>
          </a:prstGeom>
          <a:noFill/>
          <a:ln>
            <a:noFill/>
          </a:ln>
        </p:spPr>
      </p:pic>
    </p:spTree>
    <p:extLst>
      <p:ext uri="{BB962C8B-B14F-4D97-AF65-F5344CB8AC3E}">
        <p14:creationId xmlns:p14="http://schemas.microsoft.com/office/powerpoint/2010/main" val="20593548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3" name="object 2">
            <a:extLst>
              <a:ext uri="{FF2B5EF4-FFF2-40B4-BE49-F238E27FC236}">
                <a16:creationId xmlns:a16="http://schemas.microsoft.com/office/drawing/2014/main" id="{64A0F73B-3939-35C7-7F68-F4F1D64F1EA3}"/>
              </a:ext>
            </a:extLst>
          </p:cNvPr>
          <p:cNvSpPr txBox="1">
            <a:spLocks noGrp="1"/>
          </p:cNvSpPr>
          <p:nvPr>
            <p:ph type="title"/>
          </p:nvPr>
        </p:nvSpPr>
        <p:spPr>
          <a:xfrm>
            <a:off x="3175" y="5966996"/>
            <a:ext cx="9156700" cy="677108"/>
          </a:xfrm>
          <a:prstGeom prst="rect">
            <a:avLst/>
          </a:prstGeom>
        </p:spPr>
        <p:txBody>
          <a:bodyPr vert="horz" wrap="square" lIns="0" tIns="0" rIns="0" bIns="0" rtlCol="0">
            <a:spAutoFit/>
          </a:bodyPr>
          <a:lstStyle/>
          <a:p>
            <a:pPr marL="12700" algn="ctr">
              <a:lnSpc>
                <a:spcPct val="100000"/>
              </a:lnSpc>
            </a:pPr>
            <a:r>
              <a:rPr lang="en-US" sz="4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Welcome to Springboard</a:t>
            </a:r>
            <a:endParaRPr sz="4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b397d6a822_0_24"/>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Goal is based on reading test</a:t>
            </a:r>
            <a:endParaRPr/>
          </a:p>
        </p:txBody>
      </p:sp>
      <p:pic>
        <p:nvPicPr>
          <p:cNvPr id="546" name="Google Shape;546;g1b397d6a822_0_24"/>
          <p:cNvPicPr preferRelativeResize="0"/>
          <p:nvPr/>
        </p:nvPicPr>
        <p:blipFill rotWithShape="1">
          <a:blip r:embed="rId3">
            <a:alphaModFix/>
          </a:blip>
          <a:srcRect/>
          <a:stretch/>
        </p:blipFill>
        <p:spPr>
          <a:xfrm>
            <a:off x="4289150" y="2505400"/>
            <a:ext cx="4612400" cy="4166750"/>
          </a:xfrm>
          <a:prstGeom prst="rect">
            <a:avLst/>
          </a:prstGeom>
          <a:noFill/>
          <a:ln>
            <a:noFill/>
          </a:ln>
        </p:spPr>
      </p:pic>
      <p:sp>
        <p:nvSpPr>
          <p:cNvPr id="547" name="Google Shape;547;g1b397d6a822_0_24"/>
          <p:cNvSpPr txBox="1">
            <a:spLocks noGrp="1"/>
          </p:cNvSpPr>
          <p:nvPr>
            <p:ph type="body" idx="1"/>
          </p:nvPr>
        </p:nvSpPr>
        <p:spPr>
          <a:xfrm>
            <a:off x="1298875" y="1859475"/>
            <a:ext cx="3101400" cy="1061100"/>
          </a:xfrm>
          <a:prstGeom prst="rect">
            <a:avLst/>
          </a:prstGeom>
        </p:spPr>
        <p:txBody>
          <a:bodyPr spcFirstLastPara="1" wrap="square" lIns="91425" tIns="45700" rIns="91425" bIns="45700" anchor="t" anchorCtr="0">
            <a:normAutofit fontScale="92500" lnSpcReduction="10000"/>
          </a:bodyPr>
          <a:lstStyle/>
          <a:p>
            <a:pPr marL="1371600" lvl="0" indent="0" algn="l" rtl="0">
              <a:spcBef>
                <a:spcPts val="1000"/>
              </a:spcBef>
              <a:spcAft>
                <a:spcPts val="0"/>
              </a:spcAft>
              <a:buNone/>
            </a:pPr>
            <a:r>
              <a:rPr lang="en-US" b="1"/>
              <a:t>Reading reward!</a:t>
            </a:r>
            <a:endParaRPr b="1"/>
          </a:p>
        </p:txBody>
      </p:sp>
      <p:pic>
        <p:nvPicPr>
          <p:cNvPr id="548" name="Google Shape;548;g1b397d6a822_0_24"/>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49" name="Google Shape;549;g1b397d6a822_0_24"/>
          <p:cNvSpPr/>
          <p:nvPr/>
        </p:nvSpPr>
        <p:spPr>
          <a:xfrm>
            <a:off x="1887700" y="2173575"/>
            <a:ext cx="640800" cy="432900"/>
          </a:xfrm>
          <a:prstGeom prst="mathEqual">
            <a:avLst>
              <a:gd name="adj1" fmla="val 23520"/>
              <a:gd name="adj2" fmla="val 1176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50" name="Google Shape;550;g1b397d6a822_0_24"/>
          <p:cNvPicPr preferRelativeResize="0"/>
          <p:nvPr/>
        </p:nvPicPr>
        <p:blipFill>
          <a:blip r:embed="rId4">
            <a:alphaModFix/>
          </a:blip>
          <a:stretch>
            <a:fillRect/>
          </a:stretch>
        </p:blipFill>
        <p:spPr>
          <a:xfrm>
            <a:off x="7650275" y="1447387"/>
            <a:ext cx="866550" cy="882075"/>
          </a:xfrm>
          <a:prstGeom prst="rect">
            <a:avLst/>
          </a:prstGeom>
          <a:noFill/>
          <a:ln>
            <a:noFill/>
          </a:ln>
        </p:spPr>
      </p:pic>
      <p:sp>
        <p:nvSpPr>
          <p:cNvPr id="551" name="Google Shape;551;g1b397d6a822_0_24"/>
          <p:cNvSpPr txBox="1"/>
          <p:nvPr/>
        </p:nvSpPr>
        <p:spPr>
          <a:xfrm>
            <a:off x="154975" y="10"/>
            <a:ext cx="6839700" cy="295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Arial"/>
                <a:cs typeface="Arial"/>
                <a:sym typeface="Arial"/>
              </a:rPr>
              <a:t>Choose between slides 8,9, or 10!</a:t>
            </a:r>
            <a:endParaRPr kumimoji="0" sz="4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g1b397d6a822_0_33"/>
          <p:cNvPicPr preferRelativeResize="0">
            <a:picLocks noGrp="1"/>
          </p:cNvPicPr>
          <p:nvPr>
            <p:ph type="pic" idx="2"/>
          </p:nvPr>
        </p:nvPicPr>
        <p:blipFill rotWithShape="1">
          <a:blip r:embed="rId3">
            <a:alphaModFix/>
          </a:blip>
          <a:srcRect l="18913" t="19597" r="17319" b="20396"/>
          <a:stretch/>
        </p:blipFill>
        <p:spPr>
          <a:xfrm>
            <a:off x="3835975" y="1859475"/>
            <a:ext cx="4702889" cy="4088450"/>
          </a:xfrm>
          <a:prstGeom prst="rect">
            <a:avLst/>
          </a:prstGeom>
          <a:ln>
            <a:noFill/>
          </a:ln>
        </p:spPr>
      </p:pic>
      <p:sp>
        <p:nvSpPr>
          <p:cNvPr id="558" name="Google Shape;558;g1b397d6a822_0_33"/>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Goal is based on reading target</a:t>
            </a:r>
            <a:endParaRPr/>
          </a:p>
        </p:txBody>
      </p:sp>
      <p:pic>
        <p:nvPicPr>
          <p:cNvPr id="559" name="Google Shape;559;g1b397d6a822_0_33"/>
          <p:cNvPicPr preferRelativeResize="0"/>
          <p:nvPr/>
        </p:nvPicPr>
        <p:blipFill>
          <a:blip r:embed="rId4">
            <a:alphaModFix/>
          </a:blip>
          <a:stretch>
            <a:fillRect/>
          </a:stretch>
        </p:blipFill>
        <p:spPr>
          <a:xfrm>
            <a:off x="8069950" y="3462663"/>
            <a:ext cx="866550" cy="882075"/>
          </a:xfrm>
          <a:prstGeom prst="rect">
            <a:avLst/>
          </a:prstGeom>
          <a:noFill/>
          <a:ln>
            <a:noFill/>
          </a:ln>
        </p:spPr>
      </p:pic>
      <p:sp>
        <p:nvSpPr>
          <p:cNvPr id="560" name="Google Shape;560;g1b397d6a822_0_33"/>
          <p:cNvSpPr txBox="1">
            <a:spLocks noGrp="1"/>
          </p:cNvSpPr>
          <p:nvPr>
            <p:ph type="body" idx="1"/>
          </p:nvPr>
        </p:nvSpPr>
        <p:spPr>
          <a:xfrm>
            <a:off x="1298875" y="1859475"/>
            <a:ext cx="3101400" cy="1061100"/>
          </a:xfrm>
          <a:prstGeom prst="rect">
            <a:avLst/>
          </a:prstGeom>
        </p:spPr>
        <p:txBody>
          <a:bodyPr spcFirstLastPara="1" wrap="square" lIns="91425" tIns="45700" rIns="91425" bIns="45700" anchor="t" anchorCtr="0">
            <a:normAutofit fontScale="92500" lnSpcReduction="10000"/>
          </a:bodyPr>
          <a:lstStyle/>
          <a:p>
            <a:pPr marL="1371600" lvl="0" indent="0" algn="l" rtl="0">
              <a:spcBef>
                <a:spcPts val="1000"/>
              </a:spcBef>
              <a:spcAft>
                <a:spcPts val="0"/>
              </a:spcAft>
              <a:buNone/>
            </a:pPr>
            <a:r>
              <a:rPr lang="en-US" b="1"/>
              <a:t>Reading reward!</a:t>
            </a:r>
            <a:endParaRPr b="1"/>
          </a:p>
        </p:txBody>
      </p:sp>
      <p:pic>
        <p:nvPicPr>
          <p:cNvPr id="561" name="Google Shape;561;g1b397d6a822_0_33"/>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62" name="Google Shape;562;g1b397d6a822_0_33"/>
          <p:cNvSpPr/>
          <p:nvPr/>
        </p:nvSpPr>
        <p:spPr>
          <a:xfrm>
            <a:off x="1887700" y="2173575"/>
            <a:ext cx="640800" cy="432900"/>
          </a:xfrm>
          <a:prstGeom prst="mathEqual">
            <a:avLst>
              <a:gd name="adj1" fmla="val 23520"/>
              <a:gd name="adj2" fmla="val 1176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g1b397d6a822_0_33"/>
          <p:cNvSpPr txBox="1"/>
          <p:nvPr/>
        </p:nvSpPr>
        <p:spPr>
          <a:xfrm>
            <a:off x="0" y="10"/>
            <a:ext cx="6839700" cy="295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Arial"/>
                <a:cs typeface="Arial"/>
                <a:sym typeface="Arial"/>
              </a:rPr>
              <a:t>Choose between slides 8,9, or 10!</a:t>
            </a:r>
            <a:endParaRPr kumimoji="0" sz="4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91244" y="0"/>
            <a:ext cx="3500754" cy="6858000"/>
          </a:xfrm>
          <a:custGeom>
            <a:avLst/>
            <a:gdLst/>
            <a:ahLst/>
            <a:cxnLst/>
            <a:rect l="l" t="t" r="r" b="b"/>
            <a:pathLst>
              <a:path w="3500754" h="6858000">
                <a:moveTo>
                  <a:pt x="0" y="6858000"/>
                </a:moveTo>
                <a:lnTo>
                  <a:pt x="3500754" y="6858000"/>
                </a:lnTo>
                <a:lnTo>
                  <a:pt x="3500754" y="0"/>
                </a:lnTo>
                <a:lnTo>
                  <a:pt x="0" y="0"/>
                </a:lnTo>
                <a:lnTo>
                  <a:pt x="0" y="6858000"/>
                </a:lnTo>
                <a:close/>
              </a:path>
            </a:pathLst>
          </a:custGeom>
          <a:solidFill>
            <a:srgbClr val="D5E8AD"/>
          </a:solidFill>
        </p:spPr>
        <p:txBody>
          <a:bodyPr wrap="square" lIns="0" tIns="0" rIns="0" bIns="0" rtlCol="0"/>
          <a:lstStyle/>
          <a:p>
            <a:endParaRPr/>
          </a:p>
        </p:txBody>
      </p:sp>
      <p:sp>
        <p:nvSpPr>
          <p:cNvPr id="3" name="object 3"/>
          <p:cNvSpPr/>
          <p:nvPr/>
        </p:nvSpPr>
        <p:spPr>
          <a:xfrm>
            <a:off x="8646794" y="635"/>
            <a:ext cx="0" cy="6857365"/>
          </a:xfrm>
          <a:custGeom>
            <a:avLst/>
            <a:gdLst/>
            <a:ahLst/>
            <a:cxnLst/>
            <a:rect l="l" t="t" r="r" b="b"/>
            <a:pathLst>
              <a:path h="6857365">
                <a:moveTo>
                  <a:pt x="0" y="0"/>
                </a:moveTo>
                <a:lnTo>
                  <a:pt x="0" y="6857365"/>
                </a:lnTo>
              </a:path>
            </a:pathLst>
          </a:custGeom>
          <a:ln w="88900">
            <a:solidFill>
              <a:srgbClr val="94C73D"/>
            </a:solidFill>
          </a:ln>
        </p:spPr>
        <p:txBody>
          <a:bodyPr wrap="square" lIns="0" tIns="0" rIns="0" bIns="0" rtlCol="0"/>
          <a:lstStyle/>
          <a:p>
            <a:endParaRPr/>
          </a:p>
        </p:txBody>
      </p:sp>
      <p:sp>
        <p:nvSpPr>
          <p:cNvPr id="4" name="object 4"/>
          <p:cNvSpPr/>
          <p:nvPr/>
        </p:nvSpPr>
        <p:spPr>
          <a:xfrm>
            <a:off x="9220200" y="170179"/>
            <a:ext cx="2816225" cy="8566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314815" y="1686560"/>
            <a:ext cx="2193925" cy="21939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2075" y="1847850"/>
            <a:ext cx="9089390" cy="3399790"/>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61621" y="321690"/>
            <a:ext cx="7967980" cy="751633"/>
          </a:xfrm>
          <a:prstGeom prst="rect">
            <a:avLst/>
          </a:prstGeom>
        </p:spPr>
        <p:txBody>
          <a:bodyPr vert="horz" wrap="square" lIns="0" tIns="134764" rIns="0" bIns="0" rtlCol="0">
            <a:spAutoFit/>
          </a:bodyPr>
          <a:lstStyle/>
          <a:p>
            <a:pPr marL="12700">
              <a:lnSpc>
                <a:spcPct val="100000"/>
              </a:lnSpc>
            </a:pPr>
            <a:r>
              <a:rPr lang="bn-IN" sz="4000" dirty="0">
                <a:latin typeface="Arial Unicode MS" panose="020B0604020202020204" pitchFamily="34" charset="-128"/>
                <a:ea typeface="Arial Unicode MS" panose="020B0604020202020204" pitchFamily="34" charset="-128"/>
                <a:cs typeface="Arial Unicode MS" panose="020B0604020202020204" pitchFamily="34" charset="-128"/>
              </a:rPr>
              <a:t>আপনি কোন অংশ নিয়ে উত্তেজিত</a:t>
            </a:r>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object 9"/>
          <p:cNvSpPr txBox="1"/>
          <p:nvPr/>
        </p:nvSpPr>
        <p:spPr>
          <a:xfrm>
            <a:off x="667004" y="2320687"/>
            <a:ext cx="267970" cy="482600"/>
          </a:xfrm>
          <a:prstGeom prst="rect">
            <a:avLst/>
          </a:prstGeom>
        </p:spPr>
        <p:txBody>
          <a:bodyPr vert="horz" wrap="square" lIns="0" tIns="0" rIns="0" bIns="0" rtlCol="0">
            <a:spAutoFit/>
          </a:bodyPr>
          <a:lstStyle/>
          <a:p>
            <a:pPr marL="12700">
              <a:lnSpc>
                <a:spcPct val="100000"/>
              </a:lnSpc>
            </a:pPr>
            <a:r>
              <a:rPr sz="3600" b="1" spc="-105" dirty="0">
                <a:solidFill>
                  <a:srgbClr val="006DB6"/>
                </a:solidFill>
                <a:latin typeface="Nirmala UI"/>
                <a:cs typeface="Nirmala UI"/>
              </a:rPr>
              <a:t>১</a:t>
            </a:r>
            <a:endParaRPr sz="3600">
              <a:latin typeface="Nirmala UI"/>
              <a:cs typeface="Nirmala UI"/>
            </a:endParaRPr>
          </a:p>
        </p:txBody>
      </p:sp>
      <p:sp>
        <p:nvSpPr>
          <p:cNvPr id="10" name="object 10"/>
          <p:cNvSpPr txBox="1"/>
          <p:nvPr/>
        </p:nvSpPr>
        <p:spPr>
          <a:xfrm>
            <a:off x="2401570" y="2320687"/>
            <a:ext cx="333375" cy="482600"/>
          </a:xfrm>
          <a:prstGeom prst="rect">
            <a:avLst/>
          </a:prstGeom>
        </p:spPr>
        <p:txBody>
          <a:bodyPr vert="horz" wrap="square" lIns="0" tIns="0" rIns="0" bIns="0" rtlCol="0">
            <a:spAutoFit/>
          </a:bodyPr>
          <a:lstStyle/>
          <a:p>
            <a:pPr marL="12700">
              <a:lnSpc>
                <a:spcPct val="100000"/>
              </a:lnSpc>
            </a:pPr>
            <a:r>
              <a:rPr sz="3600" b="1" spc="-530" dirty="0">
                <a:solidFill>
                  <a:srgbClr val="006DB6"/>
                </a:solidFill>
                <a:latin typeface="Nirmala UI"/>
                <a:cs typeface="Nirmala UI"/>
              </a:rPr>
              <a:t>৩</a:t>
            </a:r>
            <a:endParaRPr sz="3600">
              <a:latin typeface="Nirmala UI"/>
              <a:cs typeface="Nirmala UI"/>
            </a:endParaRPr>
          </a:p>
        </p:txBody>
      </p:sp>
      <p:sp>
        <p:nvSpPr>
          <p:cNvPr id="11" name="object 11"/>
          <p:cNvSpPr txBox="1"/>
          <p:nvPr/>
        </p:nvSpPr>
        <p:spPr>
          <a:xfrm>
            <a:off x="6765417" y="2320687"/>
            <a:ext cx="327660" cy="482600"/>
          </a:xfrm>
          <a:prstGeom prst="rect">
            <a:avLst/>
          </a:prstGeom>
        </p:spPr>
        <p:txBody>
          <a:bodyPr vert="horz" wrap="square" lIns="0" tIns="0" rIns="0" bIns="0" rtlCol="0">
            <a:spAutoFit/>
          </a:bodyPr>
          <a:lstStyle/>
          <a:p>
            <a:pPr marL="12700">
              <a:lnSpc>
                <a:spcPct val="100000"/>
              </a:lnSpc>
            </a:pPr>
            <a:r>
              <a:rPr sz="3600" b="1" spc="-325" dirty="0">
                <a:solidFill>
                  <a:srgbClr val="006DB6"/>
                </a:solidFill>
                <a:latin typeface="Nirmala UI"/>
                <a:cs typeface="Nirmala UI"/>
              </a:rPr>
              <a:t>৫</a:t>
            </a:r>
            <a:endParaRPr sz="3600" dirty="0">
              <a:latin typeface="Nirmala UI"/>
              <a:cs typeface="Nirmala UI"/>
            </a:endParaRPr>
          </a:p>
        </p:txBody>
      </p:sp>
      <p:sp>
        <p:nvSpPr>
          <p:cNvPr id="12" name="object 12"/>
          <p:cNvSpPr txBox="1"/>
          <p:nvPr/>
        </p:nvSpPr>
        <p:spPr>
          <a:xfrm>
            <a:off x="1543558" y="4377199"/>
            <a:ext cx="283210" cy="482600"/>
          </a:xfrm>
          <a:prstGeom prst="rect">
            <a:avLst/>
          </a:prstGeom>
        </p:spPr>
        <p:txBody>
          <a:bodyPr vert="horz" wrap="square" lIns="0" tIns="0" rIns="0" bIns="0" rtlCol="0">
            <a:spAutoFit/>
          </a:bodyPr>
          <a:lstStyle/>
          <a:p>
            <a:pPr marL="12700">
              <a:lnSpc>
                <a:spcPct val="100000"/>
              </a:lnSpc>
            </a:pPr>
            <a:r>
              <a:rPr sz="3600" b="1" spc="-475" dirty="0">
                <a:solidFill>
                  <a:srgbClr val="006DB6"/>
                </a:solidFill>
                <a:latin typeface="Nirmala UI"/>
                <a:cs typeface="Nirmala UI"/>
              </a:rPr>
              <a:t>২</a:t>
            </a:r>
            <a:endParaRPr sz="3600">
              <a:latin typeface="Nirmala UI"/>
              <a:cs typeface="Nirmala UI"/>
            </a:endParaRPr>
          </a:p>
        </p:txBody>
      </p:sp>
      <p:sp>
        <p:nvSpPr>
          <p:cNvPr id="13" name="object 13"/>
          <p:cNvSpPr txBox="1"/>
          <p:nvPr/>
        </p:nvSpPr>
        <p:spPr>
          <a:xfrm>
            <a:off x="4562983" y="4485402"/>
            <a:ext cx="290195" cy="482600"/>
          </a:xfrm>
          <a:prstGeom prst="rect">
            <a:avLst/>
          </a:prstGeom>
        </p:spPr>
        <p:txBody>
          <a:bodyPr vert="horz" wrap="square" lIns="0" tIns="0" rIns="0" bIns="0" rtlCol="0">
            <a:spAutoFit/>
          </a:bodyPr>
          <a:lstStyle/>
          <a:p>
            <a:pPr marL="12700">
              <a:lnSpc>
                <a:spcPct val="100000"/>
              </a:lnSpc>
            </a:pPr>
            <a:r>
              <a:rPr sz="3600" b="1" spc="-260" dirty="0">
                <a:solidFill>
                  <a:srgbClr val="006DB6"/>
                </a:solidFill>
                <a:latin typeface="Nirmala UI"/>
                <a:cs typeface="Nirmala UI"/>
              </a:rPr>
              <a:t>৪</a:t>
            </a:r>
            <a:endParaRPr sz="3600">
              <a:latin typeface="Nirmala UI"/>
              <a:cs typeface="Nirmala UI"/>
            </a:endParaRPr>
          </a:p>
        </p:txBody>
      </p:sp>
      <p:sp>
        <p:nvSpPr>
          <p:cNvPr id="14" name="object 14"/>
          <p:cNvSpPr txBox="1"/>
          <p:nvPr/>
        </p:nvSpPr>
        <p:spPr>
          <a:xfrm>
            <a:off x="7391781" y="4485402"/>
            <a:ext cx="311785" cy="482600"/>
          </a:xfrm>
          <a:prstGeom prst="rect">
            <a:avLst/>
          </a:prstGeom>
        </p:spPr>
        <p:txBody>
          <a:bodyPr vert="horz" wrap="square" lIns="0" tIns="0" rIns="0" bIns="0" rtlCol="0">
            <a:spAutoFit/>
          </a:bodyPr>
          <a:lstStyle/>
          <a:p>
            <a:pPr marL="12700">
              <a:lnSpc>
                <a:spcPct val="100000"/>
              </a:lnSpc>
            </a:pPr>
            <a:r>
              <a:rPr sz="3600" b="1" spc="-705" dirty="0">
                <a:solidFill>
                  <a:srgbClr val="006DB6"/>
                </a:solidFill>
                <a:latin typeface="Nirmala UI"/>
                <a:cs typeface="Nirmala UI"/>
              </a:rPr>
              <a:t>৬</a:t>
            </a:r>
            <a:endParaRPr sz="3600">
              <a:latin typeface="Nirmala UI"/>
              <a:cs typeface="Nirmala UI"/>
            </a:endParaRPr>
          </a:p>
        </p:txBody>
      </p:sp>
      <p:sp>
        <p:nvSpPr>
          <p:cNvPr id="15" name="object 15"/>
          <p:cNvSpPr txBox="1"/>
          <p:nvPr/>
        </p:nvSpPr>
        <p:spPr>
          <a:xfrm>
            <a:off x="9660890" y="4116897"/>
            <a:ext cx="1845310" cy="766445"/>
          </a:xfrm>
          <a:prstGeom prst="rect">
            <a:avLst/>
          </a:prstGeom>
        </p:spPr>
        <p:txBody>
          <a:bodyPr vert="horz" wrap="square" lIns="0" tIns="0" rIns="0" bIns="0" rtlCol="0">
            <a:spAutoFit/>
          </a:bodyPr>
          <a:lstStyle/>
          <a:p>
            <a:pPr marL="26034" marR="5080" indent="-13970">
              <a:lnSpc>
                <a:spcPts val="3040"/>
              </a:lnSpc>
            </a:pPr>
            <a:r>
              <a:rPr sz="2800" spc="-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চ্যা</a:t>
            </a:r>
            <a:r>
              <a:rPr sz="2800" spc="-1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ট</a:t>
            </a:r>
            <a:r>
              <a:rPr sz="28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1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বক্সে</a:t>
            </a:r>
            <a:r>
              <a:rPr sz="2800" spc="-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নম্বর</a:t>
            </a:r>
            <a:r>
              <a:rPr sz="2800" spc="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24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2800" spc="-1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1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খু</a:t>
            </a:r>
            <a:r>
              <a:rPr sz="2800" spc="-2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28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3" name="object 3"/>
          <p:cNvSpPr txBox="1">
            <a:spLocks noGrp="1"/>
          </p:cNvSpPr>
          <p:nvPr>
            <p:ph type="title"/>
          </p:nvPr>
        </p:nvSpPr>
        <p:spPr>
          <a:xfrm>
            <a:off x="294641" y="321690"/>
            <a:ext cx="11668759" cy="738664"/>
          </a:xfrm>
          <a:prstGeom prst="rect">
            <a:avLst/>
          </a:prstGeom>
        </p:spPr>
        <p:txBody>
          <a:bodyPr vert="horz" wrap="square" lIns="0" tIns="0" rIns="0" bIns="0" rtlCol="0">
            <a:spAutoFit/>
          </a:bodyPr>
          <a:lstStyle/>
          <a:p>
            <a:pPr marL="12700">
              <a:lnSpc>
                <a:spcPct val="100000"/>
              </a:lnSpc>
            </a:pPr>
            <a:r>
              <a:rPr sz="4800" spc="-400" dirty="0">
                <a:latin typeface="Arial Unicode MS" panose="020B0604020202020204" pitchFamily="34" charset="-128"/>
                <a:ea typeface="Arial Unicode MS" panose="020B0604020202020204" pitchFamily="34" charset="-128"/>
                <a:cs typeface="Arial Unicode MS" panose="020B0604020202020204" pitchFamily="34" charset="-128"/>
              </a:rPr>
              <a:t>স্প্র িংবোর্ড</a:t>
            </a:r>
            <a:endParaRPr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object 4"/>
          <p:cNvSpPr/>
          <p:nvPr/>
        </p:nvSpPr>
        <p:spPr>
          <a:xfrm>
            <a:off x="9310369" y="5829934"/>
            <a:ext cx="2747010" cy="4502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609455" y="2917825"/>
            <a:ext cx="1830704" cy="291211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086975" y="3515995"/>
            <a:ext cx="890904" cy="126301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18466" y="2133600"/>
            <a:ext cx="7963534" cy="4155946"/>
          </a:xfrm>
          <a:prstGeom prst="rect">
            <a:avLst/>
          </a:prstGeom>
        </p:spPr>
        <p:txBody>
          <a:bodyPr vert="horz" wrap="square" lIns="0" tIns="0" rIns="0" bIns="0" rtlCol="0">
            <a:spAutoFit/>
          </a:bodyPr>
          <a:lstStyle/>
          <a:p>
            <a:pPr>
              <a:lnSpc>
                <a:spcPct val="100000"/>
              </a:lnSpc>
              <a:spcBef>
                <a:spcPts val="29"/>
              </a:spcBef>
            </a:pPr>
            <a:endParaRPr lang="en-US" sz="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84200" marR="5080" indent="-571500">
              <a:lnSpc>
                <a:spcPct val="120100"/>
              </a:lnSpc>
              <a:buFont typeface="Arial" panose="020B0604020202020204" pitchFamily="34" charset="0"/>
              <a:buChar char="•"/>
            </a:pPr>
            <a:r>
              <a:rPr lang="as-IN" sz="2800" spc="-1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ওয ে</a:t>
            </a:r>
            <a:r>
              <a:rPr lang="as-IN" sz="2800" spc="-11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a:t>
            </a: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2800" spc="-17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ভ ত্ত </a:t>
            </a:r>
            <a:r>
              <a:rPr lang="as-IN" sz="2800" spc="-31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lang="as-IN" sz="2800" spc="-1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2800" spc="-17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ট</a:t>
            </a:r>
            <a:r>
              <a:rPr lang="as-IN" sz="2800" spc="-24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েক্সট িং</a:t>
            </a:r>
            <a:r>
              <a:rPr lang="as-IN" sz="2800" spc="1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2800" spc="-58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lang="as-IN" sz="2800" spc="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2800" spc="-21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যাপ</a:t>
            </a: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2800" spc="-47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lang="as-IN" sz="2800" spc="-63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2800" spc="-27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2800" spc="1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2800" spc="-27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ডাউ</a:t>
            </a:r>
            <a:r>
              <a:rPr lang="as-IN" sz="2800" spc="-30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2800" spc="-36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লোডের</a:t>
            </a:r>
            <a:r>
              <a:rPr lang="as-IN" sz="2800" spc="-29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প্রয োজন</a:t>
            </a: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2800" spc="-204"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2800" spc="-21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ই</a:t>
            </a: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84200" marR="5080" indent="-571500">
              <a:lnSpc>
                <a:spcPct val="120100"/>
              </a:lnSpc>
              <a:buFont typeface="Arial" panose="020B0604020202020204" pitchFamily="34" charset="0"/>
              <a:buChar char="•"/>
            </a:pP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সন্তানকে একটি পড়ার দক্ষতা ফোকাস করতে গাইড করে</a:t>
            </a:r>
          </a:p>
          <a:p>
            <a:pPr marL="584200" marR="5080" indent="-571500">
              <a:lnSpc>
                <a:spcPct val="120100"/>
              </a:lnSpc>
              <a:buFont typeface="Arial" panose="020B0604020202020204" pitchFamily="34" charset="0"/>
              <a:buChar char="•"/>
            </a:pP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সবাই মিলে আপনার সন্তানের উন্নতি সাধনে সাহায্য করতে ব্যবহার করতে পারেন এমন কৌশল আলোচনা করে</a:t>
            </a:r>
          </a:p>
          <a:p>
            <a:pPr marL="584200" marR="5080" indent="-571500">
              <a:lnSpc>
                <a:spcPct val="120100"/>
              </a:lnSpc>
              <a:buFont typeface="Arial" panose="020B0604020202020204" pitchFamily="34" charset="0"/>
              <a:buChar char="•"/>
            </a:pPr>
            <a:r>
              <a:rPr lang="as-IN" sz="2800" spc="-2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পুরস্কারের পাওয়ার পথে আপনার অগ্রগতি দেখায় </a:t>
            </a:r>
          </a:p>
        </p:txBody>
      </p:sp>
      <p:sp>
        <p:nvSpPr>
          <p:cNvPr id="16" name="object 7">
            <a:extLst>
              <a:ext uri="{FF2B5EF4-FFF2-40B4-BE49-F238E27FC236}">
                <a16:creationId xmlns:a16="http://schemas.microsoft.com/office/drawing/2014/main" id="{EAD02886-0AE5-B8BB-F2B2-CB9E92697D11}"/>
              </a:ext>
            </a:extLst>
          </p:cNvPr>
          <p:cNvSpPr txBox="1"/>
          <p:nvPr/>
        </p:nvSpPr>
        <p:spPr>
          <a:xfrm>
            <a:off x="-132319" y="1447800"/>
            <a:ext cx="5999719" cy="553998"/>
          </a:xfrm>
          <a:prstGeom prst="rect">
            <a:avLst/>
          </a:prstGeom>
        </p:spPr>
        <p:txBody>
          <a:bodyPr vert="horz" wrap="square" lIns="0" tIns="0" rIns="0" bIns="0" rtlCol="0">
            <a:spAutoFit/>
          </a:bodyPr>
          <a:lstStyle/>
          <a:p>
            <a:pPr marL="512445">
              <a:lnSpc>
                <a:spcPct val="100000"/>
              </a:lnSpc>
              <a:tabLst>
                <a:tab pos="5673090" algn="l"/>
              </a:tabLst>
            </a:pPr>
            <a:r>
              <a:rPr lang="bn-IN"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আমাদের অসাধারণ রিসোর্স</a:t>
            </a:r>
            <a:r>
              <a:rPr lang="en-US"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600" b="1"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0" name="Google Shape;590;p26"/>
          <p:cNvSpPr txBox="1"/>
          <p:nvPr/>
        </p:nvSpPr>
        <p:spPr>
          <a:xfrm>
            <a:off x="6366148" y="2663113"/>
            <a:ext cx="5500200" cy="2856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Insert incentives</a:t>
            </a:r>
            <a:endParaRPr kumimoji="0" sz="3100" b="1" i="0" u="none" strike="noStrike" kern="0" cap="none" spc="0" normalizeH="0" baseline="0" noProof="0">
              <a:ln>
                <a:noFill/>
              </a:ln>
              <a:solidFill>
                <a:srgbClr val="006FB6"/>
              </a:solidFill>
              <a:effectLst/>
              <a:uLnTx/>
              <a:uFillTx/>
              <a:latin typeface="Calibri"/>
              <a:ea typeface="Calibri"/>
              <a:cs typeface="Calibri"/>
              <a:sym typeface="Calibri"/>
            </a:endParaRPr>
          </a:p>
          <a:p>
            <a:pPr marL="45720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endParaRPr kumimoji="0" sz="3100" b="1" i="0" u="none" strike="noStrike" kern="0" cap="none" spc="0" normalizeH="0" baseline="0" noProof="0">
              <a:ln>
                <a:noFill/>
              </a:ln>
              <a:solidFill>
                <a:srgbClr val="006FB6"/>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Insert incentives</a:t>
            </a:r>
            <a:endParaRPr kumimoji="0" sz="3100" b="1"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endParaRPr kumimoji="0" sz="3100" b="1" i="0" u="none" strike="noStrike" kern="0" cap="none" spc="0" normalizeH="0" baseline="0" noProof="0">
              <a:ln>
                <a:noFill/>
              </a:ln>
              <a:solidFill>
                <a:srgbClr val="006FB6"/>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Insert incentives</a:t>
            </a:r>
            <a:endParaRPr kumimoji="0" sz="3100" b="0" i="0" u="none" strike="noStrike" kern="0" cap="none" spc="0" normalizeH="0" baseline="0" noProof="0">
              <a:ln>
                <a:noFill/>
              </a:ln>
              <a:solidFill>
                <a:srgbClr val="006FB6"/>
              </a:solidFill>
              <a:effectLst/>
              <a:uLnTx/>
              <a:uFillTx/>
              <a:latin typeface="Arial"/>
              <a:ea typeface="Arial"/>
              <a:cs typeface="Arial"/>
              <a:sym typeface="Arial"/>
            </a:endParaRPr>
          </a:p>
        </p:txBody>
      </p:sp>
      <p:pic>
        <p:nvPicPr>
          <p:cNvPr id="591" name="Google Shape;591;p26"/>
          <p:cNvPicPr preferRelativeResize="0"/>
          <p:nvPr/>
        </p:nvPicPr>
        <p:blipFill rotWithShape="1">
          <a:blip r:embed="rId3">
            <a:alphaModFix/>
          </a:blip>
          <a:srcRect l="5229" r="5220"/>
          <a:stretch/>
        </p:blipFill>
        <p:spPr>
          <a:xfrm>
            <a:off x="402662" y="1832547"/>
            <a:ext cx="5394325" cy="4518024"/>
          </a:xfrm>
          <a:prstGeom prst="rect">
            <a:avLst/>
          </a:prstGeom>
          <a:noFill/>
          <a:ln>
            <a:noFill/>
          </a:ln>
        </p:spPr>
      </p:pic>
      <p:sp>
        <p:nvSpPr>
          <p:cNvPr id="4" name="object 3">
            <a:extLst>
              <a:ext uri="{FF2B5EF4-FFF2-40B4-BE49-F238E27FC236}">
                <a16:creationId xmlns:a16="http://schemas.microsoft.com/office/drawing/2014/main" id="{F0036D10-F444-92A7-4096-F77072F1883D}"/>
              </a:ext>
            </a:extLst>
          </p:cNvPr>
          <p:cNvSpPr txBox="1"/>
          <p:nvPr/>
        </p:nvSpPr>
        <p:spPr>
          <a:xfrm>
            <a:off x="260094" y="313543"/>
            <a:ext cx="5835905" cy="738664"/>
          </a:xfrm>
          <a:prstGeom prst="rect">
            <a:avLst/>
          </a:prstGeom>
        </p:spPr>
        <p:txBody>
          <a:bodyPr vert="horz" wrap="square" lIns="0" tIns="0" rIns="0" bIns="0" rtlCol="0">
            <a:spAutoFit/>
          </a:bodyPr>
          <a:lstStyle/>
          <a:p>
            <a:pPr marL="12700">
              <a:lnSpc>
                <a:spcPct val="100000"/>
              </a:lnSpc>
              <a:tabLst>
                <a:tab pos="2498090" algn="l"/>
              </a:tabLst>
            </a:pPr>
            <a:r>
              <a:rPr sz="4800" b="1" spc="-49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পুরস্কার</a:t>
            </a:r>
            <a:r>
              <a:rPr lang="en-US" sz="4800" b="1" spc="-4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4800" b="1" spc="-68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জ</a:t>
            </a:r>
            <a:r>
              <a:rPr sz="4800" b="1" spc="-6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তুন</a:t>
            </a:r>
            <a:endParaRPr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3" name="object 3"/>
          <p:cNvSpPr txBox="1">
            <a:spLocks noGrp="1"/>
          </p:cNvSpPr>
          <p:nvPr>
            <p:ph type="title"/>
          </p:nvPr>
        </p:nvSpPr>
        <p:spPr>
          <a:xfrm>
            <a:off x="261620" y="321690"/>
            <a:ext cx="11668759" cy="677108"/>
          </a:xfrm>
          <a:prstGeom prst="rect">
            <a:avLst/>
          </a:prstGeom>
        </p:spPr>
        <p:txBody>
          <a:bodyPr vert="horz" wrap="square" lIns="0" tIns="0" rIns="0" bIns="0" rtlCol="0">
            <a:spAutoFit/>
          </a:bodyPr>
          <a:lstStyle/>
          <a:p>
            <a:r>
              <a:rPr lang="bn-IN" sz="4400" dirty="0">
                <a:latin typeface="Arial Unicode MS" panose="020B0604020202020204" pitchFamily="34" charset="-128"/>
                <a:ea typeface="Arial Unicode MS" panose="020B0604020202020204" pitchFamily="34" charset="-128"/>
                <a:cs typeface="Arial Unicode MS" panose="020B0604020202020204" pitchFamily="34" charset="-128"/>
              </a:rPr>
              <a:t>আপনার বইতে অ্যাক্সেস থাকবেথাকবে</a:t>
            </a:r>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object 4"/>
          <p:cNvSpPr/>
          <p:nvPr/>
        </p:nvSpPr>
        <p:spPr>
          <a:xfrm>
            <a:off x="5349875" y="1713864"/>
            <a:ext cx="6553200" cy="473646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45429" y="1708785"/>
            <a:ext cx="6562725" cy="4746625"/>
          </a:xfrm>
          <a:custGeom>
            <a:avLst/>
            <a:gdLst/>
            <a:ahLst/>
            <a:cxnLst/>
            <a:rect l="l" t="t" r="r" b="b"/>
            <a:pathLst>
              <a:path w="6562725" h="4746625">
                <a:moveTo>
                  <a:pt x="0" y="4746625"/>
                </a:moveTo>
                <a:lnTo>
                  <a:pt x="6562725" y="4746625"/>
                </a:lnTo>
                <a:lnTo>
                  <a:pt x="6562725" y="0"/>
                </a:lnTo>
                <a:lnTo>
                  <a:pt x="0" y="0"/>
                </a:lnTo>
                <a:lnTo>
                  <a:pt x="0" y="4746625"/>
                </a:lnTo>
                <a:close/>
              </a:path>
            </a:pathLst>
          </a:custGeom>
          <a:ln w="9525">
            <a:solidFill>
              <a:srgbClr val="666666"/>
            </a:solidFill>
          </a:ln>
        </p:spPr>
        <p:txBody>
          <a:bodyPr wrap="square" lIns="0" tIns="0" rIns="0" bIns="0" rtlCol="0"/>
          <a:lstStyle/>
          <a:p>
            <a:endParaRPr/>
          </a:p>
        </p:txBody>
      </p:sp>
      <p:sp>
        <p:nvSpPr>
          <p:cNvPr id="6" name="object 6"/>
          <p:cNvSpPr/>
          <p:nvPr/>
        </p:nvSpPr>
        <p:spPr>
          <a:xfrm>
            <a:off x="719455" y="4315459"/>
            <a:ext cx="4900930" cy="23456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14375" y="4310379"/>
            <a:ext cx="4911090" cy="2355850"/>
          </a:xfrm>
          <a:custGeom>
            <a:avLst/>
            <a:gdLst/>
            <a:ahLst/>
            <a:cxnLst/>
            <a:rect l="l" t="t" r="r" b="b"/>
            <a:pathLst>
              <a:path w="4911090" h="2355850">
                <a:moveTo>
                  <a:pt x="0" y="2355850"/>
                </a:moveTo>
                <a:lnTo>
                  <a:pt x="4911090" y="2355850"/>
                </a:lnTo>
                <a:lnTo>
                  <a:pt x="4911090" y="0"/>
                </a:lnTo>
                <a:lnTo>
                  <a:pt x="0" y="0"/>
                </a:lnTo>
                <a:lnTo>
                  <a:pt x="0" y="2355850"/>
                </a:lnTo>
                <a:close/>
              </a:path>
            </a:pathLst>
          </a:custGeom>
          <a:ln w="9525">
            <a:solidFill>
              <a:srgbClr val="666666"/>
            </a:solidFill>
          </a:ln>
        </p:spPr>
        <p:txBody>
          <a:bodyPr wrap="square" lIns="0" tIns="0" rIns="0" bIns="0" rtlCol="0"/>
          <a:lstStyle/>
          <a:p>
            <a:endParaRPr/>
          </a:p>
        </p:txBody>
      </p:sp>
      <p:sp>
        <p:nvSpPr>
          <p:cNvPr id="8" name="object 8"/>
          <p:cNvSpPr/>
          <p:nvPr/>
        </p:nvSpPr>
        <p:spPr>
          <a:xfrm>
            <a:off x="4453890" y="2100579"/>
            <a:ext cx="184150" cy="92075"/>
          </a:xfrm>
          <a:custGeom>
            <a:avLst/>
            <a:gdLst/>
            <a:ahLst/>
            <a:cxnLst/>
            <a:rect l="l" t="t" r="r" b="b"/>
            <a:pathLst>
              <a:path w="184150" h="92075">
                <a:moveTo>
                  <a:pt x="184150" y="0"/>
                </a:moveTo>
                <a:lnTo>
                  <a:pt x="0" y="0"/>
                </a:lnTo>
                <a:lnTo>
                  <a:pt x="0" y="92075"/>
                </a:lnTo>
                <a:lnTo>
                  <a:pt x="184150" y="0"/>
                </a:lnTo>
                <a:close/>
              </a:path>
            </a:pathLst>
          </a:custGeom>
          <a:solidFill>
            <a:srgbClr val="EB692C"/>
          </a:solidFill>
        </p:spPr>
        <p:txBody>
          <a:bodyPr wrap="square" lIns="0" tIns="0" rIns="0" bIns="0" rtlCol="0"/>
          <a:lstStyle/>
          <a:p>
            <a:endParaRPr/>
          </a:p>
        </p:txBody>
      </p:sp>
      <p:sp>
        <p:nvSpPr>
          <p:cNvPr id="9" name="object 9"/>
          <p:cNvSpPr/>
          <p:nvPr/>
        </p:nvSpPr>
        <p:spPr>
          <a:xfrm>
            <a:off x="4476750" y="2008504"/>
            <a:ext cx="0" cy="92075"/>
          </a:xfrm>
          <a:custGeom>
            <a:avLst/>
            <a:gdLst/>
            <a:ahLst/>
            <a:cxnLst/>
            <a:rect l="l" t="t" r="r" b="b"/>
            <a:pathLst>
              <a:path h="92075">
                <a:moveTo>
                  <a:pt x="0" y="0"/>
                </a:moveTo>
                <a:lnTo>
                  <a:pt x="0" y="92075"/>
                </a:lnTo>
              </a:path>
            </a:pathLst>
          </a:custGeom>
          <a:ln w="46990">
            <a:solidFill>
              <a:srgbClr val="EB692C"/>
            </a:solidFill>
          </a:ln>
        </p:spPr>
        <p:txBody>
          <a:bodyPr wrap="square" lIns="0" tIns="0" rIns="0" bIns="0" rtlCol="0"/>
          <a:lstStyle/>
          <a:p>
            <a:endParaRPr/>
          </a:p>
        </p:txBody>
      </p:sp>
      <p:sp>
        <p:nvSpPr>
          <p:cNvPr id="10" name="object 10"/>
          <p:cNvSpPr/>
          <p:nvPr/>
        </p:nvSpPr>
        <p:spPr>
          <a:xfrm>
            <a:off x="4453890" y="1916429"/>
            <a:ext cx="276225" cy="184150"/>
          </a:xfrm>
          <a:custGeom>
            <a:avLst/>
            <a:gdLst/>
            <a:ahLst/>
            <a:cxnLst/>
            <a:rect l="l" t="t" r="r" b="b"/>
            <a:pathLst>
              <a:path w="276225" h="184150">
                <a:moveTo>
                  <a:pt x="0" y="0"/>
                </a:moveTo>
                <a:lnTo>
                  <a:pt x="0" y="92075"/>
                </a:lnTo>
                <a:lnTo>
                  <a:pt x="45720" y="92075"/>
                </a:lnTo>
                <a:lnTo>
                  <a:pt x="45720" y="184150"/>
                </a:lnTo>
                <a:lnTo>
                  <a:pt x="184150" y="184150"/>
                </a:lnTo>
                <a:lnTo>
                  <a:pt x="276225" y="138430"/>
                </a:lnTo>
                <a:lnTo>
                  <a:pt x="0" y="0"/>
                </a:lnTo>
                <a:close/>
              </a:path>
            </a:pathLst>
          </a:custGeom>
          <a:solidFill>
            <a:srgbClr val="EB692C"/>
          </a:solidFill>
        </p:spPr>
        <p:txBody>
          <a:bodyPr wrap="square" lIns="0" tIns="0" rIns="0" bIns="0" rtlCol="0"/>
          <a:lstStyle/>
          <a:p>
            <a:endParaRPr/>
          </a:p>
        </p:txBody>
      </p:sp>
      <p:sp>
        <p:nvSpPr>
          <p:cNvPr id="11" name="object 11"/>
          <p:cNvSpPr/>
          <p:nvPr/>
        </p:nvSpPr>
        <p:spPr>
          <a:xfrm>
            <a:off x="3776979" y="2008504"/>
            <a:ext cx="676910" cy="92075"/>
          </a:xfrm>
          <a:custGeom>
            <a:avLst/>
            <a:gdLst/>
            <a:ahLst/>
            <a:cxnLst/>
            <a:rect l="l" t="t" r="r" b="b"/>
            <a:pathLst>
              <a:path w="676910" h="92075">
                <a:moveTo>
                  <a:pt x="0" y="92075"/>
                </a:moveTo>
                <a:lnTo>
                  <a:pt x="676910" y="92075"/>
                </a:lnTo>
                <a:lnTo>
                  <a:pt x="676910" y="0"/>
                </a:lnTo>
                <a:lnTo>
                  <a:pt x="0" y="0"/>
                </a:lnTo>
                <a:lnTo>
                  <a:pt x="0" y="92075"/>
                </a:lnTo>
                <a:close/>
              </a:path>
            </a:pathLst>
          </a:custGeom>
          <a:solidFill>
            <a:srgbClr val="EB692C"/>
          </a:solidFill>
        </p:spPr>
        <p:txBody>
          <a:bodyPr wrap="square" lIns="0" tIns="0" rIns="0" bIns="0" rtlCol="0"/>
          <a:lstStyle/>
          <a:p>
            <a:endParaRPr/>
          </a:p>
        </p:txBody>
      </p:sp>
      <p:sp>
        <p:nvSpPr>
          <p:cNvPr id="12" name="object 12"/>
          <p:cNvSpPr/>
          <p:nvPr/>
        </p:nvSpPr>
        <p:spPr>
          <a:xfrm>
            <a:off x="3117850" y="4557395"/>
            <a:ext cx="292735" cy="163195"/>
          </a:xfrm>
          <a:custGeom>
            <a:avLst/>
            <a:gdLst/>
            <a:ahLst/>
            <a:cxnLst/>
            <a:rect l="l" t="t" r="r" b="b"/>
            <a:pathLst>
              <a:path w="292735" h="163195">
                <a:moveTo>
                  <a:pt x="64769" y="0"/>
                </a:moveTo>
                <a:lnTo>
                  <a:pt x="0" y="65404"/>
                </a:lnTo>
                <a:lnTo>
                  <a:pt x="292735" y="163194"/>
                </a:lnTo>
                <a:lnTo>
                  <a:pt x="249554" y="33019"/>
                </a:lnTo>
                <a:lnTo>
                  <a:pt x="97789" y="33019"/>
                </a:lnTo>
                <a:lnTo>
                  <a:pt x="64769" y="0"/>
                </a:lnTo>
                <a:close/>
              </a:path>
            </a:pathLst>
          </a:custGeom>
          <a:solidFill>
            <a:srgbClr val="EB692C"/>
          </a:solidFill>
        </p:spPr>
        <p:txBody>
          <a:bodyPr wrap="square" lIns="0" tIns="0" rIns="0" bIns="0" rtlCol="0"/>
          <a:lstStyle/>
          <a:p>
            <a:endParaRPr/>
          </a:p>
        </p:txBody>
      </p:sp>
      <p:sp>
        <p:nvSpPr>
          <p:cNvPr id="13" name="object 13"/>
          <p:cNvSpPr/>
          <p:nvPr/>
        </p:nvSpPr>
        <p:spPr>
          <a:xfrm>
            <a:off x="3182620" y="4492625"/>
            <a:ext cx="97790" cy="97790"/>
          </a:xfrm>
          <a:custGeom>
            <a:avLst/>
            <a:gdLst/>
            <a:ahLst/>
            <a:cxnLst/>
            <a:rect l="l" t="t" r="r" b="b"/>
            <a:pathLst>
              <a:path w="97789" h="97789">
                <a:moveTo>
                  <a:pt x="65405" y="0"/>
                </a:moveTo>
                <a:lnTo>
                  <a:pt x="0" y="64769"/>
                </a:lnTo>
                <a:lnTo>
                  <a:pt x="33019" y="97789"/>
                </a:lnTo>
                <a:lnTo>
                  <a:pt x="97790" y="32385"/>
                </a:lnTo>
                <a:lnTo>
                  <a:pt x="65405" y="0"/>
                </a:lnTo>
                <a:close/>
              </a:path>
            </a:pathLst>
          </a:custGeom>
          <a:solidFill>
            <a:srgbClr val="EB692C"/>
          </a:solidFill>
        </p:spPr>
        <p:txBody>
          <a:bodyPr wrap="square" lIns="0" tIns="0" rIns="0" bIns="0" rtlCol="0"/>
          <a:lstStyle/>
          <a:p>
            <a:endParaRPr/>
          </a:p>
        </p:txBody>
      </p:sp>
      <p:sp>
        <p:nvSpPr>
          <p:cNvPr id="14" name="object 14"/>
          <p:cNvSpPr/>
          <p:nvPr/>
        </p:nvSpPr>
        <p:spPr>
          <a:xfrm>
            <a:off x="3215639" y="4427854"/>
            <a:ext cx="151765" cy="162560"/>
          </a:xfrm>
          <a:custGeom>
            <a:avLst/>
            <a:gdLst/>
            <a:ahLst/>
            <a:cxnLst/>
            <a:rect l="l" t="t" r="r" b="b"/>
            <a:pathLst>
              <a:path w="151764" h="162560">
                <a:moveTo>
                  <a:pt x="97789" y="0"/>
                </a:moveTo>
                <a:lnTo>
                  <a:pt x="32385" y="64770"/>
                </a:lnTo>
                <a:lnTo>
                  <a:pt x="64770" y="97155"/>
                </a:lnTo>
                <a:lnTo>
                  <a:pt x="0" y="162560"/>
                </a:lnTo>
                <a:lnTo>
                  <a:pt x="151764" y="162560"/>
                </a:lnTo>
                <a:lnTo>
                  <a:pt x="97789" y="0"/>
                </a:lnTo>
                <a:close/>
              </a:path>
            </a:pathLst>
          </a:custGeom>
          <a:solidFill>
            <a:srgbClr val="EB692C"/>
          </a:solidFill>
        </p:spPr>
        <p:txBody>
          <a:bodyPr wrap="square" lIns="0" tIns="0" rIns="0" bIns="0" rtlCol="0"/>
          <a:lstStyle/>
          <a:p>
            <a:endParaRPr/>
          </a:p>
        </p:txBody>
      </p:sp>
      <p:sp>
        <p:nvSpPr>
          <p:cNvPr id="15" name="object 15"/>
          <p:cNvSpPr/>
          <p:nvPr/>
        </p:nvSpPr>
        <p:spPr>
          <a:xfrm>
            <a:off x="2569845" y="3878579"/>
            <a:ext cx="678180" cy="678815"/>
          </a:xfrm>
          <a:custGeom>
            <a:avLst/>
            <a:gdLst/>
            <a:ahLst/>
            <a:cxnLst/>
            <a:rect l="l" t="t" r="r" b="b"/>
            <a:pathLst>
              <a:path w="678180" h="678814">
                <a:moveTo>
                  <a:pt x="65405" y="0"/>
                </a:moveTo>
                <a:lnTo>
                  <a:pt x="0" y="64770"/>
                </a:lnTo>
                <a:lnTo>
                  <a:pt x="612775" y="678815"/>
                </a:lnTo>
                <a:lnTo>
                  <a:pt x="678180" y="614045"/>
                </a:lnTo>
                <a:lnTo>
                  <a:pt x="65405" y="0"/>
                </a:lnTo>
                <a:close/>
              </a:path>
            </a:pathLst>
          </a:custGeom>
          <a:solidFill>
            <a:srgbClr val="EB692C"/>
          </a:solidFill>
        </p:spPr>
        <p:txBody>
          <a:bodyPr wrap="square" lIns="0" tIns="0" rIns="0" bIns="0" rtlCol="0"/>
          <a:lstStyle/>
          <a:p>
            <a:endParaRPr/>
          </a:p>
        </p:txBody>
      </p:sp>
      <p:sp>
        <p:nvSpPr>
          <p:cNvPr id="16" name="object 16"/>
          <p:cNvSpPr/>
          <p:nvPr/>
        </p:nvSpPr>
        <p:spPr>
          <a:xfrm>
            <a:off x="1332230" y="1450339"/>
            <a:ext cx="2472055" cy="115951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52095" y="1450339"/>
            <a:ext cx="1066800" cy="1104900"/>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159511" y="2801431"/>
            <a:ext cx="4570603" cy="924164"/>
          </a:xfrm>
          <a:prstGeom prst="rect">
            <a:avLst/>
          </a:prstGeom>
        </p:spPr>
        <p:txBody>
          <a:bodyPr vert="horz" wrap="square" lIns="0" tIns="0" rIns="0" bIns="0" rtlCol="0">
            <a:spAutoFit/>
          </a:bodyPr>
          <a:lstStyle/>
          <a:p>
            <a:pPr marL="12700" marR="5080">
              <a:lnSpc>
                <a:spcPct val="110900"/>
              </a:lnSpc>
            </a:pPr>
            <a:r>
              <a:rPr lang="as-IN" sz="2800" spc="-2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সন্তানের শিক্ষক আপনাকে লগ ইন করার তথ্য পাঠাবেন</a:t>
            </a:r>
            <a:endParaRPr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17e27b04af9_0_16"/>
          <p:cNvSpPr txBox="1"/>
          <p:nvPr/>
        </p:nvSpPr>
        <p:spPr>
          <a:xfrm>
            <a:off x="207903" y="353530"/>
            <a:ext cx="8618400" cy="614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endParaRPr kumimoji="0" sz="5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11" name="Google Shape;611;g17e27b04af9_0_16"/>
          <p:cNvSpPr/>
          <p:nvPr/>
        </p:nvSpPr>
        <p:spPr>
          <a:xfrm>
            <a:off x="393075" y="1973025"/>
            <a:ext cx="5817600" cy="2308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1000"/>
              </a:spcBef>
              <a:spcAft>
                <a:spcPts val="0"/>
              </a:spcAft>
              <a:buClr>
                <a:srgbClr val="006FB6"/>
              </a:buClr>
              <a:buSzPts val="3600"/>
              <a:buFont typeface="Arial"/>
              <a:buNone/>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Fill in dates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100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Family Workshop dates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Start and end time</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start and end date </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learning bonus celebration</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days off </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Any other important dates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0" i="0" u="none" strike="noStrike" kern="0" cap="none" spc="0" normalizeH="0" baseline="0" noProof="0">
              <a:ln>
                <a:noFill/>
              </a:ln>
              <a:solidFill>
                <a:srgbClr val="0070B6"/>
              </a:solidFill>
              <a:effectLst/>
              <a:uLnTx/>
              <a:uFillTx/>
              <a:latin typeface="Calibri"/>
              <a:ea typeface="Calibri"/>
              <a:cs typeface="Calibri"/>
              <a:sym typeface="Calibri"/>
            </a:endParaRPr>
          </a:p>
        </p:txBody>
      </p:sp>
      <p:pic>
        <p:nvPicPr>
          <p:cNvPr id="612" name="Google Shape;612;g17e27b04af9_0_16"/>
          <p:cNvPicPr preferRelativeResize="0"/>
          <p:nvPr/>
        </p:nvPicPr>
        <p:blipFill rotWithShape="1">
          <a:blip r:embed="rId3">
            <a:alphaModFix/>
          </a:blip>
          <a:srcRect/>
          <a:stretch/>
        </p:blipFill>
        <p:spPr>
          <a:xfrm>
            <a:off x="7321253" y="1578950"/>
            <a:ext cx="4709875" cy="4709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17e27b04af9_0_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endParaRPr dirty="0"/>
          </a:p>
        </p:txBody>
      </p:sp>
      <p:pic>
        <p:nvPicPr>
          <p:cNvPr id="620" name="Google Shape;620;g17e27b04af9_0_8" descr="A close up of a sign&#10;&#10;Description automatically generated"/>
          <p:cNvPicPr preferRelativeResize="0"/>
          <p:nvPr/>
        </p:nvPicPr>
        <p:blipFill rotWithShape="1">
          <a:blip r:embed="rId3">
            <a:alphaModFix/>
          </a:blip>
          <a:srcRect/>
          <a:stretch/>
        </p:blipFill>
        <p:spPr>
          <a:xfrm>
            <a:off x="9314461" y="1686148"/>
            <a:ext cx="2194317" cy="2194317"/>
          </a:xfrm>
          <a:prstGeom prst="rect">
            <a:avLst/>
          </a:prstGeom>
          <a:noFill/>
          <a:ln>
            <a:noFill/>
          </a:ln>
        </p:spPr>
      </p:pic>
      <p:sp>
        <p:nvSpPr>
          <p:cNvPr id="621" name="Google Shape;621;g17e27b04af9_0_8"/>
          <p:cNvSpPr txBox="1"/>
          <p:nvPr/>
        </p:nvSpPr>
        <p:spPr>
          <a:xfrm>
            <a:off x="258234" y="1687513"/>
            <a:ext cx="7884600" cy="3764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1000"/>
              </a:spcBef>
              <a:spcAft>
                <a:spcPts val="0"/>
              </a:spcAft>
              <a:buClr>
                <a:srgbClr val="006FB6"/>
              </a:buClr>
              <a:buSzPts val="3600"/>
              <a:buFont typeface="Arial"/>
              <a:buNone/>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Fill in information</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100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drop off/pick up</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sick or leave early </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alternate pick up person</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any additional paperwork from families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any additional info to give to families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91244" y="0"/>
            <a:ext cx="3500754" cy="6823709"/>
          </a:xfrm>
          <a:custGeom>
            <a:avLst/>
            <a:gdLst/>
            <a:ahLst/>
            <a:cxnLst/>
            <a:rect l="l" t="t" r="r" b="b"/>
            <a:pathLst>
              <a:path w="3500754" h="6823709">
                <a:moveTo>
                  <a:pt x="0" y="6823709"/>
                </a:moveTo>
                <a:lnTo>
                  <a:pt x="3500754" y="6823709"/>
                </a:lnTo>
                <a:lnTo>
                  <a:pt x="3500754" y="0"/>
                </a:lnTo>
                <a:lnTo>
                  <a:pt x="0" y="0"/>
                </a:lnTo>
                <a:lnTo>
                  <a:pt x="0" y="6823709"/>
                </a:lnTo>
                <a:close/>
              </a:path>
            </a:pathLst>
          </a:custGeom>
          <a:solidFill>
            <a:srgbClr val="D5E8AD"/>
          </a:solidFill>
        </p:spPr>
        <p:txBody>
          <a:bodyPr wrap="square" lIns="0" tIns="0" rIns="0" bIns="0" rtlCol="0"/>
          <a:lstStyle/>
          <a:p>
            <a:endParaRPr/>
          </a:p>
        </p:txBody>
      </p:sp>
      <p:sp>
        <p:nvSpPr>
          <p:cNvPr id="3" name="object 3"/>
          <p:cNvSpPr/>
          <p:nvPr/>
        </p:nvSpPr>
        <p:spPr>
          <a:xfrm>
            <a:off x="8646794" y="0"/>
            <a:ext cx="0" cy="6823709"/>
          </a:xfrm>
          <a:custGeom>
            <a:avLst/>
            <a:gdLst/>
            <a:ahLst/>
            <a:cxnLst/>
            <a:rect l="l" t="t" r="r" b="b"/>
            <a:pathLst>
              <a:path h="6823709">
                <a:moveTo>
                  <a:pt x="0" y="0"/>
                </a:moveTo>
                <a:lnTo>
                  <a:pt x="0" y="6823709"/>
                </a:lnTo>
              </a:path>
            </a:pathLst>
          </a:custGeom>
          <a:ln w="88900">
            <a:solidFill>
              <a:srgbClr val="94C73D"/>
            </a:solidFill>
          </a:ln>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object 4"/>
          <p:cNvSpPr/>
          <p:nvPr/>
        </p:nvSpPr>
        <p:spPr>
          <a:xfrm>
            <a:off x="9220200" y="135889"/>
            <a:ext cx="2816225" cy="856615"/>
          </a:xfrm>
          <a:prstGeom prst="rect">
            <a:avLst/>
          </a:prstGeom>
          <a:blipFill>
            <a:blip r:embed="rId3" cstate="print"/>
            <a:stretch>
              <a:fillRect/>
            </a:stretch>
          </a:blipFill>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object 5"/>
          <p:cNvSpPr/>
          <p:nvPr/>
        </p:nvSpPr>
        <p:spPr>
          <a:xfrm>
            <a:off x="9314815" y="1652270"/>
            <a:ext cx="2193925" cy="2193924"/>
          </a:xfrm>
          <a:prstGeom prst="rect">
            <a:avLst/>
          </a:prstGeom>
          <a:blipFill>
            <a:blip r:embed="rId4" cstate="print"/>
            <a:stretch>
              <a:fillRect/>
            </a:stretch>
          </a:blipFill>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object 6"/>
          <p:cNvSpPr txBox="1"/>
          <p:nvPr/>
        </p:nvSpPr>
        <p:spPr>
          <a:xfrm>
            <a:off x="261619" y="389692"/>
            <a:ext cx="3776967" cy="677108"/>
          </a:xfrm>
          <a:prstGeom prst="rect">
            <a:avLst/>
          </a:prstGeom>
        </p:spPr>
        <p:txBody>
          <a:bodyPr vert="horz" wrap="square" lIns="0" tIns="0" rIns="0" bIns="0" rtlCol="0">
            <a:spAutoFit/>
          </a:bodyPr>
          <a:lstStyle/>
          <a:p>
            <a:pPr marL="12700">
              <a:lnSpc>
                <a:spcPct val="100000"/>
              </a:lnSpc>
              <a:tabLst>
                <a:tab pos="1783714" algn="l"/>
              </a:tabLst>
            </a:pPr>
            <a:r>
              <a:rPr lang="bn-IN" sz="4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কোন প্রশ্ন</a:t>
            </a:r>
            <a:r>
              <a:rPr lang="en-US" sz="4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4400" b="1"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4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object 7"/>
          <p:cNvSpPr txBox="1"/>
          <p:nvPr/>
        </p:nvSpPr>
        <p:spPr>
          <a:xfrm>
            <a:off x="336294" y="1828436"/>
            <a:ext cx="10331702" cy="2793072"/>
          </a:xfrm>
          <a:prstGeom prst="rect">
            <a:avLst/>
          </a:prstGeom>
        </p:spPr>
        <p:txBody>
          <a:bodyPr vert="horz" wrap="square" lIns="0" tIns="0" rIns="0" bIns="0" rtlCol="0">
            <a:spAutoFit/>
          </a:bodyPr>
          <a:lstStyle/>
          <a:p>
            <a:pPr marL="12700">
              <a:lnSpc>
                <a:spcPct val="100000"/>
              </a:lnSpc>
              <a:tabLst>
                <a:tab pos="4188460" algn="l"/>
              </a:tabLst>
            </a:pPr>
            <a:r>
              <a:rPr lang="bn-IN"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আসার জন্য আপনাকে ধন্যবাদ</a:t>
            </a:r>
            <a:r>
              <a:rPr lang="en-US"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2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12700">
              <a:lnSpc>
                <a:spcPct val="100000"/>
              </a:lnSpc>
              <a:tabLst>
                <a:tab pos="4188460" algn="l"/>
              </a:tabLst>
            </a:pPr>
            <a:endParaRPr lang="en-US" sz="445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700" marR="4403090">
              <a:lnSpc>
                <a:spcPts val="4150"/>
              </a:lnSpc>
              <a:tabLst>
                <a:tab pos="5568315" algn="l"/>
              </a:tabLst>
            </a:pPr>
            <a:r>
              <a:rPr lang="bn-IN"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 যদি চান তাহলে থাকতে পারেন বা আমাদের প্রশ্ন করতে পারেন</a:t>
            </a:r>
            <a:r>
              <a:rPr lang="hi-IN"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600" dirty="0">
                <a:effectLst/>
              </a:rPr>
              <a:t>		</a:t>
            </a:r>
            <a:endParaRPr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object 7">
            <a:extLst>
              <a:ext uri="{FF2B5EF4-FFF2-40B4-BE49-F238E27FC236}">
                <a16:creationId xmlns:a16="http://schemas.microsoft.com/office/drawing/2014/main" id="{186F6D96-5A93-AC82-6862-47919E2776F8}"/>
              </a:ext>
            </a:extLst>
          </p:cNvPr>
          <p:cNvSpPr txBox="1"/>
          <p:nvPr/>
        </p:nvSpPr>
        <p:spPr>
          <a:xfrm>
            <a:off x="9511026" y="4200560"/>
            <a:ext cx="2313940" cy="861774"/>
          </a:xfrm>
          <a:prstGeom prst="rect">
            <a:avLst/>
          </a:prstGeom>
        </p:spPr>
        <p:txBody>
          <a:bodyPr vert="horz" wrap="square" lIns="0" tIns="0" rIns="0" bIns="0" rtlCol="0">
            <a:spAutoFit/>
          </a:bodyPr>
          <a:lstStyle/>
          <a:p>
            <a:pPr marL="12700">
              <a:lnSpc>
                <a:spcPct val="100000"/>
              </a:lnSpc>
              <a:tabLst>
                <a:tab pos="4188460" algn="l"/>
              </a:tabLst>
            </a:pPr>
            <a:r>
              <a:rPr sz="2800" spc="-9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চ্যাট</a:t>
            </a:r>
            <a:r>
              <a:rPr sz="28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1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ব</a:t>
            </a:r>
            <a:r>
              <a:rPr sz="28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sz="28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a:t>
            </a:r>
            <a:r>
              <a:rPr sz="2800" spc="-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1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এ</a:t>
            </a:r>
            <a:r>
              <a:rPr sz="2800" spc="-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প্রশ্ন</a:t>
            </a:r>
            <a:r>
              <a:rPr sz="28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8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 খু</a:t>
            </a:r>
            <a:r>
              <a:rPr sz="2800" spc="-229"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28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object 3"/>
          <p:cNvSpPr txBox="1"/>
          <p:nvPr/>
        </p:nvSpPr>
        <p:spPr>
          <a:xfrm>
            <a:off x="260095" y="313543"/>
            <a:ext cx="8087359" cy="738664"/>
          </a:xfrm>
          <a:prstGeom prst="rect">
            <a:avLst/>
          </a:prstGeom>
        </p:spPr>
        <p:txBody>
          <a:bodyPr vert="horz" wrap="square" lIns="0" tIns="0" rIns="0" bIns="0" rtlCol="0">
            <a:spAutoFit/>
          </a:bodyPr>
          <a:lstStyle/>
          <a:p>
            <a:pPr marL="12700">
              <a:lnSpc>
                <a:spcPct val="100000"/>
              </a:lnSpc>
              <a:tabLst>
                <a:tab pos="1801495" algn="l"/>
                <a:tab pos="4201160" algn="l"/>
                <a:tab pos="5697855" algn="l"/>
                <a:tab pos="6955155" algn="l"/>
              </a:tabLst>
            </a:pPr>
            <a:r>
              <a:rPr sz="4800" b="1" spc="-30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ট</a:t>
            </a:r>
            <a:r>
              <a:rPr sz="4800" b="1" spc="-3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4800" b="1" spc="-30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মের</a:t>
            </a:r>
            <a:r>
              <a:rPr lang="en-US" sz="4800" b="1" spc="-3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4800" b="1" spc="-254"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সমস্যার</a:t>
            </a:r>
            <a:r>
              <a:rPr lang="en-US" sz="4800" b="1" spc="-254"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4800" b="1" spc="-40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সময়</a:t>
            </a:r>
            <a:r>
              <a:rPr lang="en-US" sz="4800" b="1" spc="-4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4800" b="1" spc="-39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এক</a:t>
            </a:r>
            <a:r>
              <a:rPr lang="en-US" sz="4800" b="1" spc="-3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4800" b="1" spc="-27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সাথে</a:t>
            </a:r>
            <a:endParaRPr sz="48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object 4"/>
          <p:cNvSpPr txBox="1"/>
          <p:nvPr/>
        </p:nvSpPr>
        <p:spPr>
          <a:xfrm>
            <a:off x="336295" y="1720579"/>
            <a:ext cx="7016115" cy="1994392"/>
          </a:xfrm>
          <a:prstGeom prst="rect">
            <a:avLst/>
          </a:prstGeom>
        </p:spPr>
        <p:txBody>
          <a:bodyPr vert="horz" wrap="square" lIns="0" tIns="0" rIns="0" bIns="0" rtlCol="0">
            <a:spAutoFit/>
          </a:bodyPr>
          <a:lstStyle/>
          <a:p>
            <a:pPr marL="469900" marR="5080" indent="-457200">
              <a:lnSpc>
                <a:spcPct val="90100"/>
              </a:lnSpc>
              <a:tabLst>
                <a:tab pos="469265" algn="l"/>
              </a:tabLst>
            </a:pPr>
            <a:r>
              <a:rPr sz="36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6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a:t>
            </a:r>
            <a:r>
              <a:rPr sz="3600" spc="-4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3600" spc="-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3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a:t>
            </a:r>
            <a:r>
              <a:rPr sz="3600" spc="-24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ন্তান</a:t>
            </a:r>
            <a:r>
              <a:rPr sz="3600" spc="-2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3600" spc="-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4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sz="36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2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ক্ষক</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7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a:t>
            </a:r>
            <a:r>
              <a:rPr sz="3600" spc="-5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প</a:t>
            </a:r>
            <a:r>
              <a:rPr sz="3600" spc="-3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3600" spc="-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3600" spc="-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3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এবিং</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6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a:t>
            </a:r>
            <a:r>
              <a:rPr sz="3600" spc="-5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প</a:t>
            </a:r>
            <a:r>
              <a:rPr sz="3600" spc="-4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3600" spc="-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3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a:t>
            </a:r>
            <a:r>
              <a:rPr sz="3600" spc="-2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ন্তানের</a:t>
            </a:r>
            <a:r>
              <a:rPr sz="36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ব ষ</a:t>
            </a:r>
            <a:r>
              <a:rPr sz="3600" spc="-1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য়</a:t>
            </a:r>
            <a:r>
              <a:rPr sz="3600" spc="-3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3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জান</a:t>
            </a:r>
            <a:r>
              <a:rPr sz="3600" spc="-1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3600" spc="-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3600" spc="-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3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জন্য</a:t>
            </a:r>
            <a:r>
              <a:rPr sz="36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2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এক</a:t>
            </a:r>
            <a:r>
              <a:rPr sz="3600" spc="-2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ট</a:t>
            </a:r>
            <a:r>
              <a:rPr sz="3600" spc="-1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4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ছ</a:t>
            </a:r>
            <a:r>
              <a:rPr sz="3600" spc="-8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36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ট্ট</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409"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ম</a:t>
            </a:r>
            <a:r>
              <a:rPr sz="3600" spc="-3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ট িং</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3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 </a:t>
            </a:r>
            <a:r>
              <a:rPr sz="3600" spc="-54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ড</a:t>
            </a:r>
            <a:r>
              <a:rPr sz="3600" spc="-1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4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উ</a:t>
            </a:r>
            <a:r>
              <a:rPr sz="3600" spc="-3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3600" spc="-254"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করতে</a:t>
            </a:r>
            <a:r>
              <a:rPr sz="36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600" spc="-6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প</a:t>
            </a:r>
            <a:r>
              <a:rPr sz="36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3600" spc="-3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3600" spc="-37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object 5"/>
          <p:cNvSpPr/>
          <p:nvPr/>
        </p:nvSpPr>
        <p:spPr>
          <a:xfrm>
            <a:off x="8142605" y="1684020"/>
            <a:ext cx="3587750" cy="3763645"/>
          </a:xfrm>
          <a:prstGeom prst="rect">
            <a:avLst/>
          </a:prstGeom>
          <a:blipFill>
            <a:blip r:embed="rId3" cstate="print"/>
            <a:stretch>
              <a:fillRect/>
            </a:stretch>
          </a:blipFill>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21690"/>
            <a:ext cx="11668759" cy="615553"/>
          </a:xfrm>
          <a:prstGeom prst="rect">
            <a:avLst/>
          </a:prstGeom>
        </p:spPr>
        <p:txBody>
          <a:bodyPr vert="horz" wrap="square" lIns="0" tIns="0" rIns="0" bIns="0" rtlCol="0">
            <a:spAutoFit/>
          </a:bodyPr>
          <a:lstStyle/>
          <a:p>
            <a:pPr marL="12700">
              <a:lnSpc>
                <a:spcPct val="100000"/>
              </a:lnSpc>
            </a:pPr>
            <a:endParaRPr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object 3"/>
          <p:cNvSpPr/>
          <p:nvPr/>
        </p:nvSpPr>
        <p:spPr>
          <a:xfrm>
            <a:off x="8718550" y="1619885"/>
            <a:ext cx="580390" cy="3575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70509" y="2315845"/>
            <a:ext cx="2785110" cy="1392555"/>
          </a:xfrm>
          <a:custGeom>
            <a:avLst/>
            <a:gdLst/>
            <a:ahLst/>
            <a:cxnLst/>
            <a:rect l="l" t="t" r="r" b="b"/>
            <a:pathLst>
              <a:path w="2785110" h="1392554">
                <a:moveTo>
                  <a:pt x="0" y="231775"/>
                </a:moveTo>
                <a:lnTo>
                  <a:pt x="6985" y="176529"/>
                </a:lnTo>
                <a:lnTo>
                  <a:pt x="26035" y="125094"/>
                </a:lnTo>
                <a:lnTo>
                  <a:pt x="55879" y="80644"/>
                </a:lnTo>
                <a:lnTo>
                  <a:pt x="95250" y="44450"/>
                </a:lnTo>
                <a:lnTo>
                  <a:pt x="141605" y="18414"/>
                </a:lnTo>
                <a:lnTo>
                  <a:pt x="194310" y="3175"/>
                </a:lnTo>
                <a:lnTo>
                  <a:pt x="232410" y="0"/>
                </a:lnTo>
                <a:lnTo>
                  <a:pt x="2552700" y="0"/>
                </a:lnTo>
                <a:lnTo>
                  <a:pt x="2608579" y="6350"/>
                </a:lnTo>
                <a:lnTo>
                  <a:pt x="2659379" y="26034"/>
                </a:lnTo>
                <a:lnTo>
                  <a:pt x="2703829" y="55879"/>
                </a:lnTo>
                <a:lnTo>
                  <a:pt x="2740025" y="94614"/>
                </a:lnTo>
                <a:lnTo>
                  <a:pt x="2766695" y="141604"/>
                </a:lnTo>
                <a:lnTo>
                  <a:pt x="2781935" y="194309"/>
                </a:lnTo>
                <a:lnTo>
                  <a:pt x="2785110" y="231775"/>
                </a:lnTo>
                <a:lnTo>
                  <a:pt x="2785110" y="1160779"/>
                </a:lnTo>
                <a:lnTo>
                  <a:pt x="2778125" y="1216659"/>
                </a:lnTo>
                <a:lnTo>
                  <a:pt x="2759075" y="1267459"/>
                </a:lnTo>
                <a:lnTo>
                  <a:pt x="2729229" y="1311909"/>
                </a:lnTo>
                <a:lnTo>
                  <a:pt x="2689860" y="1348104"/>
                </a:lnTo>
                <a:lnTo>
                  <a:pt x="2643504" y="1374774"/>
                </a:lnTo>
                <a:lnTo>
                  <a:pt x="2590800" y="1390014"/>
                </a:lnTo>
                <a:lnTo>
                  <a:pt x="2552700" y="1392554"/>
                </a:lnTo>
                <a:lnTo>
                  <a:pt x="232410" y="1392554"/>
                </a:lnTo>
                <a:lnTo>
                  <a:pt x="176530" y="1386204"/>
                </a:lnTo>
                <a:lnTo>
                  <a:pt x="125729" y="1367154"/>
                </a:lnTo>
                <a:lnTo>
                  <a:pt x="81279" y="1336674"/>
                </a:lnTo>
                <a:lnTo>
                  <a:pt x="45085" y="1297939"/>
                </a:lnTo>
                <a:lnTo>
                  <a:pt x="18414" y="1250950"/>
                </a:lnTo>
                <a:lnTo>
                  <a:pt x="3175" y="1198244"/>
                </a:lnTo>
                <a:lnTo>
                  <a:pt x="0" y="1160779"/>
                </a:lnTo>
                <a:lnTo>
                  <a:pt x="0" y="231775"/>
                </a:lnTo>
                <a:close/>
              </a:path>
            </a:pathLst>
          </a:custGeom>
          <a:ln w="31750">
            <a:solidFill>
              <a:srgbClr val="EB692C"/>
            </a:solidFill>
          </a:ln>
        </p:spPr>
        <p:txBody>
          <a:bodyPr wrap="square" lIns="0" tIns="0" rIns="0" bIns="0" rtlCol="0"/>
          <a:lstStyle/>
          <a:p>
            <a:endParaRPr/>
          </a:p>
        </p:txBody>
      </p:sp>
      <p:sp>
        <p:nvSpPr>
          <p:cNvPr id="5" name="object 5"/>
          <p:cNvSpPr/>
          <p:nvPr/>
        </p:nvSpPr>
        <p:spPr>
          <a:xfrm>
            <a:off x="2697479" y="2504439"/>
            <a:ext cx="658494" cy="50736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920355" y="4607559"/>
            <a:ext cx="681990" cy="5969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746490" y="4880609"/>
            <a:ext cx="2760345" cy="1409700"/>
          </a:xfrm>
          <a:custGeom>
            <a:avLst/>
            <a:gdLst/>
            <a:ahLst/>
            <a:cxnLst/>
            <a:rect l="l" t="t" r="r" b="b"/>
            <a:pathLst>
              <a:path w="2760345" h="1409700">
                <a:moveTo>
                  <a:pt x="0" y="234950"/>
                </a:moveTo>
                <a:lnTo>
                  <a:pt x="2539" y="196850"/>
                </a:lnTo>
                <a:lnTo>
                  <a:pt x="18414" y="143509"/>
                </a:lnTo>
                <a:lnTo>
                  <a:pt x="45084" y="95884"/>
                </a:lnTo>
                <a:lnTo>
                  <a:pt x="81914" y="56514"/>
                </a:lnTo>
                <a:lnTo>
                  <a:pt x="127000" y="26034"/>
                </a:lnTo>
                <a:lnTo>
                  <a:pt x="178434" y="6984"/>
                </a:lnTo>
                <a:lnTo>
                  <a:pt x="234950" y="0"/>
                </a:lnTo>
                <a:lnTo>
                  <a:pt x="2525394" y="0"/>
                </a:lnTo>
                <a:lnTo>
                  <a:pt x="2563494" y="3175"/>
                </a:lnTo>
                <a:lnTo>
                  <a:pt x="2616834" y="18414"/>
                </a:lnTo>
                <a:lnTo>
                  <a:pt x="2664459" y="45084"/>
                </a:lnTo>
                <a:lnTo>
                  <a:pt x="2703829" y="81914"/>
                </a:lnTo>
                <a:lnTo>
                  <a:pt x="2734309" y="127000"/>
                </a:lnTo>
                <a:lnTo>
                  <a:pt x="2753359" y="178434"/>
                </a:lnTo>
                <a:lnTo>
                  <a:pt x="2760344" y="234950"/>
                </a:lnTo>
                <a:lnTo>
                  <a:pt x="2760344" y="1174749"/>
                </a:lnTo>
                <a:lnTo>
                  <a:pt x="2757169" y="1212849"/>
                </a:lnTo>
                <a:lnTo>
                  <a:pt x="2741929" y="1266189"/>
                </a:lnTo>
                <a:lnTo>
                  <a:pt x="2715259" y="1313814"/>
                </a:lnTo>
                <a:lnTo>
                  <a:pt x="2678429" y="1353184"/>
                </a:lnTo>
                <a:lnTo>
                  <a:pt x="2633344" y="1383664"/>
                </a:lnTo>
                <a:lnTo>
                  <a:pt x="2581909" y="1402714"/>
                </a:lnTo>
                <a:lnTo>
                  <a:pt x="2525394" y="1409699"/>
                </a:lnTo>
                <a:lnTo>
                  <a:pt x="234950" y="1409699"/>
                </a:lnTo>
                <a:lnTo>
                  <a:pt x="196850" y="1406524"/>
                </a:lnTo>
                <a:lnTo>
                  <a:pt x="143509" y="1391284"/>
                </a:lnTo>
                <a:lnTo>
                  <a:pt x="95884" y="1364614"/>
                </a:lnTo>
                <a:lnTo>
                  <a:pt x="56514" y="1327784"/>
                </a:lnTo>
                <a:lnTo>
                  <a:pt x="26034" y="1282699"/>
                </a:lnTo>
                <a:lnTo>
                  <a:pt x="6350" y="1231264"/>
                </a:lnTo>
                <a:lnTo>
                  <a:pt x="0" y="1174749"/>
                </a:lnTo>
                <a:lnTo>
                  <a:pt x="0" y="234950"/>
                </a:lnTo>
                <a:close/>
              </a:path>
            </a:pathLst>
          </a:custGeom>
          <a:ln w="31749">
            <a:solidFill>
              <a:srgbClr val="EB692C"/>
            </a:solidFill>
          </a:ln>
        </p:spPr>
        <p:txBody>
          <a:bodyPr wrap="square" lIns="0" tIns="0" rIns="0" bIns="0" rtlCol="0"/>
          <a:lstStyle/>
          <a:p>
            <a:endParaRPr/>
          </a:p>
        </p:txBody>
      </p:sp>
      <p:sp>
        <p:nvSpPr>
          <p:cNvPr id="8" name="object 8"/>
          <p:cNvSpPr/>
          <p:nvPr/>
        </p:nvSpPr>
        <p:spPr>
          <a:xfrm>
            <a:off x="3026410" y="1619885"/>
            <a:ext cx="6311899" cy="451993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74015" y="2590800"/>
            <a:ext cx="2479675" cy="384721"/>
          </a:xfrm>
          <a:prstGeom prst="rect">
            <a:avLst/>
          </a:prstGeom>
        </p:spPr>
        <p:txBody>
          <a:bodyPr vert="horz" wrap="square" lIns="0" tIns="0" rIns="0" bIns="0" rtlCol="0">
            <a:spAutoFit/>
          </a:bodyPr>
          <a:lstStyle/>
          <a:p>
            <a:pPr marL="12700">
              <a:lnSpc>
                <a:spcPct val="100000"/>
              </a:lnSpc>
            </a:pPr>
            <a:r>
              <a:rPr lang="bn-IN" sz="25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bn-IN" sz="25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সম্পর্ক</a:t>
            </a:r>
            <a:r>
              <a:rPr lang="bn-IN" sz="25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অনুযায়ী</a:t>
            </a:r>
            <a:r>
              <a:rPr lang="en-US" sz="25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5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25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object 10"/>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11" name="object 11"/>
          <p:cNvSpPr/>
          <p:nvPr/>
        </p:nvSpPr>
        <p:spPr>
          <a:xfrm>
            <a:off x="9554844" y="1477644"/>
            <a:ext cx="2426970" cy="3010535"/>
          </a:xfrm>
          <a:custGeom>
            <a:avLst/>
            <a:gdLst/>
            <a:ahLst/>
            <a:cxnLst/>
            <a:rect l="l" t="t" r="r" b="b"/>
            <a:pathLst>
              <a:path w="2426970" h="3010535">
                <a:moveTo>
                  <a:pt x="0" y="404494"/>
                </a:moveTo>
                <a:lnTo>
                  <a:pt x="5079" y="339089"/>
                </a:lnTo>
                <a:lnTo>
                  <a:pt x="20320" y="276859"/>
                </a:lnTo>
                <a:lnTo>
                  <a:pt x="45084" y="218439"/>
                </a:lnTo>
                <a:lnTo>
                  <a:pt x="78104" y="165734"/>
                </a:lnTo>
                <a:lnTo>
                  <a:pt x="118109" y="118109"/>
                </a:lnTo>
                <a:lnTo>
                  <a:pt x="165734" y="78104"/>
                </a:lnTo>
                <a:lnTo>
                  <a:pt x="218439" y="45084"/>
                </a:lnTo>
                <a:lnTo>
                  <a:pt x="276225" y="20319"/>
                </a:lnTo>
                <a:lnTo>
                  <a:pt x="338454" y="5079"/>
                </a:lnTo>
                <a:lnTo>
                  <a:pt x="404495" y="0"/>
                </a:lnTo>
                <a:lnTo>
                  <a:pt x="2022475" y="0"/>
                </a:lnTo>
                <a:lnTo>
                  <a:pt x="2087879" y="5079"/>
                </a:lnTo>
                <a:lnTo>
                  <a:pt x="2150109" y="20319"/>
                </a:lnTo>
                <a:lnTo>
                  <a:pt x="2208529" y="45084"/>
                </a:lnTo>
                <a:lnTo>
                  <a:pt x="2261234" y="78104"/>
                </a:lnTo>
                <a:lnTo>
                  <a:pt x="2308225" y="118109"/>
                </a:lnTo>
                <a:lnTo>
                  <a:pt x="2348864" y="165734"/>
                </a:lnTo>
                <a:lnTo>
                  <a:pt x="2381884" y="218439"/>
                </a:lnTo>
                <a:lnTo>
                  <a:pt x="2406014" y="276859"/>
                </a:lnTo>
                <a:lnTo>
                  <a:pt x="2421254" y="339089"/>
                </a:lnTo>
                <a:lnTo>
                  <a:pt x="2426970" y="404494"/>
                </a:lnTo>
                <a:lnTo>
                  <a:pt x="2426970" y="2606040"/>
                </a:lnTo>
                <a:lnTo>
                  <a:pt x="2421254" y="2671444"/>
                </a:lnTo>
                <a:lnTo>
                  <a:pt x="2406014" y="2733674"/>
                </a:lnTo>
                <a:lnTo>
                  <a:pt x="2381884" y="2792094"/>
                </a:lnTo>
                <a:lnTo>
                  <a:pt x="2348864" y="2844799"/>
                </a:lnTo>
                <a:lnTo>
                  <a:pt x="2308225" y="2892424"/>
                </a:lnTo>
                <a:lnTo>
                  <a:pt x="2261234" y="2932429"/>
                </a:lnTo>
                <a:lnTo>
                  <a:pt x="2208529" y="2965449"/>
                </a:lnTo>
                <a:lnTo>
                  <a:pt x="2150109" y="2990215"/>
                </a:lnTo>
                <a:lnTo>
                  <a:pt x="2087879" y="3005454"/>
                </a:lnTo>
                <a:lnTo>
                  <a:pt x="2022475" y="3010535"/>
                </a:lnTo>
                <a:lnTo>
                  <a:pt x="404495" y="3010535"/>
                </a:lnTo>
                <a:lnTo>
                  <a:pt x="338454" y="3005454"/>
                </a:lnTo>
                <a:lnTo>
                  <a:pt x="276225" y="2990215"/>
                </a:lnTo>
                <a:lnTo>
                  <a:pt x="218439" y="2965449"/>
                </a:lnTo>
                <a:lnTo>
                  <a:pt x="165734" y="2932429"/>
                </a:lnTo>
                <a:lnTo>
                  <a:pt x="118109" y="2892424"/>
                </a:lnTo>
                <a:lnTo>
                  <a:pt x="78104" y="2844799"/>
                </a:lnTo>
                <a:lnTo>
                  <a:pt x="45084" y="2792094"/>
                </a:lnTo>
                <a:lnTo>
                  <a:pt x="20320" y="2733674"/>
                </a:lnTo>
                <a:lnTo>
                  <a:pt x="5079" y="2671444"/>
                </a:lnTo>
                <a:lnTo>
                  <a:pt x="0" y="2606040"/>
                </a:lnTo>
                <a:lnTo>
                  <a:pt x="0" y="404494"/>
                </a:lnTo>
                <a:close/>
              </a:path>
            </a:pathLst>
          </a:custGeom>
          <a:ln w="31750">
            <a:solidFill>
              <a:srgbClr val="EB692C"/>
            </a:solidFill>
          </a:ln>
        </p:spPr>
        <p:txBody>
          <a:bodyPr wrap="square" lIns="0" tIns="0" rIns="0" bIns="0" rtlCol="0"/>
          <a:lstStyle/>
          <a:p>
            <a:endParaRPr/>
          </a:p>
        </p:txBody>
      </p:sp>
      <p:sp>
        <p:nvSpPr>
          <p:cNvPr id="12" name="object 12"/>
          <p:cNvSpPr txBox="1"/>
          <p:nvPr/>
        </p:nvSpPr>
        <p:spPr>
          <a:xfrm>
            <a:off x="8991600" y="1613977"/>
            <a:ext cx="2826385" cy="2693045"/>
          </a:xfrm>
          <a:prstGeom prst="rect">
            <a:avLst/>
          </a:prstGeom>
        </p:spPr>
        <p:txBody>
          <a:bodyPr vert="horz" wrap="square" lIns="0" tIns="0" rIns="0" bIns="0" rtlCol="0">
            <a:spAutoFit/>
          </a:bodyPr>
          <a:lstStyle/>
          <a:p>
            <a:pPr marL="868680" marR="5080">
              <a:lnSpc>
                <a:spcPct val="100000"/>
              </a:lnSpc>
            </a:pPr>
            <a:r>
              <a:rPr sz="2500"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a:t>
            </a:r>
            <a:r>
              <a:rPr sz="2500" spc="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সন</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spc="-17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তান</a:t>
            </a:r>
            <a:r>
              <a:rPr sz="2500" spc="-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8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a:t>
            </a:r>
            <a:r>
              <a:rPr sz="2500" b="1" spc="-4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গে</a:t>
            </a:r>
            <a:r>
              <a:rPr sz="2500" b="1"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3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থেকেই</a:t>
            </a:r>
            <a:r>
              <a:rPr sz="2500" b="1" spc="-14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409"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য</a:t>
            </a:r>
            <a:r>
              <a:rPr sz="2500" b="1" spc="-3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েসব</a:t>
            </a:r>
            <a:r>
              <a:rPr sz="2500" b="1"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দ</a:t>
            </a:r>
            <a:r>
              <a:rPr sz="2500" b="1" spc="-34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sz="2500" b="1" spc="-2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্ষত</a:t>
            </a:r>
            <a:r>
              <a:rPr sz="2500" b="1" spc="-1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b="1" spc="-2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sz="2500" b="1" spc="-1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254"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ছোট্ট</a:t>
            </a:r>
            <a:r>
              <a:rPr sz="2500" spc="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254"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ছোট্ট</a:t>
            </a:r>
            <a:r>
              <a:rPr sz="2500" spc="-1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3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2500" b="1" spc="-1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b="1" spc="-2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রন</a:t>
            </a:r>
            <a:r>
              <a:rPr sz="2500" b="1" spc="-7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4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b="1"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b="1"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বার</a:t>
            </a:r>
            <a:r>
              <a:rPr sz="2500" b="1"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b="1"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স্ট</a:t>
            </a:r>
            <a:r>
              <a:rPr sz="2500" b="1" spc="-1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1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 য়ে</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3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কাজ</a:t>
            </a:r>
            <a:endParaRPr sz="2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868680" marR="180975">
              <a:lnSpc>
                <a:spcPct val="100000"/>
              </a:lnSpc>
            </a:pPr>
            <a:r>
              <a:rPr sz="25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করছে</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1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সেগু</a:t>
            </a:r>
            <a:r>
              <a:rPr sz="2500" spc="-28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2500" spc="-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র</a:t>
            </a:r>
            <a:r>
              <a:rPr sz="2500" spc="-4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27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উপর</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459"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ফ</a:t>
            </a:r>
            <a:r>
              <a:rPr sz="2500" spc="-60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spc="-22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sz="2500" spc="-5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2500" spc="-24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a:t>
            </a:r>
            <a:endParaRPr lang="en-US" sz="2500" spc="-2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object 12">
            <a:extLst>
              <a:ext uri="{FF2B5EF4-FFF2-40B4-BE49-F238E27FC236}">
                <a16:creationId xmlns:a16="http://schemas.microsoft.com/office/drawing/2014/main" id="{8B4767A1-3F62-7C8A-294F-122D0919471E}"/>
              </a:ext>
            </a:extLst>
          </p:cNvPr>
          <p:cNvSpPr txBox="1"/>
          <p:nvPr/>
        </p:nvSpPr>
        <p:spPr>
          <a:xfrm>
            <a:off x="9081338" y="4957082"/>
            <a:ext cx="2900476" cy="1256754"/>
          </a:xfrm>
          <a:prstGeom prst="rect">
            <a:avLst/>
          </a:prstGeom>
        </p:spPr>
        <p:txBody>
          <a:bodyPr vert="horz" wrap="square" lIns="0" tIns="0" rIns="0" bIns="0" rtlCol="0">
            <a:spAutoFit/>
          </a:bodyPr>
          <a:lstStyle/>
          <a:p>
            <a:pPr marL="12700"/>
            <a:r>
              <a:rPr sz="2500" spc="-35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sz="2500" spc="-26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2500" spc="-13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ুশীলনের</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জন্য</a:t>
            </a:r>
            <a:endParaRPr sz="2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700" marR="681355">
              <a:spcBef>
                <a:spcPts val="775"/>
              </a:spcBef>
              <a:tabLst>
                <a:tab pos="1303655" algn="l"/>
              </a:tabLst>
            </a:pPr>
            <a:r>
              <a:rPr sz="2500" spc="-11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ইচ্ছে</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22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sz="2500" spc="-9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রেই</a:t>
            </a:r>
            <a:r>
              <a:rPr lang="en-US" sz="2500" spc="-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434"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sz="2500" spc="-15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নেকটা</a:t>
            </a:r>
            <a:r>
              <a:rPr sz="2500" spc="-7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17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সময়</a:t>
            </a:r>
            <a:r>
              <a:rPr sz="2500" spc="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2500" spc="-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রাখা</a:t>
            </a:r>
            <a:endParaRPr sz="2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object 9">
            <a:extLst>
              <a:ext uri="{FF2B5EF4-FFF2-40B4-BE49-F238E27FC236}">
                <a16:creationId xmlns:a16="http://schemas.microsoft.com/office/drawing/2014/main" id="{CCB1D6FC-3A83-FCC8-3855-A4BF9FC68F8F}"/>
              </a:ext>
            </a:extLst>
          </p:cNvPr>
          <p:cNvSpPr txBox="1"/>
          <p:nvPr/>
        </p:nvSpPr>
        <p:spPr>
          <a:xfrm>
            <a:off x="4080013" y="2667000"/>
            <a:ext cx="914400" cy="333425"/>
          </a:xfrm>
          <a:prstGeom prst="rect">
            <a:avLst/>
          </a:prstGeom>
          <a:solidFill>
            <a:schemeClr val="bg1"/>
          </a:solidFill>
        </p:spPr>
        <p:txBody>
          <a:bodyPr vert="horz" wrap="square" lIns="0" tIns="0" rIns="0" bIns="0" rtlCol="0">
            <a:spAutoFit/>
          </a:bodyPr>
          <a:lstStyle/>
          <a:p>
            <a:pPr>
              <a:lnSpc>
                <a:spcPts val="1340"/>
              </a:lnSpc>
            </a:pPr>
            <a:r>
              <a:rPr lang="as-IN" sz="10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টীম তৈরি করুন</a:t>
            </a:r>
            <a:endParaRPr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object 9">
            <a:extLst>
              <a:ext uri="{FF2B5EF4-FFF2-40B4-BE49-F238E27FC236}">
                <a16:creationId xmlns:a16="http://schemas.microsoft.com/office/drawing/2014/main" id="{0811A6AF-8853-ADBE-5DD6-776974ECE1A6}"/>
              </a:ext>
            </a:extLst>
          </p:cNvPr>
          <p:cNvSpPr txBox="1"/>
          <p:nvPr/>
        </p:nvSpPr>
        <p:spPr>
          <a:xfrm>
            <a:off x="3759456" y="2531392"/>
            <a:ext cx="319521" cy="459998"/>
          </a:xfrm>
          <a:prstGeom prst="rect">
            <a:avLst/>
          </a:prstGeom>
          <a:solidFill>
            <a:schemeClr val="bg1"/>
          </a:solidFill>
        </p:spPr>
        <p:txBody>
          <a:bodyPr vert="horz" wrap="square" lIns="0" tIns="0" rIns="0" bIns="0" rtlCol="0">
            <a:spAutoFit/>
          </a:bodyPr>
          <a:lstStyle/>
          <a:p>
            <a:pPr marL="8255" algn="ctr">
              <a:lnSpc>
                <a:spcPts val="4165"/>
              </a:lnSpc>
            </a:pPr>
            <a:r>
              <a:rPr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১</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object 9">
            <a:extLst>
              <a:ext uri="{FF2B5EF4-FFF2-40B4-BE49-F238E27FC236}">
                <a16:creationId xmlns:a16="http://schemas.microsoft.com/office/drawing/2014/main" id="{60D9D1EE-9267-2644-4491-65A2C4377252}"/>
              </a:ext>
            </a:extLst>
          </p:cNvPr>
          <p:cNvSpPr txBox="1"/>
          <p:nvPr/>
        </p:nvSpPr>
        <p:spPr>
          <a:xfrm>
            <a:off x="5811520" y="2692512"/>
            <a:ext cx="914400" cy="333425"/>
          </a:xfrm>
          <a:prstGeom prst="rect">
            <a:avLst/>
          </a:prstGeom>
          <a:solidFill>
            <a:schemeClr val="bg1"/>
          </a:solidFill>
        </p:spPr>
        <p:txBody>
          <a:bodyPr vert="horz" wrap="square" lIns="0" tIns="0" rIns="0" bIns="0" rtlCol="0">
            <a:spAutoFit/>
          </a:bodyPr>
          <a:lstStyle/>
          <a:p>
            <a:pPr>
              <a:lnSpc>
                <a:spcPts val="1340"/>
              </a:lnSpc>
            </a:pPr>
            <a:r>
              <a:rPr lang="as-IN" sz="10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শুরুর পয়েন্ট খুঁজুন</a:t>
            </a:r>
          </a:p>
        </p:txBody>
      </p:sp>
      <p:sp>
        <p:nvSpPr>
          <p:cNvPr id="17" name="object 9">
            <a:extLst>
              <a:ext uri="{FF2B5EF4-FFF2-40B4-BE49-F238E27FC236}">
                <a16:creationId xmlns:a16="http://schemas.microsoft.com/office/drawing/2014/main" id="{B7641B0D-B759-9E2D-881F-084022924DAD}"/>
              </a:ext>
            </a:extLst>
          </p:cNvPr>
          <p:cNvSpPr txBox="1"/>
          <p:nvPr/>
        </p:nvSpPr>
        <p:spPr>
          <a:xfrm>
            <a:off x="5490963" y="2556904"/>
            <a:ext cx="319521" cy="466218"/>
          </a:xfrm>
          <a:prstGeom prst="rect">
            <a:avLst/>
          </a:prstGeom>
          <a:solidFill>
            <a:schemeClr val="bg1"/>
          </a:solidFill>
        </p:spPr>
        <p:txBody>
          <a:bodyPr vert="horz" wrap="square" lIns="0" tIns="0" rIns="0" bIns="0" rtlCol="0">
            <a:spAutoFit/>
          </a:bodyPr>
          <a:lstStyle/>
          <a:p>
            <a:pPr marL="8255" algn="ctr">
              <a:lnSpc>
                <a:spcPts val="4165"/>
              </a:lnSpc>
            </a:pPr>
            <a:r>
              <a:rPr lang="as-IN"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২</a:t>
            </a:r>
          </a:p>
        </p:txBody>
      </p:sp>
      <p:sp>
        <p:nvSpPr>
          <p:cNvPr id="18" name="object 9">
            <a:extLst>
              <a:ext uri="{FF2B5EF4-FFF2-40B4-BE49-F238E27FC236}">
                <a16:creationId xmlns:a16="http://schemas.microsoft.com/office/drawing/2014/main" id="{D92576F2-9917-736F-E67C-5617FF5826D5}"/>
              </a:ext>
            </a:extLst>
          </p:cNvPr>
          <p:cNvSpPr txBox="1"/>
          <p:nvPr/>
        </p:nvSpPr>
        <p:spPr>
          <a:xfrm>
            <a:off x="7866411" y="2667000"/>
            <a:ext cx="682048" cy="307777"/>
          </a:xfrm>
          <a:prstGeom prst="rect">
            <a:avLst/>
          </a:prstGeom>
          <a:solidFill>
            <a:schemeClr val="bg1"/>
          </a:solidFill>
        </p:spPr>
        <p:txBody>
          <a:bodyPr vert="horz" wrap="square" lIns="0" tIns="0" rIns="0" bIns="0" rtlCol="0">
            <a:spAutoFit/>
          </a:bodyPr>
          <a:lstStyle/>
          <a:p>
            <a:r>
              <a:rPr lang="as-IN" sz="10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লক্ষ্য সেট করুন</a:t>
            </a:r>
          </a:p>
        </p:txBody>
      </p:sp>
      <p:sp>
        <p:nvSpPr>
          <p:cNvPr id="19" name="object 9">
            <a:extLst>
              <a:ext uri="{FF2B5EF4-FFF2-40B4-BE49-F238E27FC236}">
                <a16:creationId xmlns:a16="http://schemas.microsoft.com/office/drawing/2014/main" id="{904B4EA3-004F-06B2-E17A-3ADBCDDD53D6}"/>
              </a:ext>
            </a:extLst>
          </p:cNvPr>
          <p:cNvSpPr txBox="1"/>
          <p:nvPr/>
        </p:nvSpPr>
        <p:spPr>
          <a:xfrm>
            <a:off x="7529079" y="2505582"/>
            <a:ext cx="319521" cy="466218"/>
          </a:xfrm>
          <a:prstGeom prst="rect">
            <a:avLst/>
          </a:prstGeom>
          <a:solidFill>
            <a:schemeClr val="bg1"/>
          </a:solidFill>
        </p:spPr>
        <p:txBody>
          <a:bodyPr vert="horz" wrap="square" lIns="0" tIns="0" rIns="0" bIns="0" rtlCol="0">
            <a:spAutoFit/>
          </a:bodyPr>
          <a:lstStyle/>
          <a:p>
            <a:pPr marL="8255" algn="ctr">
              <a:lnSpc>
                <a:spcPts val="4165"/>
              </a:lnSpc>
            </a:pPr>
            <a:r>
              <a:rPr lang="as-IN"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৩</a:t>
            </a:r>
          </a:p>
        </p:txBody>
      </p:sp>
      <p:sp>
        <p:nvSpPr>
          <p:cNvPr id="20" name="object 9">
            <a:extLst>
              <a:ext uri="{FF2B5EF4-FFF2-40B4-BE49-F238E27FC236}">
                <a16:creationId xmlns:a16="http://schemas.microsoft.com/office/drawing/2014/main" id="{C7111747-1654-51F7-9FAF-C1F3A659A246}"/>
              </a:ext>
            </a:extLst>
          </p:cNvPr>
          <p:cNvSpPr txBox="1"/>
          <p:nvPr/>
        </p:nvSpPr>
        <p:spPr>
          <a:xfrm>
            <a:off x="4856732" y="3275843"/>
            <a:ext cx="2534668" cy="157735"/>
          </a:xfrm>
          <a:prstGeom prst="rect">
            <a:avLst/>
          </a:prstGeom>
          <a:solidFill>
            <a:schemeClr val="bg1"/>
          </a:solidFill>
        </p:spPr>
        <p:txBody>
          <a:bodyPr vert="horz" wrap="square" lIns="0" tIns="0" rIns="0" bIns="0" rtlCol="0">
            <a:spAutoFit/>
          </a:bodyPr>
          <a:lstStyle/>
          <a:p>
            <a:pPr>
              <a:lnSpc>
                <a:spcPts val="1340"/>
              </a:lnSpc>
            </a:pPr>
            <a:r>
              <a:rPr lang="as-IN" sz="10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অনশীলন, অনুশীলন  অনশীলন</a:t>
            </a:r>
          </a:p>
        </p:txBody>
      </p:sp>
      <p:sp>
        <p:nvSpPr>
          <p:cNvPr id="21" name="object 9">
            <a:extLst>
              <a:ext uri="{FF2B5EF4-FFF2-40B4-BE49-F238E27FC236}">
                <a16:creationId xmlns:a16="http://schemas.microsoft.com/office/drawing/2014/main" id="{66497472-1591-BC04-05A3-84E81758AC8E}"/>
              </a:ext>
            </a:extLst>
          </p:cNvPr>
          <p:cNvSpPr txBox="1"/>
          <p:nvPr/>
        </p:nvSpPr>
        <p:spPr>
          <a:xfrm>
            <a:off x="4592700" y="3189334"/>
            <a:ext cx="208466" cy="276999"/>
          </a:xfrm>
          <a:prstGeom prst="rect">
            <a:avLst/>
          </a:prstGeom>
          <a:solidFill>
            <a:schemeClr val="bg1"/>
          </a:solidFill>
        </p:spPr>
        <p:txBody>
          <a:bodyPr vert="horz" wrap="square" lIns="0" tIns="0" rIns="0" bIns="0" rtlCol="0">
            <a:spAutoFit/>
          </a:bodyPr>
          <a:lstStyle/>
          <a:p>
            <a:pPr marL="12700">
              <a:lnSpc>
                <a:spcPct val="100000"/>
              </a:lnSpc>
            </a:pPr>
            <a:r>
              <a:rPr lang="as-IN" spc="-1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৪</a:t>
            </a:r>
            <a:endParaRPr lang="as-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TextBox 23">
            <a:extLst>
              <a:ext uri="{FF2B5EF4-FFF2-40B4-BE49-F238E27FC236}">
                <a16:creationId xmlns:a16="http://schemas.microsoft.com/office/drawing/2014/main" id="{9D510356-0D34-A01F-D859-6AB721725964}"/>
              </a:ext>
            </a:extLst>
          </p:cNvPr>
          <p:cNvSpPr txBox="1"/>
          <p:nvPr/>
        </p:nvSpPr>
        <p:spPr>
          <a:xfrm>
            <a:off x="4876800" y="4114800"/>
            <a:ext cx="1219197" cy="400110"/>
          </a:xfrm>
          <a:prstGeom prst="rect">
            <a:avLst/>
          </a:prstGeom>
          <a:solidFill>
            <a:schemeClr val="bg1"/>
          </a:solidFill>
        </p:spPr>
        <p:txBody>
          <a:bodyPr wrap="square" rtlCol="0">
            <a:spAutoFit/>
          </a:bodyPr>
          <a:lstStyle/>
          <a:p>
            <a:r>
              <a:rPr lang="en-US" sz="10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a:t>
            </a:r>
            <a:r>
              <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a:t>
            </a:r>
            <a:r>
              <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বারের</a:t>
            </a:r>
            <a:r>
              <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সাথে</a:t>
            </a:r>
            <a:r>
              <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অনশীলন</a:t>
            </a:r>
            <a:r>
              <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করনু</a:t>
            </a:r>
            <a:r>
              <a:rPr lang="en-US" sz="10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TextBox 24">
            <a:extLst>
              <a:ext uri="{FF2B5EF4-FFF2-40B4-BE49-F238E27FC236}">
                <a16:creationId xmlns:a16="http://schemas.microsoft.com/office/drawing/2014/main" id="{15DEF6A4-DAB9-02FD-E775-59508B9A77B1}"/>
              </a:ext>
            </a:extLst>
          </p:cNvPr>
          <p:cNvSpPr txBox="1"/>
          <p:nvPr/>
        </p:nvSpPr>
        <p:spPr>
          <a:xfrm>
            <a:off x="3581969" y="4085003"/>
            <a:ext cx="1219197" cy="400110"/>
          </a:xfrm>
          <a:prstGeom prst="rect">
            <a:avLst/>
          </a:prstGeom>
          <a:solidFill>
            <a:schemeClr val="bg1"/>
          </a:solidFill>
        </p:spPr>
        <p:txBody>
          <a:bodyPr wrap="square" lIns="0" tIns="91440" rIns="0" bIns="0" rtlCol="0">
            <a:spAutoFit/>
          </a:bodyPr>
          <a:lstStyle/>
          <a:p>
            <a:r>
              <a:rPr lang="as-IN"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 বারের ওয়ার্কশপে অনশীলন করনু</a:t>
            </a:r>
            <a:endPar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TextBox 25">
            <a:extLst>
              <a:ext uri="{FF2B5EF4-FFF2-40B4-BE49-F238E27FC236}">
                <a16:creationId xmlns:a16="http://schemas.microsoft.com/office/drawing/2014/main" id="{20012D7C-FC5B-CCAF-EA89-7D55244E6E7F}"/>
              </a:ext>
            </a:extLst>
          </p:cNvPr>
          <p:cNvSpPr txBox="1"/>
          <p:nvPr/>
        </p:nvSpPr>
        <p:spPr>
          <a:xfrm>
            <a:off x="6344974" y="4114800"/>
            <a:ext cx="956566" cy="400110"/>
          </a:xfrm>
          <a:prstGeom prst="rect">
            <a:avLst/>
          </a:prstGeom>
          <a:solidFill>
            <a:schemeClr val="bg1"/>
          </a:solidFill>
        </p:spPr>
        <p:txBody>
          <a:bodyPr wrap="square" rtlCol="0">
            <a:spAutoFit/>
          </a:bodyPr>
          <a:lstStyle/>
          <a:p>
            <a:r>
              <a:rPr lang="as-IN"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স্বাধীনভা বে অনুশীলন করুন</a:t>
            </a:r>
            <a:endParaRPr lang="en-US"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TextBox 27">
            <a:extLst>
              <a:ext uri="{FF2B5EF4-FFF2-40B4-BE49-F238E27FC236}">
                <a16:creationId xmlns:a16="http://schemas.microsoft.com/office/drawing/2014/main" id="{00DE2EF2-F8AD-0D27-7FE1-08A3484E7777}"/>
              </a:ext>
            </a:extLst>
          </p:cNvPr>
          <p:cNvSpPr txBox="1"/>
          <p:nvPr/>
        </p:nvSpPr>
        <p:spPr>
          <a:xfrm>
            <a:off x="7577834" y="4114800"/>
            <a:ext cx="956566" cy="400110"/>
          </a:xfrm>
          <a:prstGeom prst="rect">
            <a:avLst/>
          </a:prstGeom>
          <a:solidFill>
            <a:schemeClr val="bg1"/>
          </a:solidFill>
        </p:spPr>
        <p:txBody>
          <a:bodyPr wrap="square" rtlCol="0">
            <a:spAutoFit/>
          </a:bodyPr>
          <a:lstStyle/>
          <a:p>
            <a:r>
              <a:rPr lang="as-IN"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শ ক্ষকের সাথে অনশীলন</a:t>
            </a:r>
          </a:p>
        </p:txBody>
      </p:sp>
      <p:sp>
        <p:nvSpPr>
          <p:cNvPr id="29" name="object 15">
            <a:extLst>
              <a:ext uri="{FF2B5EF4-FFF2-40B4-BE49-F238E27FC236}">
                <a16:creationId xmlns:a16="http://schemas.microsoft.com/office/drawing/2014/main" id="{F9C5A6B2-3F5C-C000-C8D4-AE678A08731B}"/>
              </a:ext>
            </a:extLst>
          </p:cNvPr>
          <p:cNvSpPr txBox="1"/>
          <p:nvPr/>
        </p:nvSpPr>
        <p:spPr>
          <a:xfrm>
            <a:off x="3746829" y="5604126"/>
            <a:ext cx="596571" cy="369332"/>
          </a:xfrm>
          <a:prstGeom prst="rect">
            <a:avLst/>
          </a:prstGeom>
          <a:solidFill>
            <a:schemeClr val="bg1"/>
          </a:solidFill>
        </p:spPr>
        <p:txBody>
          <a:bodyPr vert="horz" wrap="square" lIns="0" tIns="0" rIns="0" bIns="0" rtlCol="0">
            <a:spAutoFit/>
          </a:bodyPr>
          <a:lstStyle/>
          <a:p>
            <a:pPr marL="113030" algn="ctr"/>
            <a:r>
              <a:rPr sz="2400" b="1" spc="-3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৫</a:t>
            </a:r>
            <a:endParaRP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object 20">
            <a:extLst>
              <a:ext uri="{FF2B5EF4-FFF2-40B4-BE49-F238E27FC236}">
                <a16:creationId xmlns:a16="http://schemas.microsoft.com/office/drawing/2014/main" id="{4117683C-F740-3341-6B26-547716C8030E}"/>
              </a:ext>
            </a:extLst>
          </p:cNvPr>
          <p:cNvSpPr txBox="1"/>
          <p:nvPr/>
        </p:nvSpPr>
        <p:spPr>
          <a:xfrm>
            <a:off x="6798998" y="5616826"/>
            <a:ext cx="668602" cy="369332"/>
          </a:xfrm>
          <a:prstGeom prst="rect">
            <a:avLst/>
          </a:prstGeom>
          <a:solidFill>
            <a:schemeClr val="bg1"/>
          </a:solidFill>
        </p:spPr>
        <p:txBody>
          <a:bodyPr vert="horz" wrap="square" lIns="0" tIns="0" rIns="0" bIns="0" rtlCol="0">
            <a:spAutoFit/>
          </a:bodyPr>
          <a:lstStyle/>
          <a:p>
            <a:pPr marL="115570" algn="ctr"/>
            <a:r>
              <a:rPr lang="as-IN" sz="2400" b="1" spc="-5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৬</a:t>
            </a:r>
            <a:endParaRPr lang="as-IN"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TextBox 30">
            <a:extLst>
              <a:ext uri="{FF2B5EF4-FFF2-40B4-BE49-F238E27FC236}">
                <a16:creationId xmlns:a16="http://schemas.microsoft.com/office/drawing/2014/main" id="{82595F83-12CB-E201-A6EF-FBB8FD1D9440}"/>
              </a:ext>
            </a:extLst>
          </p:cNvPr>
          <p:cNvSpPr txBox="1"/>
          <p:nvPr/>
        </p:nvSpPr>
        <p:spPr>
          <a:xfrm>
            <a:off x="4269862" y="5638800"/>
            <a:ext cx="911738" cy="400110"/>
          </a:xfrm>
          <a:prstGeom prst="rect">
            <a:avLst/>
          </a:prstGeom>
          <a:solidFill>
            <a:schemeClr val="bg1"/>
          </a:solidFill>
        </p:spPr>
        <p:txBody>
          <a:bodyPr wrap="square" rtlCol="0">
            <a:spAutoFit/>
          </a:bodyPr>
          <a:lstStyle/>
          <a:p>
            <a:r>
              <a:rPr lang="as-IN"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উনন্ ত দেখনু</a:t>
            </a:r>
          </a:p>
        </p:txBody>
      </p:sp>
      <p:sp>
        <p:nvSpPr>
          <p:cNvPr id="32" name="TextBox 31">
            <a:extLst>
              <a:ext uri="{FF2B5EF4-FFF2-40B4-BE49-F238E27FC236}">
                <a16:creationId xmlns:a16="http://schemas.microsoft.com/office/drawing/2014/main" id="{17EA8BA9-00A8-468F-4C10-5F8D91192382}"/>
              </a:ext>
            </a:extLst>
          </p:cNvPr>
          <p:cNvSpPr txBox="1"/>
          <p:nvPr/>
        </p:nvSpPr>
        <p:spPr>
          <a:xfrm>
            <a:off x="7301540" y="5601437"/>
            <a:ext cx="1062610" cy="400110"/>
          </a:xfrm>
          <a:prstGeom prst="rect">
            <a:avLst/>
          </a:prstGeom>
          <a:solidFill>
            <a:schemeClr val="bg1"/>
          </a:solidFill>
        </p:spPr>
        <p:txBody>
          <a:bodyPr wrap="square" rtlCol="0">
            <a:spAutoFit/>
          </a:bodyPr>
          <a:lstStyle/>
          <a:p>
            <a:r>
              <a:rPr lang="as-IN" sz="1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সাফল্য উদযাপন করুন </a:t>
            </a:r>
          </a:p>
        </p:txBody>
      </p:sp>
      <p:sp>
        <p:nvSpPr>
          <p:cNvPr id="34" name="TextBox 33"/>
          <p:cNvSpPr txBox="1"/>
          <p:nvPr/>
        </p:nvSpPr>
        <p:spPr>
          <a:xfrm>
            <a:off x="3124200" y="1600200"/>
            <a:ext cx="914400" cy="461665"/>
          </a:xfrm>
          <a:prstGeom prst="rect">
            <a:avLst/>
          </a:prstGeom>
          <a:solidFill>
            <a:schemeClr val="bg1"/>
          </a:solidFill>
        </p:spPr>
        <p:txBody>
          <a:bodyPr wrap="square" rtlCol="0">
            <a:spAutoFit/>
          </a:bodyPr>
          <a:lstStyle/>
          <a:p>
            <a:r>
              <a:rPr lang="en-US" sz="1200" b="1" dirty="0" err="1">
                <a:solidFill>
                  <a:srgbClr val="0070C0"/>
                </a:solidFill>
                <a:latin typeface="Arial Unicode MS" pitchFamily="34" charset="-128"/>
                <a:ea typeface="Arial Unicode MS" pitchFamily="34" charset="-128"/>
                <a:cs typeface="Arial Unicode MS" pitchFamily="34" charset="-128"/>
              </a:rPr>
              <a:t>এখান</a:t>
            </a:r>
            <a:r>
              <a:rPr lang="en-US" sz="1200" b="1" dirty="0">
                <a:solidFill>
                  <a:srgbClr val="0070C0"/>
                </a:solidFill>
                <a:latin typeface="Arial Unicode MS" pitchFamily="34" charset="-128"/>
                <a:ea typeface="Arial Unicode MS" pitchFamily="34" charset="-128"/>
                <a:cs typeface="Arial Unicode MS" pitchFamily="34" charset="-128"/>
              </a:rPr>
              <a:t> </a:t>
            </a:r>
            <a:r>
              <a:rPr lang="en-US" sz="1200" b="1" dirty="0" err="1">
                <a:solidFill>
                  <a:srgbClr val="0070C0"/>
                </a:solidFill>
                <a:latin typeface="Arial Unicode MS" pitchFamily="34" charset="-128"/>
                <a:ea typeface="Arial Unicode MS" pitchFamily="34" charset="-128"/>
                <a:cs typeface="Arial Unicode MS" pitchFamily="34" charset="-128"/>
              </a:rPr>
              <a:t>থেকে</a:t>
            </a:r>
            <a:r>
              <a:rPr lang="en-US" sz="1200" b="1" dirty="0">
                <a:solidFill>
                  <a:srgbClr val="0070C0"/>
                </a:solidFill>
                <a:latin typeface="Arial Unicode MS" pitchFamily="34" charset="-128"/>
                <a:ea typeface="Arial Unicode MS" pitchFamily="34" charset="-128"/>
                <a:cs typeface="Arial Unicode MS" pitchFamily="34" charset="-128"/>
              </a:rPr>
              <a:t> </a:t>
            </a:r>
            <a:r>
              <a:rPr lang="en-US" sz="1200" b="1" dirty="0" err="1">
                <a:solidFill>
                  <a:srgbClr val="0070C0"/>
                </a:solidFill>
                <a:latin typeface="Arial Unicode MS" pitchFamily="34" charset="-128"/>
                <a:ea typeface="Arial Unicode MS" pitchFamily="34" charset="-128"/>
                <a:cs typeface="Arial Unicode MS" pitchFamily="34" charset="-128"/>
              </a:rPr>
              <a:t>শুরু</a:t>
            </a:r>
            <a:r>
              <a:rPr lang="en-US" sz="1200" b="1" dirty="0">
                <a:solidFill>
                  <a:srgbClr val="0070C0"/>
                </a:solidFill>
                <a:latin typeface="Arial Unicode MS" pitchFamily="34" charset="-128"/>
                <a:ea typeface="Arial Unicode MS" pitchFamily="34" charset="-128"/>
                <a:cs typeface="Arial Unicode MS" pitchFamily="34" charset="-128"/>
              </a:rPr>
              <a:t> </a:t>
            </a:r>
            <a:r>
              <a:rPr lang="en-US" sz="1200" b="1" dirty="0" err="1">
                <a:solidFill>
                  <a:srgbClr val="0070C0"/>
                </a:solidFill>
                <a:latin typeface="Arial Unicode MS" pitchFamily="34" charset="-128"/>
                <a:ea typeface="Arial Unicode MS" pitchFamily="34" charset="-128"/>
                <a:cs typeface="Arial Unicode MS" pitchFamily="34" charset="-128"/>
              </a:rPr>
              <a:t>করুন</a:t>
            </a:r>
            <a:endParaRPr lang="en-US" sz="1200" b="1" dirty="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1620" y="312019"/>
            <a:ext cx="7739380" cy="677108"/>
          </a:xfrm>
          <a:prstGeom prst="rect">
            <a:avLst/>
          </a:prstGeom>
        </p:spPr>
        <p:txBody>
          <a:bodyPr vert="horz" wrap="square" lIns="0" tIns="0" rIns="0" bIns="0" rtlCol="0">
            <a:spAutoFit/>
          </a:bodyPr>
          <a:lstStyle/>
          <a:p>
            <a:r>
              <a:rPr lang="bn-IN" sz="4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লার্নিং অ্যাক্সিলেটর কেন</a:t>
            </a:r>
            <a:r>
              <a:rPr lang="en-US" sz="4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3" name="object 3"/>
          <p:cNvSpPr txBox="1"/>
          <p:nvPr/>
        </p:nvSpPr>
        <p:spPr>
          <a:xfrm>
            <a:off x="6175628" y="1693938"/>
            <a:ext cx="5635371" cy="3944862"/>
          </a:xfrm>
          <a:prstGeom prst="rect">
            <a:avLst/>
          </a:prstGeom>
        </p:spPr>
        <p:txBody>
          <a:bodyPr vert="horz" wrap="square" lIns="0" tIns="0" rIns="0" bIns="0" rtlCol="0">
            <a:spAutoFit/>
          </a:bodyPr>
          <a:lstStyle/>
          <a:p>
            <a:pPr marL="12700">
              <a:lnSpc>
                <a:spcPct val="100000"/>
              </a:lnSpc>
              <a:tabLst>
                <a:tab pos="469265" algn="l"/>
                <a:tab pos="1649095" algn="l"/>
                <a:tab pos="2408555" algn="l"/>
                <a:tab pos="3374390" algn="l"/>
              </a:tabLst>
            </a:pPr>
            <a:r>
              <a:rPr sz="2800" spc="-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bn-IN"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বাড়িতে বসে পড়ার অভ্যেস </a:t>
            </a:r>
            <a:r>
              <a:rPr lang="bn-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তৈরি ক</a:t>
            </a:r>
            <a:r>
              <a:rPr lang="bn-IN"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রে</a:t>
            </a:r>
            <a:r>
              <a:rPr lang="en-US" sz="28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12700">
              <a:lnSpc>
                <a:spcPct val="100000"/>
              </a:lnSpc>
              <a:tabLst>
                <a:tab pos="469265" algn="l"/>
                <a:tab pos="1649095" algn="l"/>
                <a:tab pos="2408555" algn="l"/>
                <a:tab pos="3374390" algn="l"/>
              </a:tabLst>
            </a:pPr>
            <a:endParaRPr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69900" marR="111760" indent="-457200">
              <a:lnSpc>
                <a:spcPct val="103200"/>
              </a:lnSpc>
              <a:tabLst>
                <a:tab pos="469265" algn="l"/>
                <a:tab pos="1142365" algn="l"/>
                <a:tab pos="1727835" algn="l"/>
              </a:tabLst>
            </a:pPr>
            <a:r>
              <a:rPr sz="2800" spc="-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bn-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পরিবার এবং </a:t>
            </a:r>
            <a:r>
              <a:rPr lang="bn-IN"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শিক্ষককের সম্পর্ক গড়ে তুলে</a:t>
            </a:r>
            <a:r>
              <a:rPr lang="en-US" sz="28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469900" marR="111760" indent="-457200">
              <a:lnSpc>
                <a:spcPct val="103200"/>
              </a:lnSpc>
              <a:tabLst>
                <a:tab pos="469265" algn="l"/>
                <a:tab pos="1142365" algn="l"/>
                <a:tab pos="1727835" algn="l"/>
              </a:tabLst>
            </a:pPr>
            <a:endParaRPr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69900" marR="5080" indent="-457200">
              <a:lnSpc>
                <a:spcPct val="102899"/>
              </a:lnSpc>
              <a:tabLst>
                <a:tab pos="469265" algn="l"/>
              </a:tabLst>
            </a:pPr>
            <a:r>
              <a:rPr sz="2800" spc="-2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bn-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আরওবেশি পড়ার উদ্দেশ্য পূরণের জন্য কাজ চালিয়ে যেতে আপনার </a:t>
            </a:r>
            <a:r>
              <a:rPr lang="bn-IN"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সন্তানকে উজ্জীবিত করুন</a:t>
            </a:r>
            <a:r>
              <a:rPr lang="hi-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bn-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তাদের আত্মবিশ্বাস বাড়ানো প্রয়োজন!</a:t>
            </a:r>
            <a:r>
              <a:rPr lang="en-US" sz="28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object 6"/>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7" name="object 7"/>
          <p:cNvSpPr/>
          <p:nvPr/>
        </p:nvSpPr>
        <p:spPr>
          <a:xfrm>
            <a:off x="282575" y="1624964"/>
            <a:ext cx="5394325" cy="4518025"/>
          </a:xfrm>
          <a:prstGeom prst="rect">
            <a:avLst/>
          </a:prstGeom>
          <a:blipFill>
            <a:blip r:embed="rId3" cstate="print"/>
            <a:stretch>
              <a:fillRect/>
            </a:stretch>
          </a:blipFill>
        </p:spPr>
        <p:txBody>
          <a:bodyPr wrap="square" lIns="0" tIns="0" rIns="0" bIns="0" rtlCol="0"/>
          <a:lstStyle/>
          <a:p>
            <a:endParaRPr/>
          </a:p>
        </p:txBody>
      </p:sp>
      <p:sp>
        <p:nvSpPr>
          <p:cNvPr id="8" name="TextBox 7"/>
          <p:cNvSpPr txBox="1"/>
          <p:nvPr/>
        </p:nvSpPr>
        <p:spPr>
          <a:xfrm>
            <a:off x="3886200" y="3505200"/>
            <a:ext cx="1447800" cy="1077218"/>
          </a:xfrm>
          <a:prstGeom prst="rect">
            <a:avLst/>
          </a:prstGeom>
          <a:solidFill>
            <a:schemeClr val="bg1"/>
          </a:solidFill>
        </p:spPr>
        <p:txBody>
          <a:bodyPr wrap="square" rtlCol="0">
            <a:spAutoFit/>
          </a:bodyPr>
          <a:lstStyle/>
          <a:p>
            <a:pPr algn="ctr"/>
            <a:r>
              <a:rPr lang="en-US" sz="1600" b="1" dirty="0" err="1">
                <a:solidFill>
                  <a:srgbClr val="C00000"/>
                </a:solidFill>
                <a:latin typeface="Arial Unicode MS" pitchFamily="34" charset="-128"/>
                <a:ea typeface="Arial Unicode MS" pitchFamily="34" charset="-128"/>
                <a:cs typeface="Arial Unicode MS" pitchFamily="34" charset="-128"/>
              </a:rPr>
              <a:t>আমি</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শিখেছি</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কীভাবে</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কঠিন</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শব্দ</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আকর্ষণ</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করতে</a:t>
            </a:r>
            <a:r>
              <a:rPr lang="en-US" sz="1600" b="1" dirty="0">
                <a:solidFill>
                  <a:srgbClr val="C00000"/>
                </a:solidFill>
                <a:latin typeface="Arial Unicode MS" pitchFamily="34" charset="-128"/>
                <a:ea typeface="Arial Unicode MS" pitchFamily="34" charset="-128"/>
                <a:cs typeface="Arial Unicode MS" pitchFamily="34" charset="-128"/>
              </a:rPr>
              <a:t> </a:t>
            </a:r>
            <a:r>
              <a:rPr lang="en-US" sz="1600" b="1" dirty="0" err="1">
                <a:solidFill>
                  <a:srgbClr val="C00000"/>
                </a:solidFill>
                <a:latin typeface="Arial Unicode MS" pitchFamily="34" charset="-128"/>
                <a:ea typeface="Arial Unicode MS" pitchFamily="34" charset="-128"/>
                <a:cs typeface="Arial Unicode MS" pitchFamily="34" charset="-128"/>
              </a:rPr>
              <a:t>হয়</a:t>
            </a:r>
            <a:endParaRPr lang="en-US" sz="1600" b="1" dirty="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91244" y="0"/>
            <a:ext cx="3500754" cy="6858000"/>
          </a:xfrm>
          <a:custGeom>
            <a:avLst/>
            <a:gdLst/>
            <a:ahLst/>
            <a:cxnLst/>
            <a:rect l="l" t="t" r="r" b="b"/>
            <a:pathLst>
              <a:path w="3500754" h="6858000">
                <a:moveTo>
                  <a:pt x="0" y="6858000"/>
                </a:moveTo>
                <a:lnTo>
                  <a:pt x="3500754" y="6858000"/>
                </a:lnTo>
                <a:lnTo>
                  <a:pt x="3500754" y="0"/>
                </a:lnTo>
                <a:lnTo>
                  <a:pt x="0" y="0"/>
                </a:lnTo>
                <a:lnTo>
                  <a:pt x="0" y="6858000"/>
                </a:lnTo>
                <a:close/>
              </a:path>
            </a:pathLst>
          </a:custGeom>
          <a:solidFill>
            <a:srgbClr val="D5E8AD"/>
          </a:solidFill>
        </p:spPr>
        <p:txBody>
          <a:bodyPr wrap="square" lIns="0" tIns="0" rIns="0" bIns="0" rtlCol="0"/>
          <a:lstStyle/>
          <a:p>
            <a:endParaRPr/>
          </a:p>
        </p:txBody>
      </p:sp>
      <p:sp>
        <p:nvSpPr>
          <p:cNvPr id="3" name="object 3"/>
          <p:cNvSpPr/>
          <p:nvPr/>
        </p:nvSpPr>
        <p:spPr>
          <a:xfrm>
            <a:off x="8646794" y="635"/>
            <a:ext cx="0" cy="6857365"/>
          </a:xfrm>
          <a:custGeom>
            <a:avLst/>
            <a:gdLst/>
            <a:ahLst/>
            <a:cxnLst/>
            <a:rect l="l" t="t" r="r" b="b"/>
            <a:pathLst>
              <a:path h="6857365">
                <a:moveTo>
                  <a:pt x="0" y="0"/>
                </a:moveTo>
                <a:lnTo>
                  <a:pt x="0" y="6857365"/>
                </a:lnTo>
              </a:path>
            </a:pathLst>
          </a:custGeom>
          <a:ln w="88900">
            <a:solidFill>
              <a:srgbClr val="94C73D"/>
            </a:solidFill>
          </a:ln>
        </p:spPr>
        <p:txBody>
          <a:bodyPr wrap="square" lIns="0" tIns="0" rIns="0" bIns="0" rtlCol="0"/>
          <a:lstStyle/>
          <a:p>
            <a:endParaRPr/>
          </a:p>
        </p:txBody>
      </p:sp>
      <p:sp>
        <p:nvSpPr>
          <p:cNvPr id="4" name="object 4"/>
          <p:cNvSpPr/>
          <p:nvPr/>
        </p:nvSpPr>
        <p:spPr>
          <a:xfrm>
            <a:off x="9220200" y="170179"/>
            <a:ext cx="2816225" cy="8566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314815" y="1686560"/>
            <a:ext cx="2193925" cy="21939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89992" y="308627"/>
            <a:ext cx="5525002" cy="615553"/>
          </a:xfrm>
          <a:prstGeom prst="rect">
            <a:avLst/>
          </a:prstGeom>
        </p:spPr>
        <p:txBody>
          <a:bodyPr vert="horz" wrap="square" lIns="0" tIns="0" rIns="0" bIns="0" rtlCol="0">
            <a:spAutoFit/>
          </a:bodyPr>
          <a:lstStyle/>
          <a:p>
            <a:pPr marL="12700">
              <a:lnSpc>
                <a:spcPct val="100000"/>
              </a:lnSpc>
            </a:pPr>
            <a:r>
              <a:rPr lang="bn-IN" sz="4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 কী কী আশা করেন</a:t>
            </a:r>
            <a:r>
              <a:rPr lang="en-US" sz="4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4000" b="1"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4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object 7"/>
          <p:cNvSpPr txBox="1"/>
          <p:nvPr/>
        </p:nvSpPr>
        <p:spPr>
          <a:xfrm>
            <a:off x="657477" y="1576439"/>
            <a:ext cx="7293485" cy="1616405"/>
          </a:xfrm>
          <a:prstGeom prst="rect">
            <a:avLst/>
          </a:prstGeom>
        </p:spPr>
        <p:txBody>
          <a:bodyPr vert="horz" wrap="square" lIns="0" tIns="0" rIns="0" bIns="0" rtlCol="0">
            <a:spAutoFit/>
          </a:bodyPr>
          <a:lstStyle/>
          <a:p>
            <a:pPr marL="12700" marR="5080">
              <a:lnSpc>
                <a:spcPct val="111800"/>
              </a:lnSpc>
            </a:pPr>
            <a:r>
              <a:rPr lang="bn-IN"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এই লার্নিং এক্সিলারেটরের ফলে আপনার পরিবারের জন্য কী কী হতে পারে বলে </a:t>
            </a:r>
            <a:r>
              <a:rPr lang="bn-IN"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a:t>
            </a:r>
            <a:r>
              <a:rPr lang="bn-IN"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আশা করেন</a:t>
            </a:r>
            <a:r>
              <a:rPr lang="en-US"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2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3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object 8"/>
          <p:cNvSpPr txBox="1"/>
          <p:nvPr/>
        </p:nvSpPr>
        <p:spPr>
          <a:xfrm>
            <a:off x="657477" y="4391205"/>
            <a:ext cx="7572123" cy="509563"/>
          </a:xfrm>
          <a:prstGeom prst="rect">
            <a:avLst/>
          </a:prstGeom>
        </p:spPr>
        <p:txBody>
          <a:bodyPr vert="horz" wrap="square" lIns="0" tIns="0" rIns="0" bIns="0" rtlCol="0">
            <a:spAutoFit/>
          </a:bodyPr>
          <a:lstStyle/>
          <a:p>
            <a:pPr marL="12700" marR="5080">
              <a:lnSpc>
                <a:spcPct val="111400"/>
              </a:lnSpc>
            </a:pPr>
            <a:r>
              <a:rPr sz="3200" spc="-114"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এই</a:t>
            </a:r>
            <a:r>
              <a:rPr sz="3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1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বা</a:t>
            </a:r>
            <a:r>
              <a:rPr sz="32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a:t>
            </a:r>
            <a:r>
              <a:rPr sz="3200" spc="-7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্য</a:t>
            </a:r>
            <a:r>
              <a:rPr sz="3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ট</a:t>
            </a:r>
            <a:r>
              <a:rPr sz="3200" spc="-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1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পূরণ</a:t>
            </a:r>
            <a:r>
              <a:rPr sz="3200" spc="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14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করু</a:t>
            </a:r>
            <a:r>
              <a:rPr sz="32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32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3200" spc="-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3200" spc="-3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আম </a:t>
            </a:r>
            <a:r>
              <a:rPr sz="3200" spc="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3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আশা</a:t>
            </a:r>
            <a:r>
              <a:rPr sz="3200" spc="-114"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19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কর</a:t>
            </a:r>
            <a:r>
              <a:rPr sz="3200" spc="-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sz="3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object 9"/>
          <p:cNvSpPr txBox="1"/>
          <p:nvPr/>
        </p:nvSpPr>
        <p:spPr>
          <a:xfrm>
            <a:off x="9730878" y="4553167"/>
            <a:ext cx="1995540" cy="769441"/>
          </a:xfrm>
          <a:prstGeom prst="rect">
            <a:avLst/>
          </a:prstGeom>
        </p:spPr>
        <p:txBody>
          <a:bodyPr vert="horz" wrap="square" lIns="0" tIns="0" rIns="0" bIns="0" rtlCol="0">
            <a:spAutoFit/>
          </a:bodyPr>
          <a:lstStyle/>
          <a:p>
            <a:pPr marL="12700" marR="5080">
              <a:lnSpc>
                <a:spcPts val="3040"/>
              </a:lnSpc>
            </a:pPr>
            <a:r>
              <a:rPr lang="bn-IN"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চ্যাট বক্সে লিখুন</a:t>
            </a:r>
            <a:r>
              <a:rPr lang="en-US"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8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object 3"/>
          <p:cNvSpPr txBox="1">
            <a:spLocks noGrp="1"/>
          </p:cNvSpPr>
          <p:nvPr>
            <p:ph type="title"/>
          </p:nvPr>
        </p:nvSpPr>
        <p:spPr>
          <a:xfrm>
            <a:off x="261620" y="321690"/>
            <a:ext cx="11668759" cy="769441"/>
          </a:xfrm>
          <a:prstGeom prst="rect">
            <a:avLst/>
          </a:prstGeom>
        </p:spPr>
        <p:txBody>
          <a:bodyPr vert="horz" wrap="square" lIns="0" tIns="0" rIns="0" bIns="0" rtlCol="0">
            <a:spAutoFit/>
          </a:bodyPr>
          <a:lstStyle/>
          <a:p>
            <a:pPr marL="12700">
              <a:lnSpc>
                <a:spcPct val="100000"/>
              </a:lnSpc>
            </a:pPr>
            <a:r>
              <a:rPr dirty="0">
                <a:latin typeface="Arial Unicode MS" panose="020B0604020202020204" pitchFamily="34" charset="-128"/>
                <a:ea typeface="Arial Unicode MS" panose="020B0604020202020204" pitchFamily="34" charset="-128"/>
                <a:cs typeface="Arial Unicode MS" panose="020B0604020202020204" pitchFamily="34" charset="-128"/>
              </a:rPr>
              <a:t>6</a:t>
            </a:r>
            <a:r>
              <a:rPr spc="-190" dirty="0">
                <a:latin typeface="Arial Unicode MS" panose="020B0604020202020204" pitchFamily="34" charset="-128"/>
                <a:ea typeface="Arial Unicode MS" panose="020B0604020202020204" pitchFamily="34" charset="-128"/>
                <a:cs typeface="Arial Unicode MS" panose="020B0604020202020204" pitchFamily="34" charset="-128"/>
              </a:rPr>
              <a:t> </a:t>
            </a:r>
            <a:r>
              <a:rPr sz="4800" dirty="0">
                <a:latin typeface="Arial Unicode MS" panose="020B0604020202020204" pitchFamily="34" charset="-128"/>
                <a:ea typeface="Arial Unicode MS" panose="020B0604020202020204" pitchFamily="34" charset="-128"/>
                <a:cs typeface="Arial Unicode MS" panose="020B0604020202020204" pitchFamily="34" charset="-128"/>
              </a:rPr>
              <a:t>পার্ট</a:t>
            </a:r>
          </a:p>
        </p:txBody>
      </p:sp>
      <p:sp>
        <p:nvSpPr>
          <p:cNvPr id="4" name="object 4"/>
          <p:cNvSpPr/>
          <p:nvPr/>
        </p:nvSpPr>
        <p:spPr>
          <a:xfrm>
            <a:off x="225425" y="1844039"/>
            <a:ext cx="11966575" cy="4705350"/>
          </a:xfrm>
          <a:prstGeom prst="rect">
            <a:avLst/>
          </a:prstGeom>
          <a:blipFill>
            <a:blip r:embed="rId3" cstate="print"/>
            <a:stretch>
              <a:fillRect/>
            </a:stretch>
          </a:blipFill>
        </p:spPr>
        <p:txBody>
          <a:bodyPr wrap="square" lIns="0" tIns="0" rIns="0" bIns="0" rtlCol="0"/>
          <a:lstStyle/>
          <a:p>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object 5"/>
          <p:cNvSpPr/>
          <p:nvPr/>
        </p:nvSpPr>
        <p:spPr>
          <a:xfrm>
            <a:off x="635000" y="3653790"/>
            <a:ext cx="1066800" cy="1038225"/>
          </a:xfrm>
          <a:custGeom>
            <a:avLst/>
            <a:gdLst/>
            <a:ahLst/>
            <a:cxnLst/>
            <a:rect l="l" t="t" r="r" b="b"/>
            <a:pathLst>
              <a:path w="1066800" h="1038225">
                <a:moveTo>
                  <a:pt x="0" y="519430"/>
                </a:moveTo>
                <a:lnTo>
                  <a:pt x="1270" y="476885"/>
                </a:lnTo>
                <a:lnTo>
                  <a:pt x="6984" y="434975"/>
                </a:lnTo>
                <a:lnTo>
                  <a:pt x="15240" y="394335"/>
                </a:lnTo>
                <a:lnTo>
                  <a:pt x="26670" y="354965"/>
                </a:lnTo>
                <a:lnTo>
                  <a:pt x="41909" y="316865"/>
                </a:lnTo>
                <a:lnTo>
                  <a:pt x="59054" y="280670"/>
                </a:lnTo>
                <a:lnTo>
                  <a:pt x="79375" y="245745"/>
                </a:lnTo>
                <a:lnTo>
                  <a:pt x="102870" y="212725"/>
                </a:lnTo>
                <a:lnTo>
                  <a:pt x="128270" y="180975"/>
                </a:lnTo>
                <a:lnTo>
                  <a:pt x="156209" y="151765"/>
                </a:lnTo>
                <a:lnTo>
                  <a:pt x="186055" y="125095"/>
                </a:lnTo>
                <a:lnTo>
                  <a:pt x="218440" y="100330"/>
                </a:lnTo>
                <a:lnTo>
                  <a:pt x="252094" y="77470"/>
                </a:lnTo>
                <a:lnTo>
                  <a:pt x="288290" y="57785"/>
                </a:lnTo>
                <a:lnTo>
                  <a:pt x="325755" y="40640"/>
                </a:lnTo>
                <a:lnTo>
                  <a:pt x="364490" y="26035"/>
                </a:lnTo>
                <a:lnTo>
                  <a:pt x="405130" y="15240"/>
                </a:lnTo>
                <a:lnTo>
                  <a:pt x="446405" y="6985"/>
                </a:lnTo>
                <a:lnTo>
                  <a:pt x="489584" y="1905"/>
                </a:lnTo>
                <a:lnTo>
                  <a:pt x="533400" y="0"/>
                </a:lnTo>
                <a:lnTo>
                  <a:pt x="577215" y="1905"/>
                </a:lnTo>
                <a:lnTo>
                  <a:pt x="619760" y="6985"/>
                </a:lnTo>
                <a:lnTo>
                  <a:pt x="661035" y="15240"/>
                </a:lnTo>
                <a:lnTo>
                  <a:pt x="701675" y="26035"/>
                </a:lnTo>
                <a:lnTo>
                  <a:pt x="741044" y="40640"/>
                </a:lnTo>
                <a:lnTo>
                  <a:pt x="778510" y="57785"/>
                </a:lnTo>
                <a:lnTo>
                  <a:pt x="814069" y="77470"/>
                </a:lnTo>
                <a:lnTo>
                  <a:pt x="848360" y="100330"/>
                </a:lnTo>
                <a:lnTo>
                  <a:pt x="880110" y="125095"/>
                </a:lnTo>
                <a:lnTo>
                  <a:pt x="910590" y="151765"/>
                </a:lnTo>
                <a:lnTo>
                  <a:pt x="937894" y="180975"/>
                </a:lnTo>
                <a:lnTo>
                  <a:pt x="963930" y="212725"/>
                </a:lnTo>
                <a:lnTo>
                  <a:pt x="986790" y="245745"/>
                </a:lnTo>
                <a:lnTo>
                  <a:pt x="1007110" y="280670"/>
                </a:lnTo>
                <a:lnTo>
                  <a:pt x="1024889" y="316865"/>
                </a:lnTo>
                <a:lnTo>
                  <a:pt x="1039494" y="354965"/>
                </a:lnTo>
                <a:lnTo>
                  <a:pt x="1050925" y="394335"/>
                </a:lnTo>
                <a:lnTo>
                  <a:pt x="1059814" y="434975"/>
                </a:lnTo>
                <a:lnTo>
                  <a:pt x="1064895" y="476885"/>
                </a:lnTo>
                <a:lnTo>
                  <a:pt x="1066800" y="519430"/>
                </a:lnTo>
                <a:lnTo>
                  <a:pt x="1064895" y="561975"/>
                </a:lnTo>
                <a:lnTo>
                  <a:pt x="1059814" y="603250"/>
                </a:lnTo>
                <a:lnTo>
                  <a:pt x="1050925" y="643890"/>
                </a:lnTo>
                <a:lnTo>
                  <a:pt x="1039494" y="683260"/>
                </a:lnTo>
                <a:lnTo>
                  <a:pt x="1024889" y="721360"/>
                </a:lnTo>
                <a:lnTo>
                  <a:pt x="1007110" y="757555"/>
                </a:lnTo>
                <a:lnTo>
                  <a:pt x="986790" y="792480"/>
                </a:lnTo>
                <a:lnTo>
                  <a:pt x="963930" y="826135"/>
                </a:lnTo>
                <a:lnTo>
                  <a:pt x="937894" y="857250"/>
                </a:lnTo>
                <a:lnTo>
                  <a:pt x="910590" y="886460"/>
                </a:lnTo>
                <a:lnTo>
                  <a:pt x="880110" y="913765"/>
                </a:lnTo>
                <a:lnTo>
                  <a:pt x="848360" y="938530"/>
                </a:lnTo>
                <a:lnTo>
                  <a:pt x="814069" y="960755"/>
                </a:lnTo>
                <a:lnTo>
                  <a:pt x="778510" y="980440"/>
                </a:lnTo>
                <a:lnTo>
                  <a:pt x="741044" y="997585"/>
                </a:lnTo>
                <a:lnTo>
                  <a:pt x="701675" y="1012190"/>
                </a:lnTo>
                <a:lnTo>
                  <a:pt x="661035" y="1023620"/>
                </a:lnTo>
                <a:lnTo>
                  <a:pt x="619760" y="1031875"/>
                </a:lnTo>
                <a:lnTo>
                  <a:pt x="577215" y="1036955"/>
                </a:lnTo>
                <a:lnTo>
                  <a:pt x="533400" y="1038225"/>
                </a:lnTo>
                <a:lnTo>
                  <a:pt x="489584" y="1036955"/>
                </a:lnTo>
                <a:lnTo>
                  <a:pt x="446405" y="1031875"/>
                </a:lnTo>
                <a:lnTo>
                  <a:pt x="405130" y="1023620"/>
                </a:lnTo>
                <a:lnTo>
                  <a:pt x="364490" y="1012190"/>
                </a:lnTo>
                <a:lnTo>
                  <a:pt x="325755" y="997585"/>
                </a:lnTo>
                <a:lnTo>
                  <a:pt x="288290" y="980440"/>
                </a:lnTo>
                <a:lnTo>
                  <a:pt x="252094" y="960755"/>
                </a:lnTo>
                <a:lnTo>
                  <a:pt x="218440" y="938530"/>
                </a:lnTo>
                <a:lnTo>
                  <a:pt x="186055" y="913765"/>
                </a:lnTo>
                <a:lnTo>
                  <a:pt x="156209" y="886460"/>
                </a:lnTo>
                <a:lnTo>
                  <a:pt x="128270" y="857250"/>
                </a:lnTo>
                <a:lnTo>
                  <a:pt x="102870" y="826135"/>
                </a:lnTo>
                <a:lnTo>
                  <a:pt x="79375" y="792480"/>
                </a:lnTo>
                <a:lnTo>
                  <a:pt x="59054" y="757555"/>
                </a:lnTo>
                <a:lnTo>
                  <a:pt x="41909" y="721360"/>
                </a:lnTo>
                <a:lnTo>
                  <a:pt x="26670" y="683260"/>
                </a:lnTo>
                <a:lnTo>
                  <a:pt x="15240" y="643890"/>
                </a:lnTo>
                <a:lnTo>
                  <a:pt x="6984" y="603250"/>
                </a:lnTo>
                <a:lnTo>
                  <a:pt x="1270" y="561975"/>
                </a:lnTo>
                <a:lnTo>
                  <a:pt x="0" y="519430"/>
                </a:lnTo>
                <a:close/>
              </a:path>
            </a:pathLst>
          </a:custGeom>
          <a:ln w="82550">
            <a:solidFill>
              <a:srgbClr val="EB692C"/>
            </a:solidFill>
          </a:ln>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object 6"/>
          <p:cNvSpPr/>
          <p:nvPr/>
        </p:nvSpPr>
        <p:spPr>
          <a:xfrm>
            <a:off x="1173480" y="3319145"/>
            <a:ext cx="0" cy="365760"/>
          </a:xfrm>
          <a:custGeom>
            <a:avLst/>
            <a:gdLst/>
            <a:ahLst/>
            <a:cxnLst/>
            <a:rect l="l" t="t" r="r" b="b"/>
            <a:pathLst>
              <a:path h="365760">
                <a:moveTo>
                  <a:pt x="0" y="0"/>
                </a:moveTo>
                <a:lnTo>
                  <a:pt x="0" y="365759"/>
                </a:lnTo>
              </a:path>
            </a:pathLst>
          </a:custGeom>
          <a:ln w="76200">
            <a:solidFill>
              <a:srgbClr val="EB692C"/>
            </a:solidFill>
          </a:ln>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object 7"/>
          <p:cNvSpPr/>
          <p:nvPr/>
        </p:nvSpPr>
        <p:spPr>
          <a:xfrm>
            <a:off x="1066164" y="3179445"/>
            <a:ext cx="204470" cy="205104"/>
          </a:xfrm>
          <a:custGeom>
            <a:avLst/>
            <a:gdLst/>
            <a:ahLst/>
            <a:cxnLst/>
            <a:rect l="l" t="t" r="r" b="b"/>
            <a:pathLst>
              <a:path w="204469" h="205104">
                <a:moveTo>
                  <a:pt x="96519" y="0"/>
                </a:moveTo>
                <a:lnTo>
                  <a:pt x="55879" y="11429"/>
                </a:lnTo>
                <a:lnTo>
                  <a:pt x="23494" y="36829"/>
                </a:lnTo>
                <a:lnTo>
                  <a:pt x="4444" y="73659"/>
                </a:lnTo>
                <a:lnTo>
                  <a:pt x="0" y="102234"/>
                </a:lnTo>
                <a:lnTo>
                  <a:pt x="634" y="109219"/>
                </a:lnTo>
                <a:lnTo>
                  <a:pt x="12065" y="149859"/>
                </a:lnTo>
                <a:lnTo>
                  <a:pt x="38100" y="181609"/>
                </a:lnTo>
                <a:lnTo>
                  <a:pt x="74929" y="200659"/>
                </a:lnTo>
                <a:lnTo>
                  <a:pt x="103504" y="205104"/>
                </a:lnTo>
                <a:lnTo>
                  <a:pt x="117475" y="203834"/>
                </a:lnTo>
                <a:lnTo>
                  <a:pt x="154940" y="189864"/>
                </a:lnTo>
                <a:lnTo>
                  <a:pt x="184150" y="162559"/>
                </a:lnTo>
                <a:lnTo>
                  <a:pt x="201294" y="123189"/>
                </a:lnTo>
                <a:lnTo>
                  <a:pt x="204469" y="91439"/>
                </a:lnTo>
                <a:lnTo>
                  <a:pt x="201929" y="77469"/>
                </a:lnTo>
                <a:lnTo>
                  <a:pt x="184784" y="41275"/>
                </a:lnTo>
                <a:lnTo>
                  <a:pt x="153669" y="14604"/>
                </a:lnTo>
                <a:lnTo>
                  <a:pt x="112394" y="1269"/>
                </a:lnTo>
                <a:lnTo>
                  <a:pt x="96519" y="0"/>
                </a:lnTo>
                <a:close/>
              </a:path>
            </a:pathLst>
          </a:custGeom>
          <a:solidFill>
            <a:srgbClr val="EB692C"/>
          </a:solidFill>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object 8"/>
          <p:cNvSpPr/>
          <p:nvPr/>
        </p:nvSpPr>
        <p:spPr>
          <a:xfrm>
            <a:off x="1066164" y="3179445"/>
            <a:ext cx="204470" cy="205104"/>
          </a:xfrm>
          <a:custGeom>
            <a:avLst/>
            <a:gdLst/>
            <a:ahLst/>
            <a:cxnLst/>
            <a:rect l="l" t="t" r="r" b="b"/>
            <a:pathLst>
              <a:path w="204469" h="205104">
                <a:moveTo>
                  <a:pt x="0" y="102234"/>
                </a:moveTo>
                <a:lnTo>
                  <a:pt x="8890" y="60325"/>
                </a:lnTo>
                <a:lnTo>
                  <a:pt x="33019" y="27304"/>
                </a:lnTo>
                <a:lnTo>
                  <a:pt x="68579" y="5714"/>
                </a:lnTo>
                <a:lnTo>
                  <a:pt x="96519" y="0"/>
                </a:lnTo>
                <a:lnTo>
                  <a:pt x="112394" y="1269"/>
                </a:lnTo>
                <a:lnTo>
                  <a:pt x="153669" y="14604"/>
                </a:lnTo>
                <a:lnTo>
                  <a:pt x="184784" y="41275"/>
                </a:lnTo>
                <a:lnTo>
                  <a:pt x="201929" y="77469"/>
                </a:lnTo>
                <a:lnTo>
                  <a:pt x="204469" y="91439"/>
                </a:lnTo>
                <a:lnTo>
                  <a:pt x="203834" y="107950"/>
                </a:lnTo>
                <a:lnTo>
                  <a:pt x="191134" y="150494"/>
                </a:lnTo>
                <a:lnTo>
                  <a:pt x="165734" y="182244"/>
                </a:lnTo>
                <a:lnTo>
                  <a:pt x="130809" y="200659"/>
                </a:lnTo>
                <a:lnTo>
                  <a:pt x="103504" y="205104"/>
                </a:lnTo>
                <a:lnTo>
                  <a:pt x="88900" y="203834"/>
                </a:lnTo>
                <a:lnTo>
                  <a:pt x="48894" y="189864"/>
                </a:lnTo>
                <a:lnTo>
                  <a:pt x="19050" y="161289"/>
                </a:lnTo>
                <a:lnTo>
                  <a:pt x="2540" y="123189"/>
                </a:lnTo>
                <a:lnTo>
                  <a:pt x="0" y="102234"/>
                </a:lnTo>
                <a:close/>
              </a:path>
            </a:pathLst>
          </a:custGeom>
          <a:ln w="12699">
            <a:solidFill>
              <a:srgbClr val="EB692C"/>
            </a:solidFill>
          </a:ln>
        </p:spPr>
        <p:txBody>
          <a:bodyPr wrap="square" lIns="0" tIns="0" rIns="0" bIns="0" rtlCol="0"/>
          <a:lstStyle/>
          <a:p>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object 9"/>
          <p:cNvSpPr txBox="1"/>
          <p:nvPr/>
        </p:nvSpPr>
        <p:spPr>
          <a:xfrm>
            <a:off x="711199" y="2212259"/>
            <a:ext cx="914400" cy="896849"/>
          </a:xfrm>
          <a:prstGeom prst="rect">
            <a:avLst/>
          </a:prstGeom>
        </p:spPr>
        <p:txBody>
          <a:bodyPr vert="horz" wrap="square" lIns="0" tIns="0" rIns="0" bIns="0" rtlCol="0">
            <a:spAutoFit/>
          </a:bodyPr>
          <a:lstStyle/>
          <a:p>
            <a:pPr marL="8255" algn="ctr">
              <a:lnSpc>
                <a:spcPts val="4165"/>
              </a:lnSpc>
            </a:pPr>
            <a:r>
              <a:rPr sz="3600"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১</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ts val="1340"/>
              </a:lnSpc>
            </a:pP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টীম তৈরি করুন</a:t>
            </a:r>
            <a:endParaRPr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object 10"/>
          <p:cNvSpPr txBox="1"/>
          <p:nvPr/>
        </p:nvSpPr>
        <p:spPr>
          <a:xfrm>
            <a:off x="3184905" y="2139315"/>
            <a:ext cx="808355" cy="923330"/>
          </a:xfrm>
          <a:prstGeom prst="rect">
            <a:avLst/>
          </a:prstGeom>
        </p:spPr>
        <p:txBody>
          <a:bodyPr vert="horz" wrap="square" lIns="0" tIns="0" rIns="0" bIns="0" rtlCol="0">
            <a:spAutoFit/>
          </a:bodyPr>
          <a:lstStyle/>
          <a:p>
            <a:pPr algn="ctr"/>
            <a:r>
              <a:rPr lang="bn-IN"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৩</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bn-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লক্ষ্য সেট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object 15"/>
          <p:cNvSpPr txBox="1"/>
          <p:nvPr/>
        </p:nvSpPr>
        <p:spPr>
          <a:xfrm>
            <a:off x="9144000" y="2212259"/>
            <a:ext cx="808355" cy="538609"/>
          </a:xfrm>
          <a:prstGeom prst="rect">
            <a:avLst/>
          </a:prstGeom>
        </p:spPr>
        <p:txBody>
          <a:bodyPr vert="horz" wrap="square" lIns="0" tIns="0" rIns="0" bIns="0" rtlCol="0">
            <a:spAutoFit/>
          </a:bodyPr>
          <a:lstStyle/>
          <a:p>
            <a:pPr marL="113030" algn="ctr">
              <a:lnSpc>
                <a:spcPts val="4170"/>
              </a:lnSpc>
            </a:pPr>
            <a:r>
              <a:rPr sz="3600" b="1" spc="-3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৫</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object 16"/>
          <p:cNvSpPr txBox="1"/>
          <p:nvPr/>
        </p:nvSpPr>
        <p:spPr>
          <a:xfrm>
            <a:off x="1904999" y="5210776"/>
            <a:ext cx="914401" cy="525785"/>
          </a:xfrm>
          <a:prstGeom prst="rect">
            <a:avLst/>
          </a:prstGeom>
        </p:spPr>
        <p:txBody>
          <a:bodyPr vert="horz" wrap="square" lIns="0" tIns="0" rIns="0" bIns="0" rtlCol="0">
            <a:spAutoFit/>
          </a:bodyPr>
          <a:lstStyle/>
          <a:p>
            <a:pPr marR="69215" algn="ctr">
              <a:lnSpc>
                <a:spcPts val="4135"/>
              </a:lnSpc>
            </a:pPr>
            <a:r>
              <a:rPr sz="3600" spc="-350" dirty="0">
                <a:solidFill>
                  <a:srgbClr val="006FC0"/>
                </a:solidFill>
                <a:latin typeface="Arial Unicode MS" panose="020B0604020202020204" pitchFamily="34" charset="-128"/>
                <a:ea typeface="Arial Unicode MS" panose="020B0604020202020204" pitchFamily="34" charset="-128"/>
                <a:cs typeface="Arial Unicode MS" panose="020B0604020202020204" pitchFamily="34" charset="-128"/>
              </a:rPr>
              <a:t>২</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object 17"/>
          <p:cNvSpPr txBox="1"/>
          <p:nvPr/>
        </p:nvSpPr>
        <p:spPr>
          <a:xfrm>
            <a:off x="5105400" y="5313402"/>
            <a:ext cx="304800" cy="553998"/>
          </a:xfrm>
          <a:prstGeom prst="rect">
            <a:avLst/>
          </a:prstGeom>
        </p:spPr>
        <p:txBody>
          <a:bodyPr vert="horz" wrap="square" lIns="0" tIns="0" rIns="0" bIns="0" rtlCol="0">
            <a:spAutoFit/>
          </a:bodyPr>
          <a:lstStyle/>
          <a:p>
            <a:pPr marL="12700">
              <a:lnSpc>
                <a:spcPct val="100000"/>
              </a:lnSpc>
            </a:pPr>
            <a:r>
              <a:rPr sz="3600" spc="-1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৪</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object 18"/>
          <p:cNvSpPr txBox="1"/>
          <p:nvPr/>
        </p:nvSpPr>
        <p:spPr>
          <a:xfrm>
            <a:off x="5562600" y="5520415"/>
            <a:ext cx="2048511" cy="184666"/>
          </a:xfrm>
          <a:prstGeom prst="rect">
            <a:avLst/>
          </a:prstGeom>
        </p:spPr>
        <p:txBody>
          <a:bodyPr vert="horz" wrap="square" lIns="0" tIns="0" rIns="0" bIns="0" rtlCol="0">
            <a:spAutoFit/>
          </a:bodyPr>
          <a:lstStyle/>
          <a:p>
            <a:pPr marL="12700"/>
            <a:r>
              <a:rPr sz="1200" spc="-25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sz="1200" spc="-18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spc="-19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sz="1200" spc="-2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1200" spc="-13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1200" spc="-14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lang="as-IN" sz="12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spc="-1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endParaRPr lang="as-IN"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object 20"/>
          <p:cNvSpPr txBox="1"/>
          <p:nvPr/>
        </p:nvSpPr>
        <p:spPr>
          <a:xfrm>
            <a:off x="10134600" y="5218396"/>
            <a:ext cx="1143000" cy="538609"/>
          </a:xfrm>
          <a:prstGeom prst="rect">
            <a:avLst/>
          </a:prstGeom>
        </p:spPr>
        <p:txBody>
          <a:bodyPr vert="horz" wrap="square" lIns="0" tIns="0" rIns="0" bIns="0" rtlCol="0">
            <a:spAutoFit/>
          </a:bodyPr>
          <a:lstStyle/>
          <a:p>
            <a:pPr marL="115570" algn="ctr">
              <a:lnSpc>
                <a:spcPts val="4215"/>
              </a:lnSpc>
            </a:pPr>
            <a:r>
              <a:rPr lang="as-IN" sz="3600" b="1" spc="-5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৬</a:t>
            </a:r>
            <a:endParaRPr lang="as-I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1">
            <a:extLst>
              <a:ext uri="{FF2B5EF4-FFF2-40B4-BE49-F238E27FC236}">
                <a16:creationId xmlns:a16="http://schemas.microsoft.com/office/drawing/2014/main" id="{7ED8339A-AF80-CEAE-0C14-EBBF18B56D94}"/>
              </a:ext>
            </a:extLst>
          </p:cNvPr>
          <p:cNvSpPr txBox="1"/>
          <p:nvPr/>
        </p:nvSpPr>
        <p:spPr>
          <a:xfrm>
            <a:off x="5410200" y="2915285"/>
            <a:ext cx="1219197" cy="646331"/>
          </a:xfrm>
          <a:prstGeom prst="rect">
            <a:avLst/>
          </a:prstGeom>
          <a:noFill/>
        </p:spPr>
        <p:txBody>
          <a:bodyPr wrap="square" rtlCol="0">
            <a:spAutoFit/>
          </a:bodyPr>
          <a:lstStyle/>
          <a:p>
            <a:pPr algn="ct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বারের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সাথে</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অনশীলন</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করনু</a:t>
            </a:r>
            <a:r>
              <a:rPr lang="en-US" sz="12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TextBox 22">
            <a:extLst>
              <a:ext uri="{FF2B5EF4-FFF2-40B4-BE49-F238E27FC236}">
                <a16:creationId xmlns:a16="http://schemas.microsoft.com/office/drawing/2014/main" id="{BBCDF9DC-E094-7328-5E05-983E07507CB9}"/>
              </a:ext>
            </a:extLst>
          </p:cNvPr>
          <p:cNvSpPr txBox="1"/>
          <p:nvPr/>
        </p:nvSpPr>
        <p:spPr>
          <a:xfrm>
            <a:off x="4188086" y="2935069"/>
            <a:ext cx="1219197"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 বারের ওয়ার্কশপে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TextBox 23">
            <a:extLst>
              <a:ext uri="{FF2B5EF4-FFF2-40B4-BE49-F238E27FC236}">
                <a16:creationId xmlns:a16="http://schemas.microsoft.com/office/drawing/2014/main" id="{3D54FDD1-A851-6AE3-0498-D46D1F444831}"/>
              </a:ext>
            </a:extLst>
          </p:cNvPr>
          <p:cNvSpPr txBox="1"/>
          <p:nvPr/>
        </p:nvSpPr>
        <p:spPr>
          <a:xfrm>
            <a:off x="6705600" y="2936019"/>
            <a:ext cx="95656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স্বাধীনভা বে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TextBox 24">
            <a:extLst>
              <a:ext uri="{FF2B5EF4-FFF2-40B4-BE49-F238E27FC236}">
                <a16:creationId xmlns:a16="http://schemas.microsoft.com/office/drawing/2014/main" id="{14CEADB6-7527-9E0C-BBE9-297262C50AD1}"/>
              </a:ext>
            </a:extLst>
          </p:cNvPr>
          <p:cNvSpPr txBox="1"/>
          <p:nvPr/>
        </p:nvSpPr>
        <p:spPr>
          <a:xfrm>
            <a:off x="8001000" y="2935069"/>
            <a:ext cx="80835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শ ক্ষকের সাথে অনশীলন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TextBox 25">
            <a:extLst>
              <a:ext uri="{FF2B5EF4-FFF2-40B4-BE49-F238E27FC236}">
                <a16:creationId xmlns:a16="http://schemas.microsoft.com/office/drawing/2014/main" id="{64A13D62-B523-F0F0-AABB-C3B8FE1BDA0C}"/>
              </a:ext>
            </a:extLst>
          </p:cNvPr>
          <p:cNvSpPr txBox="1"/>
          <p:nvPr/>
        </p:nvSpPr>
        <p:spPr>
          <a:xfrm>
            <a:off x="9067800" y="2667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উনন্ ত দেখনু</a:t>
            </a:r>
          </a:p>
        </p:txBody>
      </p:sp>
      <p:sp>
        <p:nvSpPr>
          <p:cNvPr id="27" name="TextBox 26">
            <a:extLst>
              <a:ext uri="{FF2B5EF4-FFF2-40B4-BE49-F238E27FC236}">
                <a16:creationId xmlns:a16="http://schemas.microsoft.com/office/drawing/2014/main" id="{E829E12B-7A5E-F602-28C7-3B8015FC501F}"/>
              </a:ext>
            </a:extLst>
          </p:cNvPr>
          <p:cNvSpPr txBox="1"/>
          <p:nvPr/>
        </p:nvSpPr>
        <p:spPr>
          <a:xfrm>
            <a:off x="10291190" y="5757005"/>
            <a:ext cx="1062610"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সাফল্য উদযাপন করুন </a:t>
            </a:r>
          </a:p>
        </p:txBody>
      </p:sp>
      <p:sp>
        <p:nvSpPr>
          <p:cNvPr id="28" name="TextBox 27">
            <a:extLst>
              <a:ext uri="{FF2B5EF4-FFF2-40B4-BE49-F238E27FC236}">
                <a16:creationId xmlns:a16="http://schemas.microsoft.com/office/drawing/2014/main" id="{D5FC725B-DE41-D4CC-18C4-935C87EEBD4A}"/>
              </a:ext>
            </a:extLst>
          </p:cNvPr>
          <p:cNvSpPr txBox="1"/>
          <p:nvPr/>
        </p:nvSpPr>
        <p:spPr>
          <a:xfrm>
            <a:off x="1830894" y="5715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শুরুর পয়েন্ট খুঁজুন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3" name="object 3"/>
          <p:cNvSpPr txBox="1">
            <a:spLocks noGrp="1"/>
          </p:cNvSpPr>
          <p:nvPr>
            <p:ph type="title"/>
          </p:nvPr>
        </p:nvSpPr>
        <p:spPr>
          <a:xfrm>
            <a:off x="152400" y="321690"/>
            <a:ext cx="11777979" cy="738664"/>
          </a:xfrm>
          <a:prstGeom prst="rect">
            <a:avLst/>
          </a:prstGeom>
        </p:spPr>
        <p:txBody>
          <a:bodyPr vert="horz" wrap="square" lIns="0" tIns="0" rIns="0" bIns="0" rtlCol="0">
            <a:spAutoFit/>
          </a:bodyPr>
          <a:lstStyle/>
          <a:p>
            <a:pPr marL="12700">
              <a:lnSpc>
                <a:spcPct val="100000"/>
              </a:lnSpc>
            </a:pPr>
            <a:r>
              <a:rPr lang="as-IN" sz="4800" dirty="0">
                <a:latin typeface="Arial Unicode MS" panose="020B0604020202020204" pitchFamily="34" charset="-128"/>
                <a:ea typeface="Arial Unicode MS" panose="020B0604020202020204" pitchFamily="34" charset="-128"/>
                <a:cs typeface="Arial Unicode MS" panose="020B0604020202020204" pitchFamily="34" charset="-128"/>
              </a:rPr>
              <a:t>6</a:t>
            </a:r>
            <a:r>
              <a:rPr lang="as-IN" sz="4800" spc="-19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4800" dirty="0">
                <a:latin typeface="Arial Unicode MS" panose="020B0604020202020204" pitchFamily="34" charset="-128"/>
                <a:ea typeface="Arial Unicode MS" panose="020B0604020202020204" pitchFamily="34" charset="-128"/>
                <a:cs typeface="Arial Unicode MS" panose="020B0604020202020204" pitchFamily="34" charset="-128"/>
              </a:rPr>
              <a:t>পার্ট</a:t>
            </a:r>
            <a:endParaRPr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object 4"/>
          <p:cNvSpPr/>
          <p:nvPr/>
        </p:nvSpPr>
        <p:spPr>
          <a:xfrm>
            <a:off x="225425" y="1844039"/>
            <a:ext cx="11966575" cy="4705350"/>
          </a:xfrm>
          <a:prstGeom prst="rect">
            <a:avLst/>
          </a:prstGeom>
          <a:blipFill>
            <a:blip r:embed="rId3" cstate="print"/>
            <a:stretch>
              <a:fillRect/>
            </a:stretch>
          </a:blipFill>
        </p:spPr>
        <p:txBody>
          <a:bodyPr wrap="square" lIns="0" tIns="0" rIns="0" bIns="0" rtlCol="0"/>
          <a:lstStyle/>
          <a:p>
            <a:pPr algn="ct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object 5"/>
          <p:cNvSpPr/>
          <p:nvPr/>
        </p:nvSpPr>
        <p:spPr>
          <a:xfrm>
            <a:off x="1862454" y="3653790"/>
            <a:ext cx="1066800" cy="1038225"/>
          </a:xfrm>
          <a:custGeom>
            <a:avLst/>
            <a:gdLst/>
            <a:ahLst/>
            <a:cxnLst/>
            <a:rect l="l" t="t" r="r" b="b"/>
            <a:pathLst>
              <a:path w="1066800" h="1038225">
                <a:moveTo>
                  <a:pt x="0" y="519430"/>
                </a:moveTo>
                <a:lnTo>
                  <a:pt x="1905" y="476885"/>
                </a:lnTo>
                <a:lnTo>
                  <a:pt x="6984" y="434975"/>
                </a:lnTo>
                <a:lnTo>
                  <a:pt x="15239" y="394335"/>
                </a:lnTo>
                <a:lnTo>
                  <a:pt x="27305" y="354965"/>
                </a:lnTo>
                <a:lnTo>
                  <a:pt x="41909" y="316865"/>
                </a:lnTo>
                <a:lnTo>
                  <a:pt x="59689" y="280670"/>
                </a:lnTo>
                <a:lnTo>
                  <a:pt x="80009" y="245745"/>
                </a:lnTo>
                <a:lnTo>
                  <a:pt x="102869" y="212725"/>
                </a:lnTo>
                <a:lnTo>
                  <a:pt x="128269" y="180975"/>
                </a:lnTo>
                <a:lnTo>
                  <a:pt x="156209" y="151765"/>
                </a:lnTo>
                <a:lnTo>
                  <a:pt x="186055" y="125095"/>
                </a:lnTo>
                <a:lnTo>
                  <a:pt x="218439" y="100330"/>
                </a:lnTo>
                <a:lnTo>
                  <a:pt x="252094" y="77470"/>
                </a:lnTo>
                <a:lnTo>
                  <a:pt x="288289" y="57785"/>
                </a:lnTo>
                <a:lnTo>
                  <a:pt x="325755" y="40640"/>
                </a:lnTo>
                <a:lnTo>
                  <a:pt x="364489" y="26035"/>
                </a:lnTo>
                <a:lnTo>
                  <a:pt x="405130" y="15240"/>
                </a:lnTo>
                <a:lnTo>
                  <a:pt x="447039" y="6985"/>
                </a:lnTo>
                <a:lnTo>
                  <a:pt x="489584" y="1905"/>
                </a:lnTo>
                <a:lnTo>
                  <a:pt x="533400" y="0"/>
                </a:lnTo>
                <a:lnTo>
                  <a:pt x="577214" y="1905"/>
                </a:lnTo>
                <a:lnTo>
                  <a:pt x="619759" y="6985"/>
                </a:lnTo>
                <a:lnTo>
                  <a:pt x="661669" y="15240"/>
                </a:lnTo>
                <a:lnTo>
                  <a:pt x="701675" y="26035"/>
                </a:lnTo>
                <a:lnTo>
                  <a:pt x="741044" y="40640"/>
                </a:lnTo>
                <a:lnTo>
                  <a:pt x="778509" y="57785"/>
                </a:lnTo>
                <a:lnTo>
                  <a:pt x="814069" y="77470"/>
                </a:lnTo>
                <a:lnTo>
                  <a:pt x="848359" y="100330"/>
                </a:lnTo>
                <a:lnTo>
                  <a:pt x="880109" y="125095"/>
                </a:lnTo>
                <a:lnTo>
                  <a:pt x="910589" y="151765"/>
                </a:lnTo>
                <a:lnTo>
                  <a:pt x="938530" y="180975"/>
                </a:lnTo>
                <a:lnTo>
                  <a:pt x="963930" y="212725"/>
                </a:lnTo>
                <a:lnTo>
                  <a:pt x="986789" y="245745"/>
                </a:lnTo>
                <a:lnTo>
                  <a:pt x="1007109" y="280670"/>
                </a:lnTo>
                <a:lnTo>
                  <a:pt x="1024889" y="316865"/>
                </a:lnTo>
                <a:lnTo>
                  <a:pt x="1039494" y="354965"/>
                </a:lnTo>
                <a:lnTo>
                  <a:pt x="1050925" y="394335"/>
                </a:lnTo>
                <a:lnTo>
                  <a:pt x="1059814" y="434975"/>
                </a:lnTo>
                <a:lnTo>
                  <a:pt x="1064895" y="476885"/>
                </a:lnTo>
                <a:lnTo>
                  <a:pt x="1066800" y="519430"/>
                </a:lnTo>
                <a:lnTo>
                  <a:pt x="1064895" y="561975"/>
                </a:lnTo>
                <a:lnTo>
                  <a:pt x="1059814" y="603250"/>
                </a:lnTo>
                <a:lnTo>
                  <a:pt x="1050925" y="643890"/>
                </a:lnTo>
                <a:lnTo>
                  <a:pt x="1039494" y="683260"/>
                </a:lnTo>
                <a:lnTo>
                  <a:pt x="1024889" y="721360"/>
                </a:lnTo>
                <a:lnTo>
                  <a:pt x="1007109" y="757555"/>
                </a:lnTo>
                <a:lnTo>
                  <a:pt x="986789" y="792480"/>
                </a:lnTo>
                <a:lnTo>
                  <a:pt x="963930" y="826135"/>
                </a:lnTo>
                <a:lnTo>
                  <a:pt x="938530" y="857250"/>
                </a:lnTo>
                <a:lnTo>
                  <a:pt x="910589" y="886460"/>
                </a:lnTo>
                <a:lnTo>
                  <a:pt x="880109" y="913765"/>
                </a:lnTo>
                <a:lnTo>
                  <a:pt x="848359" y="938530"/>
                </a:lnTo>
                <a:lnTo>
                  <a:pt x="814069" y="960755"/>
                </a:lnTo>
                <a:lnTo>
                  <a:pt x="778509" y="980440"/>
                </a:lnTo>
                <a:lnTo>
                  <a:pt x="741044" y="997585"/>
                </a:lnTo>
                <a:lnTo>
                  <a:pt x="701675" y="1012190"/>
                </a:lnTo>
                <a:lnTo>
                  <a:pt x="661669" y="1023620"/>
                </a:lnTo>
                <a:lnTo>
                  <a:pt x="619759" y="1031875"/>
                </a:lnTo>
                <a:lnTo>
                  <a:pt x="577214" y="1036955"/>
                </a:lnTo>
                <a:lnTo>
                  <a:pt x="533400" y="1038225"/>
                </a:lnTo>
                <a:lnTo>
                  <a:pt x="489584" y="1036955"/>
                </a:lnTo>
                <a:lnTo>
                  <a:pt x="447039" y="1031875"/>
                </a:lnTo>
                <a:lnTo>
                  <a:pt x="405130" y="1023620"/>
                </a:lnTo>
                <a:lnTo>
                  <a:pt x="364489" y="1012190"/>
                </a:lnTo>
                <a:lnTo>
                  <a:pt x="325755" y="997585"/>
                </a:lnTo>
                <a:lnTo>
                  <a:pt x="288289" y="980440"/>
                </a:lnTo>
                <a:lnTo>
                  <a:pt x="252094" y="960755"/>
                </a:lnTo>
                <a:lnTo>
                  <a:pt x="218439" y="938530"/>
                </a:lnTo>
                <a:lnTo>
                  <a:pt x="186055" y="913765"/>
                </a:lnTo>
                <a:lnTo>
                  <a:pt x="156209" y="886460"/>
                </a:lnTo>
                <a:lnTo>
                  <a:pt x="128269" y="857250"/>
                </a:lnTo>
                <a:lnTo>
                  <a:pt x="102869" y="826135"/>
                </a:lnTo>
                <a:lnTo>
                  <a:pt x="80009" y="792480"/>
                </a:lnTo>
                <a:lnTo>
                  <a:pt x="59689" y="757555"/>
                </a:lnTo>
                <a:lnTo>
                  <a:pt x="41909" y="721360"/>
                </a:lnTo>
                <a:lnTo>
                  <a:pt x="27305" y="683260"/>
                </a:lnTo>
                <a:lnTo>
                  <a:pt x="15239" y="643890"/>
                </a:lnTo>
                <a:lnTo>
                  <a:pt x="6984" y="603250"/>
                </a:lnTo>
                <a:lnTo>
                  <a:pt x="1905" y="561975"/>
                </a:lnTo>
                <a:lnTo>
                  <a:pt x="0" y="519430"/>
                </a:lnTo>
                <a:close/>
              </a:path>
            </a:pathLst>
          </a:custGeom>
          <a:ln w="82550">
            <a:solidFill>
              <a:srgbClr val="EB692C"/>
            </a:solidFill>
          </a:ln>
        </p:spPr>
        <p:txBody>
          <a:bodyPr wrap="square" lIns="0" tIns="0" rIns="0" bIns="0" rtlCol="0"/>
          <a:lstStyle/>
          <a:p>
            <a:endParaRPr/>
          </a:p>
        </p:txBody>
      </p:sp>
      <p:sp>
        <p:nvSpPr>
          <p:cNvPr id="6" name="object 6"/>
          <p:cNvSpPr/>
          <p:nvPr/>
        </p:nvSpPr>
        <p:spPr>
          <a:xfrm>
            <a:off x="2395854" y="4648834"/>
            <a:ext cx="0" cy="365760"/>
          </a:xfrm>
          <a:custGeom>
            <a:avLst/>
            <a:gdLst/>
            <a:ahLst/>
            <a:cxnLst/>
            <a:rect l="l" t="t" r="r" b="b"/>
            <a:pathLst>
              <a:path h="365760">
                <a:moveTo>
                  <a:pt x="0" y="0"/>
                </a:moveTo>
                <a:lnTo>
                  <a:pt x="0" y="365759"/>
                </a:lnTo>
              </a:path>
            </a:pathLst>
          </a:custGeom>
          <a:ln w="76200">
            <a:solidFill>
              <a:srgbClr val="EB692C"/>
            </a:solidFill>
          </a:ln>
        </p:spPr>
        <p:txBody>
          <a:bodyPr wrap="square" lIns="0" tIns="0" rIns="0" bIns="0" rtlCol="0"/>
          <a:lstStyle/>
          <a:p>
            <a:endParaRPr/>
          </a:p>
        </p:txBody>
      </p:sp>
      <p:sp>
        <p:nvSpPr>
          <p:cNvPr id="7" name="object 7"/>
          <p:cNvSpPr/>
          <p:nvPr/>
        </p:nvSpPr>
        <p:spPr>
          <a:xfrm>
            <a:off x="2286635" y="4912995"/>
            <a:ext cx="204470" cy="203835"/>
          </a:xfrm>
          <a:custGeom>
            <a:avLst/>
            <a:gdLst/>
            <a:ahLst/>
            <a:cxnLst/>
            <a:rect l="l" t="t" r="r" b="b"/>
            <a:pathLst>
              <a:path w="204469" h="203835">
                <a:moveTo>
                  <a:pt x="96519" y="0"/>
                </a:moveTo>
                <a:lnTo>
                  <a:pt x="55244" y="10794"/>
                </a:lnTo>
                <a:lnTo>
                  <a:pt x="23494" y="36829"/>
                </a:lnTo>
                <a:lnTo>
                  <a:pt x="3809" y="73659"/>
                </a:lnTo>
                <a:lnTo>
                  <a:pt x="0" y="102234"/>
                </a:lnTo>
                <a:lnTo>
                  <a:pt x="0" y="107949"/>
                </a:lnTo>
                <a:lnTo>
                  <a:pt x="10794" y="148589"/>
                </a:lnTo>
                <a:lnTo>
                  <a:pt x="36829" y="180974"/>
                </a:lnTo>
                <a:lnTo>
                  <a:pt x="73659" y="200024"/>
                </a:lnTo>
                <a:lnTo>
                  <a:pt x="102234" y="203834"/>
                </a:lnTo>
                <a:lnTo>
                  <a:pt x="116204" y="203199"/>
                </a:lnTo>
                <a:lnTo>
                  <a:pt x="154304" y="189864"/>
                </a:lnTo>
                <a:lnTo>
                  <a:pt x="183514" y="162559"/>
                </a:lnTo>
                <a:lnTo>
                  <a:pt x="200659" y="123189"/>
                </a:lnTo>
                <a:lnTo>
                  <a:pt x="204469" y="91439"/>
                </a:lnTo>
                <a:lnTo>
                  <a:pt x="201929" y="78104"/>
                </a:lnTo>
                <a:lnTo>
                  <a:pt x="184150" y="41274"/>
                </a:lnTo>
                <a:lnTo>
                  <a:pt x="153669" y="14604"/>
                </a:lnTo>
                <a:lnTo>
                  <a:pt x="111759" y="1269"/>
                </a:lnTo>
                <a:lnTo>
                  <a:pt x="96519" y="0"/>
                </a:lnTo>
                <a:close/>
              </a:path>
            </a:pathLst>
          </a:custGeom>
          <a:solidFill>
            <a:srgbClr val="EB692C"/>
          </a:solidFill>
        </p:spPr>
        <p:txBody>
          <a:bodyPr wrap="square" lIns="0" tIns="0" rIns="0" bIns="0" rtlCol="0"/>
          <a:lstStyle/>
          <a:p>
            <a:endParaRPr/>
          </a:p>
        </p:txBody>
      </p:sp>
      <p:sp>
        <p:nvSpPr>
          <p:cNvPr id="8" name="object 8"/>
          <p:cNvSpPr/>
          <p:nvPr/>
        </p:nvSpPr>
        <p:spPr>
          <a:xfrm>
            <a:off x="2286635" y="4912995"/>
            <a:ext cx="204470" cy="203835"/>
          </a:xfrm>
          <a:custGeom>
            <a:avLst/>
            <a:gdLst/>
            <a:ahLst/>
            <a:cxnLst/>
            <a:rect l="l" t="t" r="r" b="b"/>
            <a:pathLst>
              <a:path w="204469" h="203835">
                <a:moveTo>
                  <a:pt x="0" y="102234"/>
                </a:moveTo>
                <a:lnTo>
                  <a:pt x="8889" y="60324"/>
                </a:lnTo>
                <a:lnTo>
                  <a:pt x="33019" y="26669"/>
                </a:lnTo>
                <a:lnTo>
                  <a:pt x="68579" y="5714"/>
                </a:lnTo>
                <a:lnTo>
                  <a:pt x="96519" y="0"/>
                </a:lnTo>
                <a:lnTo>
                  <a:pt x="111759" y="1269"/>
                </a:lnTo>
                <a:lnTo>
                  <a:pt x="153669" y="14604"/>
                </a:lnTo>
                <a:lnTo>
                  <a:pt x="184150" y="41274"/>
                </a:lnTo>
                <a:lnTo>
                  <a:pt x="201929" y="78104"/>
                </a:lnTo>
                <a:lnTo>
                  <a:pt x="204469" y="91439"/>
                </a:lnTo>
                <a:lnTo>
                  <a:pt x="203200" y="107949"/>
                </a:lnTo>
                <a:lnTo>
                  <a:pt x="190500" y="150494"/>
                </a:lnTo>
                <a:lnTo>
                  <a:pt x="165100" y="182244"/>
                </a:lnTo>
                <a:lnTo>
                  <a:pt x="129539" y="200659"/>
                </a:lnTo>
                <a:lnTo>
                  <a:pt x="102234" y="203834"/>
                </a:lnTo>
                <a:lnTo>
                  <a:pt x="87629" y="203199"/>
                </a:lnTo>
                <a:lnTo>
                  <a:pt x="48259" y="188594"/>
                </a:lnTo>
                <a:lnTo>
                  <a:pt x="18414" y="160654"/>
                </a:lnTo>
                <a:lnTo>
                  <a:pt x="1904" y="121919"/>
                </a:lnTo>
                <a:lnTo>
                  <a:pt x="0" y="102234"/>
                </a:lnTo>
                <a:close/>
              </a:path>
            </a:pathLst>
          </a:custGeom>
          <a:ln w="12700">
            <a:solidFill>
              <a:srgbClr val="EB692C"/>
            </a:solidFill>
          </a:ln>
        </p:spPr>
        <p:txBody>
          <a:bodyPr wrap="square" lIns="0" tIns="0" rIns="0" bIns="0" rtlCol="0"/>
          <a:lstStyle/>
          <a:p>
            <a:endParaRPr/>
          </a:p>
        </p:txBody>
      </p:sp>
      <p:sp>
        <p:nvSpPr>
          <p:cNvPr id="9" name="object 9"/>
          <p:cNvSpPr/>
          <p:nvPr/>
        </p:nvSpPr>
        <p:spPr>
          <a:xfrm>
            <a:off x="3036570" y="3653790"/>
            <a:ext cx="1066800" cy="1038225"/>
          </a:xfrm>
          <a:custGeom>
            <a:avLst/>
            <a:gdLst/>
            <a:ahLst/>
            <a:cxnLst/>
            <a:rect l="l" t="t" r="r" b="b"/>
            <a:pathLst>
              <a:path w="1066800" h="1038225">
                <a:moveTo>
                  <a:pt x="0" y="519430"/>
                </a:moveTo>
                <a:lnTo>
                  <a:pt x="1905" y="476885"/>
                </a:lnTo>
                <a:lnTo>
                  <a:pt x="6985" y="434975"/>
                </a:lnTo>
                <a:lnTo>
                  <a:pt x="15240" y="394335"/>
                </a:lnTo>
                <a:lnTo>
                  <a:pt x="27305" y="354965"/>
                </a:lnTo>
                <a:lnTo>
                  <a:pt x="41910" y="316865"/>
                </a:lnTo>
                <a:lnTo>
                  <a:pt x="59690" y="280670"/>
                </a:lnTo>
                <a:lnTo>
                  <a:pt x="80010" y="245745"/>
                </a:lnTo>
                <a:lnTo>
                  <a:pt x="102869" y="212725"/>
                </a:lnTo>
                <a:lnTo>
                  <a:pt x="128269" y="180975"/>
                </a:lnTo>
                <a:lnTo>
                  <a:pt x="156210" y="151765"/>
                </a:lnTo>
                <a:lnTo>
                  <a:pt x="186055" y="125095"/>
                </a:lnTo>
                <a:lnTo>
                  <a:pt x="218440" y="100330"/>
                </a:lnTo>
                <a:lnTo>
                  <a:pt x="252094" y="77470"/>
                </a:lnTo>
                <a:lnTo>
                  <a:pt x="288290" y="57785"/>
                </a:lnTo>
                <a:lnTo>
                  <a:pt x="325755" y="40640"/>
                </a:lnTo>
                <a:lnTo>
                  <a:pt x="364490" y="26035"/>
                </a:lnTo>
                <a:lnTo>
                  <a:pt x="405130" y="15240"/>
                </a:lnTo>
                <a:lnTo>
                  <a:pt x="447040" y="6985"/>
                </a:lnTo>
                <a:lnTo>
                  <a:pt x="489584" y="1905"/>
                </a:lnTo>
                <a:lnTo>
                  <a:pt x="533400" y="0"/>
                </a:lnTo>
                <a:lnTo>
                  <a:pt x="577215" y="1905"/>
                </a:lnTo>
                <a:lnTo>
                  <a:pt x="619759" y="6985"/>
                </a:lnTo>
                <a:lnTo>
                  <a:pt x="661669" y="15240"/>
                </a:lnTo>
                <a:lnTo>
                  <a:pt x="702309" y="26035"/>
                </a:lnTo>
                <a:lnTo>
                  <a:pt x="741044" y="40640"/>
                </a:lnTo>
                <a:lnTo>
                  <a:pt x="778509" y="57785"/>
                </a:lnTo>
                <a:lnTo>
                  <a:pt x="814705" y="77470"/>
                </a:lnTo>
                <a:lnTo>
                  <a:pt x="848359" y="100330"/>
                </a:lnTo>
                <a:lnTo>
                  <a:pt x="880744" y="125095"/>
                </a:lnTo>
                <a:lnTo>
                  <a:pt x="910590" y="151765"/>
                </a:lnTo>
                <a:lnTo>
                  <a:pt x="938530" y="180975"/>
                </a:lnTo>
                <a:lnTo>
                  <a:pt x="963930" y="212725"/>
                </a:lnTo>
                <a:lnTo>
                  <a:pt x="986790" y="245745"/>
                </a:lnTo>
                <a:lnTo>
                  <a:pt x="1007109" y="280670"/>
                </a:lnTo>
                <a:lnTo>
                  <a:pt x="1024890" y="316865"/>
                </a:lnTo>
                <a:lnTo>
                  <a:pt x="1039494" y="354965"/>
                </a:lnTo>
                <a:lnTo>
                  <a:pt x="1051559" y="394335"/>
                </a:lnTo>
                <a:lnTo>
                  <a:pt x="1059815" y="434975"/>
                </a:lnTo>
                <a:lnTo>
                  <a:pt x="1064895" y="476885"/>
                </a:lnTo>
                <a:lnTo>
                  <a:pt x="1066800" y="519430"/>
                </a:lnTo>
                <a:lnTo>
                  <a:pt x="1064895" y="561975"/>
                </a:lnTo>
                <a:lnTo>
                  <a:pt x="1059815" y="603250"/>
                </a:lnTo>
                <a:lnTo>
                  <a:pt x="1051559" y="643890"/>
                </a:lnTo>
                <a:lnTo>
                  <a:pt x="1039494" y="683260"/>
                </a:lnTo>
                <a:lnTo>
                  <a:pt x="1024890" y="721360"/>
                </a:lnTo>
                <a:lnTo>
                  <a:pt x="1007109" y="757555"/>
                </a:lnTo>
                <a:lnTo>
                  <a:pt x="986790" y="792480"/>
                </a:lnTo>
                <a:lnTo>
                  <a:pt x="963930" y="826135"/>
                </a:lnTo>
                <a:lnTo>
                  <a:pt x="938530" y="857250"/>
                </a:lnTo>
                <a:lnTo>
                  <a:pt x="910590" y="886460"/>
                </a:lnTo>
                <a:lnTo>
                  <a:pt x="880744" y="913765"/>
                </a:lnTo>
                <a:lnTo>
                  <a:pt x="848359" y="938530"/>
                </a:lnTo>
                <a:lnTo>
                  <a:pt x="814705" y="960755"/>
                </a:lnTo>
                <a:lnTo>
                  <a:pt x="778509" y="980440"/>
                </a:lnTo>
                <a:lnTo>
                  <a:pt x="741044" y="997585"/>
                </a:lnTo>
                <a:lnTo>
                  <a:pt x="702309" y="1012190"/>
                </a:lnTo>
                <a:lnTo>
                  <a:pt x="661669" y="1023620"/>
                </a:lnTo>
                <a:lnTo>
                  <a:pt x="619759" y="1031875"/>
                </a:lnTo>
                <a:lnTo>
                  <a:pt x="577215" y="1036955"/>
                </a:lnTo>
                <a:lnTo>
                  <a:pt x="533400" y="1038225"/>
                </a:lnTo>
                <a:lnTo>
                  <a:pt x="489584" y="1036955"/>
                </a:lnTo>
                <a:lnTo>
                  <a:pt x="447040" y="1031875"/>
                </a:lnTo>
                <a:lnTo>
                  <a:pt x="405130" y="1023620"/>
                </a:lnTo>
                <a:lnTo>
                  <a:pt x="364490" y="1012190"/>
                </a:lnTo>
                <a:lnTo>
                  <a:pt x="325755" y="997585"/>
                </a:lnTo>
                <a:lnTo>
                  <a:pt x="288290" y="980440"/>
                </a:lnTo>
                <a:lnTo>
                  <a:pt x="252094" y="960755"/>
                </a:lnTo>
                <a:lnTo>
                  <a:pt x="218440" y="938530"/>
                </a:lnTo>
                <a:lnTo>
                  <a:pt x="186055" y="913765"/>
                </a:lnTo>
                <a:lnTo>
                  <a:pt x="156210" y="886460"/>
                </a:lnTo>
                <a:lnTo>
                  <a:pt x="128269" y="857250"/>
                </a:lnTo>
                <a:lnTo>
                  <a:pt x="102869" y="826135"/>
                </a:lnTo>
                <a:lnTo>
                  <a:pt x="80010" y="792480"/>
                </a:lnTo>
                <a:lnTo>
                  <a:pt x="59690" y="757555"/>
                </a:lnTo>
                <a:lnTo>
                  <a:pt x="41910" y="721360"/>
                </a:lnTo>
                <a:lnTo>
                  <a:pt x="27305" y="683260"/>
                </a:lnTo>
                <a:lnTo>
                  <a:pt x="15240" y="643890"/>
                </a:lnTo>
                <a:lnTo>
                  <a:pt x="6985" y="603250"/>
                </a:lnTo>
                <a:lnTo>
                  <a:pt x="1905" y="561975"/>
                </a:lnTo>
                <a:lnTo>
                  <a:pt x="0" y="519430"/>
                </a:lnTo>
                <a:close/>
              </a:path>
            </a:pathLst>
          </a:custGeom>
          <a:ln w="82550">
            <a:solidFill>
              <a:srgbClr val="EB692C"/>
            </a:solidFill>
          </a:ln>
        </p:spPr>
        <p:txBody>
          <a:bodyPr wrap="square" lIns="0" tIns="0" rIns="0" bIns="0" rtlCol="0"/>
          <a:lstStyle/>
          <a:p>
            <a:endParaRPr/>
          </a:p>
        </p:txBody>
      </p:sp>
      <p:sp>
        <p:nvSpPr>
          <p:cNvPr id="10" name="object 10"/>
          <p:cNvSpPr/>
          <p:nvPr/>
        </p:nvSpPr>
        <p:spPr>
          <a:xfrm>
            <a:off x="3575050" y="3319145"/>
            <a:ext cx="0" cy="365760"/>
          </a:xfrm>
          <a:custGeom>
            <a:avLst/>
            <a:gdLst/>
            <a:ahLst/>
            <a:cxnLst/>
            <a:rect l="l" t="t" r="r" b="b"/>
            <a:pathLst>
              <a:path h="365760">
                <a:moveTo>
                  <a:pt x="0" y="0"/>
                </a:moveTo>
                <a:lnTo>
                  <a:pt x="0" y="365759"/>
                </a:lnTo>
              </a:path>
            </a:pathLst>
          </a:custGeom>
          <a:ln w="76200">
            <a:solidFill>
              <a:srgbClr val="EB692C"/>
            </a:solidFill>
          </a:ln>
        </p:spPr>
        <p:txBody>
          <a:bodyPr wrap="square" lIns="0" tIns="0" rIns="0" bIns="0" rtlCol="0"/>
          <a:lstStyle/>
          <a:p>
            <a:endParaRPr/>
          </a:p>
        </p:txBody>
      </p:sp>
      <p:sp>
        <p:nvSpPr>
          <p:cNvPr id="11" name="object 11"/>
          <p:cNvSpPr/>
          <p:nvPr/>
        </p:nvSpPr>
        <p:spPr>
          <a:xfrm>
            <a:off x="3468370" y="3179445"/>
            <a:ext cx="204470" cy="205104"/>
          </a:xfrm>
          <a:custGeom>
            <a:avLst/>
            <a:gdLst/>
            <a:ahLst/>
            <a:cxnLst/>
            <a:rect l="l" t="t" r="r" b="b"/>
            <a:pathLst>
              <a:path w="204470" h="205104">
                <a:moveTo>
                  <a:pt x="96519" y="0"/>
                </a:moveTo>
                <a:lnTo>
                  <a:pt x="55244" y="11429"/>
                </a:lnTo>
                <a:lnTo>
                  <a:pt x="23494" y="36829"/>
                </a:lnTo>
                <a:lnTo>
                  <a:pt x="3809" y="73659"/>
                </a:lnTo>
                <a:lnTo>
                  <a:pt x="0" y="102234"/>
                </a:lnTo>
                <a:lnTo>
                  <a:pt x="0" y="109219"/>
                </a:lnTo>
                <a:lnTo>
                  <a:pt x="11429" y="149859"/>
                </a:lnTo>
                <a:lnTo>
                  <a:pt x="37464" y="181609"/>
                </a:lnTo>
                <a:lnTo>
                  <a:pt x="74294" y="200659"/>
                </a:lnTo>
                <a:lnTo>
                  <a:pt x="103504" y="205104"/>
                </a:lnTo>
                <a:lnTo>
                  <a:pt x="116839" y="203834"/>
                </a:lnTo>
                <a:lnTo>
                  <a:pt x="154304" y="189864"/>
                </a:lnTo>
                <a:lnTo>
                  <a:pt x="183514" y="162559"/>
                </a:lnTo>
                <a:lnTo>
                  <a:pt x="200659" y="123189"/>
                </a:lnTo>
                <a:lnTo>
                  <a:pt x="204469" y="91439"/>
                </a:lnTo>
                <a:lnTo>
                  <a:pt x="201929" y="77469"/>
                </a:lnTo>
                <a:lnTo>
                  <a:pt x="184150" y="41275"/>
                </a:lnTo>
                <a:lnTo>
                  <a:pt x="153034" y="14604"/>
                </a:lnTo>
                <a:lnTo>
                  <a:pt x="111759" y="1269"/>
                </a:lnTo>
                <a:lnTo>
                  <a:pt x="96519" y="0"/>
                </a:lnTo>
                <a:close/>
              </a:path>
            </a:pathLst>
          </a:custGeom>
          <a:solidFill>
            <a:srgbClr val="EB692C"/>
          </a:solidFill>
        </p:spPr>
        <p:txBody>
          <a:bodyPr wrap="square" lIns="0" tIns="0" rIns="0" bIns="0" rtlCol="0"/>
          <a:lstStyle/>
          <a:p>
            <a:endParaRPr/>
          </a:p>
        </p:txBody>
      </p:sp>
      <p:sp>
        <p:nvSpPr>
          <p:cNvPr id="12" name="object 12"/>
          <p:cNvSpPr/>
          <p:nvPr/>
        </p:nvSpPr>
        <p:spPr>
          <a:xfrm>
            <a:off x="3468370" y="3179445"/>
            <a:ext cx="204470" cy="205104"/>
          </a:xfrm>
          <a:custGeom>
            <a:avLst/>
            <a:gdLst/>
            <a:ahLst/>
            <a:cxnLst/>
            <a:rect l="l" t="t" r="r" b="b"/>
            <a:pathLst>
              <a:path w="204470" h="205104">
                <a:moveTo>
                  <a:pt x="0" y="102234"/>
                </a:moveTo>
                <a:lnTo>
                  <a:pt x="8889" y="60325"/>
                </a:lnTo>
                <a:lnTo>
                  <a:pt x="33019" y="27304"/>
                </a:lnTo>
                <a:lnTo>
                  <a:pt x="67944" y="5714"/>
                </a:lnTo>
                <a:lnTo>
                  <a:pt x="96519" y="0"/>
                </a:lnTo>
                <a:lnTo>
                  <a:pt x="111759" y="1269"/>
                </a:lnTo>
                <a:lnTo>
                  <a:pt x="153034" y="14604"/>
                </a:lnTo>
                <a:lnTo>
                  <a:pt x="184150" y="41275"/>
                </a:lnTo>
                <a:lnTo>
                  <a:pt x="201929" y="77469"/>
                </a:lnTo>
                <a:lnTo>
                  <a:pt x="204469" y="91439"/>
                </a:lnTo>
                <a:lnTo>
                  <a:pt x="203200" y="107950"/>
                </a:lnTo>
                <a:lnTo>
                  <a:pt x="191134" y="150494"/>
                </a:lnTo>
                <a:lnTo>
                  <a:pt x="165100" y="182244"/>
                </a:lnTo>
                <a:lnTo>
                  <a:pt x="130175" y="200659"/>
                </a:lnTo>
                <a:lnTo>
                  <a:pt x="103504" y="205104"/>
                </a:lnTo>
                <a:lnTo>
                  <a:pt x="88264" y="203834"/>
                </a:lnTo>
                <a:lnTo>
                  <a:pt x="48894" y="189864"/>
                </a:lnTo>
                <a:lnTo>
                  <a:pt x="18414" y="161289"/>
                </a:lnTo>
                <a:lnTo>
                  <a:pt x="1904" y="123189"/>
                </a:lnTo>
                <a:lnTo>
                  <a:pt x="0" y="102234"/>
                </a:lnTo>
                <a:close/>
              </a:path>
            </a:pathLst>
          </a:custGeom>
          <a:ln w="12700">
            <a:solidFill>
              <a:srgbClr val="EB692C"/>
            </a:solidFill>
          </a:ln>
        </p:spPr>
        <p:txBody>
          <a:bodyPr wrap="square" lIns="0" tIns="0" rIns="0" bIns="0" rtlCol="0"/>
          <a:lstStyle/>
          <a:p>
            <a:endParaRPr/>
          </a:p>
        </p:txBody>
      </p:sp>
      <p:sp>
        <p:nvSpPr>
          <p:cNvPr id="25" name="object 9">
            <a:extLst>
              <a:ext uri="{FF2B5EF4-FFF2-40B4-BE49-F238E27FC236}">
                <a16:creationId xmlns:a16="http://schemas.microsoft.com/office/drawing/2014/main" id="{2A3F58FA-4839-5D74-E97B-CBB72C07A66A}"/>
              </a:ext>
            </a:extLst>
          </p:cNvPr>
          <p:cNvSpPr txBox="1"/>
          <p:nvPr/>
        </p:nvSpPr>
        <p:spPr>
          <a:xfrm>
            <a:off x="711199" y="2212259"/>
            <a:ext cx="914400" cy="896849"/>
          </a:xfrm>
          <a:prstGeom prst="rect">
            <a:avLst/>
          </a:prstGeom>
        </p:spPr>
        <p:txBody>
          <a:bodyPr vert="horz" wrap="square" lIns="0" tIns="0" rIns="0" bIns="0" rtlCol="0">
            <a:spAutoFit/>
          </a:bodyPr>
          <a:lstStyle/>
          <a:p>
            <a:pPr marL="8255" algn="ctr">
              <a:lnSpc>
                <a:spcPts val="4165"/>
              </a:lnSpc>
            </a:pPr>
            <a:r>
              <a:rPr sz="3600"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১</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ts val="1340"/>
              </a:lnSpc>
            </a:pP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টীম তৈরি করুন</a:t>
            </a:r>
            <a:endParaRPr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object 10">
            <a:extLst>
              <a:ext uri="{FF2B5EF4-FFF2-40B4-BE49-F238E27FC236}">
                <a16:creationId xmlns:a16="http://schemas.microsoft.com/office/drawing/2014/main" id="{8D963530-BC92-6274-FFB2-6F8C28CFCFFE}"/>
              </a:ext>
            </a:extLst>
          </p:cNvPr>
          <p:cNvSpPr txBox="1"/>
          <p:nvPr/>
        </p:nvSpPr>
        <p:spPr>
          <a:xfrm>
            <a:off x="3184905" y="2139315"/>
            <a:ext cx="808355" cy="923330"/>
          </a:xfrm>
          <a:prstGeom prst="rect">
            <a:avLst/>
          </a:prstGeom>
        </p:spPr>
        <p:txBody>
          <a:bodyPr vert="horz" wrap="square" lIns="0" tIns="0" rIns="0" bIns="0" rtlCol="0">
            <a:spAutoFit/>
          </a:bodyPr>
          <a:lstStyle/>
          <a:p>
            <a:pPr algn="ctr"/>
            <a:r>
              <a:rPr lang="bn-IN"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৩</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bn-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লক্ষ্য সেট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object 15">
            <a:extLst>
              <a:ext uri="{FF2B5EF4-FFF2-40B4-BE49-F238E27FC236}">
                <a16:creationId xmlns:a16="http://schemas.microsoft.com/office/drawing/2014/main" id="{B001E9C0-6FB5-9CC1-7A43-996F5D2134F6}"/>
              </a:ext>
            </a:extLst>
          </p:cNvPr>
          <p:cNvSpPr txBox="1"/>
          <p:nvPr/>
        </p:nvSpPr>
        <p:spPr>
          <a:xfrm>
            <a:off x="9144000" y="2212259"/>
            <a:ext cx="808355" cy="538609"/>
          </a:xfrm>
          <a:prstGeom prst="rect">
            <a:avLst/>
          </a:prstGeom>
        </p:spPr>
        <p:txBody>
          <a:bodyPr vert="horz" wrap="square" lIns="0" tIns="0" rIns="0" bIns="0" rtlCol="0">
            <a:spAutoFit/>
          </a:bodyPr>
          <a:lstStyle/>
          <a:p>
            <a:pPr marL="113030" algn="ctr">
              <a:lnSpc>
                <a:spcPts val="4170"/>
              </a:lnSpc>
            </a:pPr>
            <a:r>
              <a:rPr sz="3600" b="1" spc="-3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৫</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object 16">
            <a:extLst>
              <a:ext uri="{FF2B5EF4-FFF2-40B4-BE49-F238E27FC236}">
                <a16:creationId xmlns:a16="http://schemas.microsoft.com/office/drawing/2014/main" id="{5FCCD471-AB5B-72DF-CF76-D1E3A9D21425}"/>
              </a:ext>
            </a:extLst>
          </p:cNvPr>
          <p:cNvSpPr txBox="1"/>
          <p:nvPr/>
        </p:nvSpPr>
        <p:spPr>
          <a:xfrm>
            <a:off x="1904999" y="5210776"/>
            <a:ext cx="914401" cy="525785"/>
          </a:xfrm>
          <a:prstGeom prst="rect">
            <a:avLst/>
          </a:prstGeom>
        </p:spPr>
        <p:txBody>
          <a:bodyPr vert="horz" wrap="square" lIns="0" tIns="0" rIns="0" bIns="0" rtlCol="0">
            <a:spAutoFit/>
          </a:bodyPr>
          <a:lstStyle/>
          <a:p>
            <a:pPr marR="69215" algn="ctr">
              <a:lnSpc>
                <a:spcPts val="4135"/>
              </a:lnSpc>
            </a:pPr>
            <a:r>
              <a:rPr sz="3600" spc="-350" dirty="0">
                <a:solidFill>
                  <a:srgbClr val="006FC0"/>
                </a:solidFill>
                <a:latin typeface="Arial Unicode MS" panose="020B0604020202020204" pitchFamily="34" charset="-128"/>
                <a:ea typeface="Arial Unicode MS" panose="020B0604020202020204" pitchFamily="34" charset="-128"/>
                <a:cs typeface="Arial Unicode MS" panose="020B0604020202020204" pitchFamily="34" charset="-128"/>
              </a:rPr>
              <a:t>২</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object 17">
            <a:extLst>
              <a:ext uri="{FF2B5EF4-FFF2-40B4-BE49-F238E27FC236}">
                <a16:creationId xmlns:a16="http://schemas.microsoft.com/office/drawing/2014/main" id="{1CC4980C-FBCB-AF31-DF6C-C0E610F4C014}"/>
              </a:ext>
            </a:extLst>
          </p:cNvPr>
          <p:cNvSpPr txBox="1"/>
          <p:nvPr/>
        </p:nvSpPr>
        <p:spPr>
          <a:xfrm>
            <a:off x="5105400" y="5313402"/>
            <a:ext cx="304800" cy="553998"/>
          </a:xfrm>
          <a:prstGeom prst="rect">
            <a:avLst/>
          </a:prstGeom>
        </p:spPr>
        <p:txBody>
          <a:bodyPr vert="horz" wrap="square" lIns="0" tIns="0" rIns="0" bIns="0" rtlCol="0">
            <a:spAutoFit/>
          </a:bodyPr>
          <a:lstStyle/>
          <a:p>
            <a:pPr marL="12700">
              <a:lnSpc>
                <a:spcPct val="100000"/>
              </a:lnSpc>
            </a:pPr>
            <a:r>
              <a:rPr sz="3600" spc="-1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৪</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object 18">
            <a:extLst>
              <a:ext uri="{FF2B5EF4-FFF2-40B4-BE49-F238E27FC236}">
                <a16:creationId xmlns:a16="http://schemas.microsoft.com/office/drawing/2014/main" id="{F99476D5-124F-E625-8A3C-BF3B3144A66A}"/>
              </a:ext>
            </a:extLst>
          </p:cNvPr>
          <p:cNvSpPr txBox="1"/>
          <p:nvPr/>
        </p:nvSpPr>
        <p:spPr>
          <a:xfrm>
            <a:off x="5562600" y="5520415"/>
            <a:ext cx="2048511" cy="184666"/>
          </a:xfrm>
          <a:prstGeom prst="rect">
            <a:avLst/>
          </a:prstGeom>
        </p:spPr>
        <p:txBody>
          <a:bodyPr vert="horz" wrap="square" lIns="0" tIns="0" rIns="0" bIns="0" rtlCol="0">
            <a:spAutoFit/>
          </a:bodyPr>
          <a:lstStyle/>
          <a:p>
            <a:pPr marL="12700"/>
            <a:r>
              <a:rPr sz="1200" spc="-25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sz="1200" spc="-18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spc="-19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sz="1200" spc="-2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1200" spc="-13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1200" spc="-14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lang="as-IN" sz="12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spc="-1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endParaRPr lang="as-IN"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object 20">
            <a:extLst>
              <a:ext uri="{FF2B5EF4-FFF2-40B4-BE49-F238E27FC236}">
                <a16:creationId xmlns:a16="http://schemas.microsoft.com/office/drawing/2014/main" id="{F5FBCCFC-5CBD-6167-099B-A020393B6A79}"/>
              </a:ext>
            </a:extLst>
          </p:cNvPr>
          <p:cNvSpPr txBox="1"/>
          <p:nvPr/>
        </p:nvSpPr>
        <p:spPr>
          <a:xfrm>
            <a:off x="10134600" y="5218396"/>
            <a:ext cx="1143000" cy="538609"/>
          </a:xfrm>
          <a:prstGeom prst="rect">
            <a:avLst/>
          </a:prstGeom>
        </p:spPr>
        <p:txBody>
          <a:bodyPr vert="horz" wrap="square" lIns="0" tIns="0" rIns="0" bIns="0" rtlCol="0">
            <a:spAutoFit/>
          </a:bodyPr>
          <a:lstStyle/>
          <a:p>
            <a:pPr marL="115570" algn="ctr">
              <a:lnSpc>
                <a:spcPts val="4215"/>
              </a:lnSpc>
            </a:pPr>
            <a:r>
              <a:rPr lang="as-IN" sz="3600" b="1" spc="-5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৬</a:t>
            </a:r>
            <a:endParaRPr lang="as-I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TextBox 31">
            <a:extLst>
              <a:ext uri="{FF2B5EF4-FFF2-40B4-BE49-F238E27FC236}">
                <a16:creationId xmlns:a16="http://schemas.microsoft.com/office/drawing/2014/main" id="{106EE15A-94E2-C8F5-48A8-3B5FCC04E2AD}"/>
              </a:ext>
            </a:extLst>
          </p:cNvPr>
          <p:cNvSpPr txBox="1"/>
          <p:nvPr/>
        </p:nvSpPr>
        <p:spPr>
          <a:xfrm>
            <a:off x="5410200" y="2915285"/>
            <a:ext cx="1219197" cy="646331"/>
          </a:xfrm>
          <a:prstGeom prst="rect">
            <a:avLst/>
          </a:prstGeom>
          <a:noFill/>
        </p:spPr>
        <p:txBody>
          <a:bodyPr wrap="square" rtlCol="0">
            <a:spAutoFit/>
          </a:bodyPr>
          <a:lstStyle/>
          <a:p>
            <a:pPr algn="ct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বারের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সাথে</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অনশীলন</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করনু</a:t>
            </a:r>
            <a:r>
              <a:rPr lang="en-US" sz="12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TextBox 32">
            <a:extLst>
              <a:ext uri="{FF2B5EF4-FFF2-40B4-BE49-F238E27FC236}">
                <a16:creationId xmlns:a16="http://schemas.microsoft.com/office/drawing/2014/main" id="{BCDD3998-CD45-940D-BFDB-A47A2ECA3D6E}"/>
              </a:ext>
            </a:extLst>
          </p:cNvPr>
          <p:cNvSpPr txBox="1"/>
          <p:nvPr/>
        </p:nvSpPr>
        <p:spPr>
          <a:xfrm>
            <a:off x="4188086" y="2935069"/>
            <a:ext cx="1219197"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 বারের ওয়ার্কশপে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TextBox 33">
            <a:extLst>
              <a:ext uri="{FF2B5EF4-FFF2-40B4-BE49-F238E27FC236}">
                <a16:creationId xmlns:a16="http://schemas.microsoft.com/office/drawing/2014/main" id="{90B3BC26-2C74-2AF0-A2B6-A4C5FA7631F5}"/>
              </a:ext>
            </a:extLst>
          </p:cNvPr>
          <p:cNvSpPr txBox="1"/>
          <p:nvPr/>
        </p:nvSpPr>
        <p:spPr>
          <a:xfrm>
            <a:off x="6705600" y="2936019"/>
            <a:ext cx="95656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স্বাধীনভা বে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TextBox 34">
            <a:extLst>
              <a:ext uri="{FF2B5EF4-FFF2-40B4-BE49-F238E27FC236}">
                <a16:creationId xmlns:a16="http://schemas.microsoft.com/office/drawing/2014/main" id="{DBBA1050-395F-47F5-3DE8-C4A00BC0B44F}"/>
              </a:ext>
            </a:extLst>
          </p:cNvPr>
          <p:cNvSpPr txBox="1"/>
          <p:nvPr/>
        </p:nvSpPr>
        <p:spPr>
          <a:xfrm>
            <a:off x="8001000" y="2935069"/>
            <a:ext cx="80835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শ ক্ষকের সাথে অনশীলন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TextBox 35">
            <a:extLst>
              <a:ext uri="{FF2B5EF4-FFF2-40B4-BE49-F238E27FC236}">
                <a16:creationId xmlns:a16="http://schemas.microsoft.com/office/drawing/2014/main" id="{6A2F82CC-2CD0-4D93-C70E-89C514595121}"/>
              </a:ext>
            </a:extLst>
          </p:cNvPr>
          <p:cNvSpPr txBox="1"/>
          <p:nvPr/>
        </p:nvSpPr>
        <p:spPr>
          <a:xfrm>
            <a:off x="9067800" y="2667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উনন্ ত দেখনু</a:t>
            </a:r>
          </a:p>
        </p:txBody>
      </p:sp>
      <p:sp>
        <p:nvSpPr>
          <p:cNvPr id="37" name="TextBox 36">
            <a:extLst>
              <a:ext uri="{FF2B5EF4-FFF2-40B4-BE49-F238E27FC236}">
                <a16:creationId xmlns:a16="http://schemas.microsoft.com/office/drawing/2014/main" id="{CE011BE8-8E4E-5665-9872-E3C156236254}"/>
              </a:ext>
            </a:extLst>
          </p:cNvPr>
          <p:cNvSpPr txBox="1"/>
          <p:nvPr/>
        </p:nvSpPr>
        <p:spPr>
          <a:xfrm>
            <a:off x="10291190" y="5757005"/>
            <a:ext cx="1062610"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সাফল্য উদযাপন করুন </a:t>
            </a:r>
          </a:p>
        </p:txBody>
      </p:sp>
      <p:sp>
        <p:nvSpPr>
          <p:cNvPr id="38" name="TextBox 37">
            <a:extLst>
              <a:ext uri="{FF2B5EF4-FFF2-40B4-BE49-F238E27FC236}">
                <a16:creationId xmlns:a16="http://schemas.microsoft.com/office/drawing/2014/main" id="{9535DC30-B069-6FEE-D858-C0099695D4EA}"/>
              </a:ext>
            </a:extLst>
          </p:cNvPr>
          <p:cNvSpPr txBox="1"/>
          <p:nvPr/>
        </p:nvSpPr>
        <p:spPr>
          <a:xfrm>
            <a:off x="1830894" y="5715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শুরুর পয়েন্ট খুঁজুন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3" name="object 3"/>
          <p:cNvSpPr txBox="1">
            <a:spLocks noGrp="1"/>
          </p:cNvSpPr>
          <p:nvPr>
            <p:ph type="title"/>
          </p:nvPr>
        </p:nvSpPr>
        <p:spPr>
          <a:xfrm>
            <a:off x="261620" y="321690"/>
            <a:ext cx="11668759" cy="738664"/>
          </a:xfrm>
          <a:prstGeom prst="rect">
            <a:avLst/>
          </a:prstGeom>
        </p:spPr>
        <p:txBody>
          <a:bodyPr vert="horz" wrap="square" lIns="0" tIns="0" rIns="0" bIns="0" rtlCol="0">
            <a:spAutoFit/>
          </a:bodyPr>
          <a:lstStyle/>
          <a:p>
            <a:pPr marL="12700">
              <a:lnSpc>
                <a:spcPct val="100000"/>
              </a:lnSpc>
            </a:pPr>
            <a:r>
              <a:rPr lang="as-IN" sz="4800" dirty="0">
                <a:latin typeface="Arial Unicode MS" panose="020B0604020202020204" pitchFamily="34" charset="-128"/>
                <a:ea typeface="Arial Unicode MS" panose="020B0604020202020204" pitchFamily="34" charset="-128"/>
                <a:cs typeface="Arial Unicode MS" panose="020B0604020202020204" pitchFamily="34" charset="-128"/>
              </a:rPr>
              <a:t>6</a:t>
            </a:r>
            <a:r>
              <a:rPr lang="as-IN" sz="4800" spc="-19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4800" dirty="0">
                <a:latin typeface="Arial Unicode MS" panose="020B0604020202020204" pitchFamily="34" charset="-128"/>
                <a:ea typeface="Arial Unicode MS" panose="020B0604020202020204" pitchFamily="34" charset="-128"/>
                <a:cs typeface="Arial Unicode MS" panose="020B0604020202020204" pitchFamily="34" charset="-128"/>
              </a:rPr>
              <a:t>পার্ট</a:t>
            </a:r>
            <a:endParaRPr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object 4"/>
          <p:cNvSpPr/>
          <p:nvPr/>
        </p:nvSpPr>
        <p:spPr>
          <a:xfrm>
            <a:off x="225425" y="1844039"/>
            <a:ext cx="11966575" cy="47053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67909" y="4844415"/>
            <a:ext cx="3458210" cy="0"/>
          </a:xfrm>
          <a:custGeom>
            <a:avLst/>
            <a:gdLst/>
            <a:ahLst/>
            <a:cxnLst/>
            <a:rect l="l" t="t" r="r" b="b"/>
            <a:pathLst>
              <a:path w="3458209">
                <a:moveTo>
                  <a:pt x="0" y="0"/>
                </a:moveTo>
                <a:lnTo>
                  <a:pt x="3458210" y="0"/>
                </a:lnTo>
              </a:path>
            </a:pathLst>
          </a:custGeom>
          <a:ln w="76200">
            <a:solidFill>
              <a:srgbClr val="EB692C"/>
            </a:solidFill>
          </a:ln>
        </p:spPr>
        <p:txBody>
          <a:bodyPr wrap="square" lIns="0" tIns="0" rIns="0" bIns="0" rtlCol="0"/>
          <a:lstStyle/>
          <a:p>
            <a:endParaRPr/>
          </a:p>
        </p:txBody>
      </p:sp>
      <p:sp>
        <p:nvSpPr>
          <p:cNvPr id="6" name="object 6"/>
          <p:cNvSpPr/>
          <p:nvPr/>
        </p:nvSpPr>
        <p:spPr>
          <a:xfrm>
            <a:off x="6617334" y="4844415"/>
            <a:ext cx="0" cy="365760"/>
          </a:xfrm>
          <a:custGeom>
            <a:avLst/>
            <a:gdLst/>
            <a:ahLst/>
            <a:cxnLst/>
            <a:rect l="l" t="t" r="r" b="b"/>
            <a:pathLst>
              <a:path h="365760">
                <a:moveTo>
                  <a:pt x="0" y="0"/>
                </a:moveTo>
                <a:lnTo>
                  <a:pt x="0" y="365760"/>
                </a:lnTo>
              </a:path>
            </a:pathLst>
          </a:custGeom>
          <a:ln w="76200">
            <a:solidFill>
              <a:srgbClr val="EB692C"/>
            </a:solidFill>
          </a:ln>
        </p:spPr>
        <p:txBody>
          <a:bodyPr wrap="square" lIns="0" tIns="0" rIns="0" bIns="0" rtlCol="0"/>
          <a:lstStyle/>
          <a:p>
            <a:endParaRPr/>
          </a:p>
        </p:txBody>
      </p:sp>
      <p:sp>
        <p:nvSpPr>
          <p:cNvPr id="7" name="object 7"/>
          <p:cNvSpPr/>
          <p:nvPr/>
        </p:nvSpPr>
        <p:spPr>
          <a:xfrm>
            <a:off x="4829809" y="4632959"/>
            <a:ext cx="0" cy="248920"/>
          </a:xfrm>
          <a:custGeom>
            <a:avLst/>
            <a:gdLst/>
            <a:ahLst/>
            <a:cxnLst/>
            <a:rect l="l" t="t" r="r" b="b"/>
            <a:pathLst>
              <a:path h="248920">
                <a:moveTo>
                  <a:pt x="0" y="0"/>
                </a:moveTo>
                <a:lnTo>
                  <a:pt x="0" y="248919"/>
                </a:lnTo>
              </a:path>
            </a:pathLst>
          </a:custGeom>
          <a:ln w="76200">
            <a:solidFill>
              <a:srgbClr val="EB692C"/>
            </a:solidFill>
          </a:ln>
        </p:spPr>
        <p:txBody>
          <a:bodyPr wrap="square" lIns="0" tIns="0" rIns="0" bIns="0" rtlCol="0"/>
          <a:lstStyle/>
          <a:p>
            <a:endParaRPr/>
          </a:p>
        </p:txBody>
      </p:sp>
      <p:sp>
        <p:nvSpPr>
          <p:cNvPr id="8" name="object 8"/>
          <p:cNvSpPr/>
          <p:nvPr/>
        </p:nvSpPr>
        <p:spPr>
          <a:xfrm>
            <a:off x="8364219" y="4632959"/>
            <a:ext cx="0" cy="248920"/>
          </a:xfrm>
          <a:custGeom>
            <a:avLst/>
            <a:gdLst/>
            <a:ahLst/>
            <a:cxnLst/>
            <a:rect l="l" t="t" r="r" b="b"/>
            <a:pathLst>
              <a:path h="248920">
                <a:moveTo>
                  <a:pt x="0" y="0"/>
                </a:moveTo>
                <a:lnTo>
                  <a:pt x="0" y="248919"/>
                </a:lnTo>
              </a:path>
            </a:pathLst>
          </a:custGeom>
          <a:ln w="76200">
            <a:solidFill>
              <a:srgbClr val="EB692C"/>
            </a:solidFill>
          </a:ln>
        </p:spPr>
        <p:txBody>
          <a:bodyPr wrap="square" lIns="0" tIns="0" rIns="0" bIns="0" rtlCol="0"/>
          <a:lstStyle/>
          <a:p>
            <a:endParaRPr/>
          </a:p>
        </p:txBody>
      </p:sp>
      <p:sp>
        <p:nvSpPr>
          <p:cNvPr id="9" name="object 9"/>
          <p:cNvSpPr/>
          <p:nvPr/>
        </p:nvSpPr>
        <p:spPr>
          <a:xfrm>
            <a:off x="6508115" y="5107940"/>
            <a:ext cx="203200" cy="205104"/>
          </a:xfrm>
          <a:custGeom>
            <a:avLst/>
            <a:gdLst/>
            <a:ahLst/>
            <a:cxnLst/>
            <a:rect l="l" t="t" r="r" b="b"/>
            <a:pathLst>
              <a:path w="203200" h="205104">
                <a:moveTo>
                  <a:pt x="95884" y="0"/>
                </a:moveTo>
                <a:lnTo>
                  <a:pt x="55244" y="11430"/>
                </a:lnTo>
                <a:lnTo>
                  <a:pt x="23494" y="36830"/>
                </a:lnTo>
                <a:lnTo>
                  <a:pt x="3809" y="73660"/>
                </a:lnTo>
                <a:lnTo>
                  <a:pt x="0" y="102235"/>
                </a:lnTo>
                <a:lnTo>
                  <a:pt x="0" y="108585"/>
                </a:lnTo>
                <a:lnTo>
                  <a:pt x="10794" y="149225"/>
                </a:lnTo>
                <a:lnTo>
                  <a:pt x="36829" y="181610"/>
                </a:lnTo>
                <a:lnTo>
                  <a:pt x="73659" y="200660"/>
                </a:lnTo>
                <a:lnTo>
                  <a:pt x="102234" y="205105"/>
                </a:lnTo>
                <a:lnTo>
                  <a:pt x="115569" y="203835"/>
                </a:lnTo>
                <a:lnTo>
                  <a:pt x="153669" y="190500"/>
                </a:lnTo>
                <a:lnTo>
                  <a:pt x="182879" y="163195"/>
                </a:lnTo>
                <a:lnTo>
                  <a:pt x="200025" y="123825"/>
                </a:lnTo>
                <a:lnTo>
                  <a:pt x="203200" y="92075"/>
                </a:lnTo>
                <a:lnTo>
                  <a:pt x="201294" y="78105"/>
                </a:lnTo>
                <a:lnTo>
                  <a:pt x="183514" y="41275"/>
                </a:lnTo>
                <a:lnTo>
                  <a:pt x="153034" y="14605"/>
                </a:lnTo>
                <a:lnTo>
                  <a:pt x="111759" y="1270"/>
                </a:lnTo>
                <a:lnTo>
                  <a:pt x="95884" y="0"/>
                </a:lnTo>
                <a:close/>
              </a:path>
            </a:pathLst>
          </a:custGeom>
          <a:solidFill>
            <a:srgbClr val="EB692C"/>
          </a:solidFill>
        </p:spPr>
        <p:txBody>
          <a:bodyPr wrap="square" lIns="0" tIns="0" rIns="0" bIns="0" rtlCol="0"/>
          <a:lstStyle/>
          <a:p>
            <a:endParaRPr/>
          </a:p>
        </p:txBody>
      </p:sp>
      <p:sp>
        <p:nvSpPr>
          <p:cNvPr id="10" name="object 10"/>
          <p:cNvSpPr/>
          <p:nvPr/>
        </p:nvSpPr>
        <p:spPr>
          <a:xfrm>
            <a:off x="6508115" y="5107940"/>
            <a:ext cx="203200" cy="205104"/>
          </a:xfrm>
          <a:custGeom>
            <a:avLst/>
            <a:gdLst/>
            <a:ahLst/>
            <a:cxnLst/>
            <a:rect l="l" t="t" r="r" b="b"/>
            <a:pathLst>
              <a:path w="203200" h="205104">
                <a:moveTo>
                  <a:pt x="0" y="102235"/>
                </a:moveTo>
                <a:lnTo>
                  <a:pt x="8889" y="60325"/>
                </a:lnTo>
                <a:lnTo>
                  <a:pt x="32384" y="27305"/>
                </a:lnTo>
                <a:lnTo>
                  <a:pt x="67944" y="5715"/>
                </a:lnTo>
                <a:lnTo>
                  <a:pt x="95884" y="0"/>
                </a:lnTo>
                <a:lnTo>
                  <a:pt x="111759" y="1270"/>
                </a:lnTo>
                <a:lnTo>
                  <a:pt x="153034" y="14605"/>
                </a:lnTo>
                <a:lnTo>
                  <a:pt x="183514" y="41275"/>
                </a:lnTo>
                <a:lnTo>
                  <a:pt x="201294" y="78105"/>
                </a:lnTo>
                <a:lnTo>
                  <a:pt x="203200" y="92075"/>
                </a:lnTo>
                <a:lnTo>
                  <a:pt x="202564" y="108585"/>
                </a:lnTo>
                <a:lnTo>
                  <a:pt x="189864" y="151130"/>
                </a:lnTo>
                <a:lnTo>
                  <a:pt x="164464" y="182880"/>
                </a:lnTo>
                <a:lnTo>
                  <a:pt x="128904" y="201295"/>
                </a:lnTo>
                <a:lnTo>
                  <a:pt x="102234" y="205105"/>
                </a:lnTo>
                <a:lnTo>
                  <a:pt x="87629" y="203835"/>
                </a:lnTo>
                <a:lnTo>
                  <a:pt x="48259" y="189865"/>
                </a:lnTo>
                <a:lnTo>
                  <a:pt x="18414" y="161290"/>
                </a:lnTo>
                <a:lnTo>
                  <a:pt x="1904" y="122555"/>
                </a:lnTo>
                <a:lnTo>
                  <a:pt x="0" y="102235"/>
                </a:lnTo>
                <a:close/>
              </a:path>
            </a:pathLst>
          </a:custGeom>
          <a:ln w="12699">
            <a:solidFill>
              <a:srgbClr val="EB692C"/>
            </a:solidFill>
          </a:ln>
        </p:spPr>
        <p:txBody>
          <a:bodyPr wrap="square" lIns="0" tIns="0" rIns="0" bIns="0" rtlCol="0"/>
          <a:lstStyle/>
          <a:p>
            <a:endParaRPr/>
          </a:p>
        </p:txBody>
      </p:sp>
      <p:sp>
        <p:nvSpPr>
          <p:cNvPr id="11" name="object 11"/>
          <p:cNvSpPr/>
          <p:nvPr/>
        </p:nvSpPr>
        <p:spPr>
          <a:xfrm>
            <a:off x="4296409" y="3681095"/>
            <a:ext cx="1066800" cy="994410"/>
          </a:xfrm>
          <a:custGeom>
            <a:avLst/>
            <a:gdLst/>
            <a:ahLst/>
            <a:cxnLst/>
            <a:rect l="l" t="t" r="r" b="b"/>
            <a:pathLst>
              <a:path w="1066800" h="994410">
                <a:moveTo>
                  <a:pt x="0" y="497204"/>
                </a:moveTo>
                <a:lnTo>
                  <a:pt x="1269" y="456564"/>
                </a:lnTo>
                <a:lnTo>
                  <a:pt x="6985" y="416559"/>
                </a:lnTo>
                <a:lnTo>
                  <a:pt x="15239" y="377824"/>
                </a:lnTo>
                <a:lnTo>
                  <a:pt x="26669" y="340359"/>
                </a:lnTo>
                <a:lnTo>
                  <a:pt x="41910" y="303529"/>
                </a:lnTo>
                <a:lnTo>
                  <a:pt x="59054" y="268604"/>
                </a:lnTo>
                <a:lnTo>
                  <a:pt x="79375" y="235584"/>
                </a:lnTo>
                <a:lnTo>
                  <a:pt x="102869" y="203834"/>
                </a:lnTo>
                <a:lnTo>
                  <a:pt x="128269" y="173354"/>
                </a:lnTo>
                <a:lnTo>
                  <a:pt x="156210" y="145414"/>
                </a:lnTo>
                <a:lnTo>
                  <a:pt x="186054" y="119379"/>
                </a:lnTo>
                <a:lnTo>
                  <a:pt x="217804" y="95884"/>
                </a:lnTo>
                <a:lnTo>
                  <a:pt x="252094" y="74294"/>
                </a:lnTo>
                <a:lnTo>
                  <a:pt x="288289" y="55244"/>
                </a:lnTo>
                <a:lnTo>
                  <a:pt x="325754" y="39369"/>
                </a:lnTo>
                <a:lnTo>
                  <a:pt x="364489" y="25399"/>
                </a:lnTo>
                <a:lnTo>
                  <a:pt x="405129" y="14604"/>
                </a:lnTo>
                <a:lnTo>
                  <a:pt x="446404" y="6349"/>
                </a:lnTo>
                <a:lnTo>
                  <a:pt x="489585" y="1904"/>
                </a:lnTo>
                <a:lnTo>
                  <a:pt x="533400" y="0"/>
                </a:lnTo>
                <a:lnTo>
                  <a:pt x="577214" y="1904"/>
                </a:lnTo>
                <a:lnTo>
                  <a:pt x="619760" y="6349"/>
                </a:lnTo>
                <a:lnTo>
                  <a:pt x="661035" y="14604"/>
                </a:lnTo>
                <a:lnTo>
                  <a:pt x="701675" y="25399"/>
                </a:lnTo>
                <a:lnTo>
                  <a:pt x="741044" y="39369"/>
                </a:lnTo>
                <a:lnTo>
                  <a:pt x="778510" y="55244"/>
                </a:lnTo>
                <a:lnTo>
                  <a:pt x="814069" y="74294"/>
                </a:lnTo>
                <a:lnTo>
                  <a:pt x="848360" y="95884"/>
                </a:lnTo>
                <a:lnTo>
                  <a:pt x="880110" y="119379"/>
                </a:lnTo>
                <a:lnTo>
                  <a:pt x="910589" y="145414"/>
                </a:lnTo>
                <a:lnTo>
                  <a:pt x="937894" y="173354"/>
                </a:lnTo>
                <a:lnTo>
                  <a:pt x="963929" y="203834"/>
                </a:lnTo>
                <a:lnTo>
                  <a:pt x="986789" y="235584"/>
                </a:lnTo>
                <a:lnTo>
                  <a:pt x="1007110" y="268604"/>
                </a:lnTo>
                <a:lnTo>
                  <a:pt x="1024889" y="303529"/>
                </a:lnTo>
                <a:lnTo>
                  <a:pt x="1039494" y="340359"/>
                </a:lnTo>
                <a:lnTo>
                  <a:pt x="1050925" y="377824"/>
                </a:lnTo>
                <a:lnTo>
                  <a:pt x="1059814" y="416559"/>
                </a:lnTo>
                <a:lnTo>
                  <a:pt x="1064894" y="456564"/>
                </a:lnTo>
                <a:lnTo>
                  <a:pt x="1066800" y="497204"/>
                </a:lnTo>
                <a:lnTo>
                  <a:pt x="1064894" y="537844"/>
                </a:lnTo>
                <a:lnTo>
                  <a:pt x="1059814" y="577849"/>
                </a:lnTo>
                <a:lnTo>
                  <a:pt x="1050925" y="616584"/>
                </a:lnTo>
                <a:lnTo>
                  <a:pt x="1039494" y="654049"/>
                </a:lnTo>
                <a:lnTo>
                  <a:pt x="1024889" y="690879"/>
                </a:lnTo>
                <a:lnTo>
                  <a:pt x="1007110" y="725804"/>
                </a:lnTo>
                <a:lnTo>
                  <a:pt x="986789" y="758824"/>
                </a:lnTo>
                <a:lnTo>
                  <a:pt x="963929" y="790574"/>
                </a:lnTo>
                <a:lnTo>
                  <a:pt x="937894" y="821054"/>
                </a:lnTo>
                <a:lnTo>
                  <a:pt x="910589" y="848994"/>
                </a:lnTo>
                <a:lnTo>
                  <a:pt x="880110" y="875029"/>
                </a:lnTo>
                <a:lnTo>
                  <a:pt x="848360" y="898524"/>
                </a:lnTo>
                <a:lnTo>
                  <a:pt x="814069" y="920114"/>
                </a:lnTo>
                <a:lnTo>
                  <a:pt x="778510" y="939164"/>
                </a:lnTo>
                <a:lnTo>
                  <a:pt x="741044" y="955039"/>
                </a:lnTo>
                <a:lnTo>
                  <a:pt x="701675" y="969009"/>
                </a:lnTo>
                <a:lnTo>
                  <a:pt x="661035" y="979804"/>
                </a:lnTo>
                <a:lnTo>
                  <a:pt x="619760" y="988059"/>
                </a:lnTo>
                <a:lnTo>
                  <a:pt x="577214" y="992504"/>
                </a:lnTo>
                <a:lnTo>
                  <a:pt x="533400" y="994409"/>
                </a:lnTo>
                <a:lnTo>
                  <a:pt x="489585" y="992504"/>
                </a:lnTo>
                <a:lnTo>
                  <a:pt x="446404" y="988059"/>
                </a:lnTo>
                <a:lnTo>
                  <a:pt x="405129" y="979804"/>
                </a:lnTo>
                <a:lnTo>
                  <a:pt x="364489" y="969009"/>
                </a:lnTo>
                <a:lnTo>
                  <a:pt x="325754" y="955039"/>
                </a:lnTo>
                <a:lnTo>
                  <a:pt x="288289" y="939164"/>
                </a:lnTo>
                <a:lnTo>
                  <a:pt x="252094" y="920114"/>
                </a:lnTo>
                <a:lnTo>
                  <a:pt x="217804" y="898524"/>
                </a:lnTo>
                <a:lnTo>
                  <a:pt x="186054" y="875029"/>
                </a:lnTo>
                <a:lnTo>
                  <a:pt x="156210" y="848994"/>
                </a:lnTo>
                <a:lnTo>
                  <a:pt x="128269" y="821054"/>
                </a:lnTo>
                <a:lnTo>
                  <a:pt x="102869" y="790574"/>
                </a:lnTo>
                <a:lnTo>
                  <a:pt x="79375" y="758824"/>
                </a:lnTo>
                <a:lnTo>
                  <a:pt x="59054" y="725804"/>
                </a:lnTo>
                <a:lnTo>
                  <a:pt x="41910" y="690879"/>
                </a:lnTo>
                <a:lnTo>
                  <a:pt x="26669" y="654049"/>
                </a:lnTo>
                <a:lnTo>
                  <a:pt x="15239" y="616584"/>
                </a:lnTo>
                <a:lnTo>
                  <a:pt x="6985" y="577849"/>
                </a:lnTo>
                <a:lnTo>
                  <a:pt x="1269" y="537844"/>
                </a:lnTo>
                <a:lnTo>
                  <a:pt x="0" y="497204"/>
                </a:lnTo>
                <a:close/>
              </a:path>
            </a:pathLst>
          </a:custGeom>
          <a:ln w="82550">
            <a:solidFill>
              <a:srgbClr val="EB692C"/>
            </a:solidFill>
          </a:ln>
        </p:spPr>
        <p:txBody>
          <a:bodyPr wrap="square" lIns="0" tIns="0" rIns="0" bIns="0" rtlCol="0"/>
          <a:lstStyle/>
          <a:p>
            <a:endParaRPr/>
          </a:p>
        </p:txBody>
      </p:sp>
      <p:sp>
        <p:nvSpPr>
          <p:cNvPr id="12" name="object 12"/>
          <p:cNvSpPr/>
          <p:nvPr/>
        </p:nvSpPr>
        <p:spPr>
          <a:xfrm>
            <a:off x="5487670" y="3681095"/>
            <a:ext cx="1066800" cy="994410"/>
          </a:xfrm>
          <a:custGeom>
            <a:avLst/>
            <a:gdLst/>
            <a:ahLst/>
            <a:cxnLst/>
            <a:rect l="l" t="t" r="r" b="b"/>
            <a:pathLst>
              <a:path w="1066800" h="994410">
                <a:moveTo>
                  <a:pt x="0" y="497204"/>
                </a:moveTo>
                <a:lnTo>
                  <a:pt x="1904" y="456564"/>
                </a:lnTo>
                <a:lnTo>
                  <a:pt x="6984" y="416559"/>
                </a:lnTo>
                <a:lnTo>
                  <a:pt x="15875" y="377824"/>
                </a:lnTo>
                <a:lnTo>
                  <a:pt x="27304" y="340359"/>
                </a:lnTo>
                <a:lnTo>
                  <a:pt x="41909" y="303529"/>
                </a:lnTo>
                <a:lnTo>
                  <a:pt x="59689" y="268604"/>
                </a:lnTo>
                <a:lnTo>
                  <a:pt x="80009" y="235584"/>
                </a:lnTo>
                <a:lnTo>
                  <a:pt x="102869" y="203834"/>
                </a:lnTo>
                <a:lnTo>
                  <a:pt x="128904" y="173354"/>
                </a:lnTo>
                <a:lnTo>
                  <a:pt x="156209" y="145414"/>
                </a:lnTo>
                <a:lnTo>
                  <a:pt x="186689" y="119379"/>
                </a:lnTo>
                <a:lnTo>
                  <a:pt x="218439" y="95884"/>
                </a:lnTo>
                <a:lnTo>
                  <a:pt x="252729" y="74294"/>
                </a:lnTo>
                <a:lnTo>
                  <a:pt x="288289" y="55244"/>
                </a:lnTo>
                <a:lnTo>
                  <a:pt x="325754" y="39369"/>
                </a:lnTo>
                <a:lnTo>
                  <a:pt x="365125" y="25399"/>
                </a:lnTo>
                <a:lnTo>
                  <a:pt x="405764" y="14604"/>
                </a:lnTo>
                <a:lnTo>
                  <a:pt x="447039" y="6349"/>
                </a:lnTo>
                <a:lnTo>
                  <a:pt x="489584" y="1904"/>
                </a:lnTo>
                <a:lnTo>
                  <a:pt x="533400" y="0"/>
                </a:lnTo>
                <a:lnTo>
                  <a:pt x="577214" y="1904"/>
                </a:lnTo>
                <a:lnTo>
                  <a:pt x="620394" y="6349"/>
                </a:lnTo>
                <a:lnTo>
                  <a:pt x="661669" y="14604"/>
                </a:lnTo>
                <a:lnTo>
                  <a:pt x="702309" y="25399"/>
                </a:lnTo>
                <a:lnTo>
                  <a:pt x="741044" y="39369"/>
                </a:lnTo>
                <a:lnTo>
                  <a:pt x="778509" y="55244"/>
                </a:lnTo>
                <a:lnTo>
                  <a:pt x="814704" y="74294"/>
                </a:lnTo>
                <a:lnTo>
                  <a:pt x="848994" y="95884"/>
                </a:lnTo>
                <a:lnTo>
                  <a:pt x="880744" y="119379"/>
                </a:lnTo>
                <a:lnTo>
                  <a:pt x="910589" y="145414"/>
                </a:lnTo>
                <a:lnTo>
                  <a:pt x="938529" y="173354"/>
                </a:lnTo>
                <a:lnTo>
                  <a:pt x="963929" y="203834"/>
                </a:lnTo>
                <a:lnTo>
                  <a:pt x="987425" y="235584"/>
                </a:lnTo>
                <a:lnTo>
                  <a:pt x="1007744" y="268604"/>
                </a:lnTo>
                <a:lnTo>
                  <a:pt x="1024889" y="303529"/>
                </a:lnTo>
                <a:lnTo>
                  <a:pt x="1040129" y="340359"/>
                </a:lnTo>
                <a:lnTo>
                  <a:pt x="1051559" y="377824"/>
                </a:lnTo>
                <a:lnTo>
                  <a:pt x="1059814" y="416559"/>
                </a:lnTo>
                <a:lnTo>
                  <a:pt x="1065529" y="456564"/>
                </a:lnTo>
                <a:lnTo>
                  <a:pt x="1066800" y="497204"/>
                </a:lnTo>
                <a:lnTo>
                  <a:pt x="1065529" y="537844"/>
                </a:lnTo>
                <a:lnTo>
                  <a:pt x="1059814" y="577849"/>
                </a:lnTo>
                <a:lnTo>
                  <a:pt x="1051559" y="616584"/>
                </a:lnTo>
                <a:lnTo>
                  <a:pt x="1040129" y="654049"/>
                </a:lnTo>
                <a:lnTo>
                  <a:pt x="1024889" y="690879"/>
                </a:lnTo>
                <a:lnTo>
                  <a:pt x="1007744" y="725804"/>
                </a:lnTo>
                <a:lnTo>
                  <a:pt x="987425" y="758824"/>
                </a:lnTo>
                <a:lnTo>
                  <a:pt x="963929" y="790574"/>
                </a:lnTo>
                <a:lnTo>
                  <a:pt x="938529" y="821054"/>
                </a:lnTo>
                <a:lnTo>
                  <a:pt x="910589" y="848994"/>
                </a:lnTo>
                <a:lnTo>
                  <a:pt x="880744" y="875029"/>
                </a:lnTo>
                <a:lnTo>
                  <a:pt x="848994" y="898524"/>
                </a:lnTo>
                <a:lnTo>
                  <a:pt x="814704" y="920114"/>
                </a:lnTo>
                <a:lnTo>
                  <a:pt x="778509" y="939164"/>
                </a:lnTo>
                <a:lnTo>
                  <a:pt x="741044" y="955039"/>
                </a:lnTo>
                <a:lnTo>
                  <a:pt x="702309" y="969009"/>
                </a:lnTo>
                <a:lnTo>
                  <a:pt x="661669" y="979804"/>
                </a:lnTo>
                <a:lnTo>
                  <a:pt x="620394" y="988059"/>
                </a:lnTo>
                <a:lnTo>
                  <a:pt x="577214" y="992504"/>
                </a:lnTo>
                <a:lnTo>
                  <a:pt x="533400" y="994409"/>
                </a:lnTo>
                <a:lnTo>
                  <a:pt x="489584" y="992504"/>
                </a:lnTo>
                <a:lnTo>
                  <a:pt x="447039" y="988059"/>
                </a:lnTo>
                <a:lnTo>
                  <a:pt x="405764" y="979804"/>
                </a:lnTo>
                <a:lnTo>
                  <a:pt x="365125" y="969009"/>
                </a:lnTo>
                <a:lnTo>
                  <a:pt x="325754" y="955039"/>
                </a:lnTo>
                <a:lnTo>
                  <a:pt x="288289" y="939164"/>
                </a:lnTo>
                <a:lnTo>
                  <a:pt x="252729" y="920114"/>
                </a:lnTo>
                <a:lnTo>
                  <a:pt x="218439" y="898524"/>
                </a:lnTo>
                <a:lnTo>
                  <a:pt x="186689" y="875029"/>
                </a:lnTo>
                <a:lnTo>
                  <a:pt x="156209" y="848994"/>
                </a:lnTo>
                <a:lnTo>
                  <a:pt x="128904" y="821054"/>
                </a:lnTo>
                <a:lnTo>
                  <a:pt x="102869" y="790574"/>
                </a:lnTo>
                <a:lnTo>
                  <a:pt x="80009" y="758824"/>
                </a:lnTo>
                <a:lnTo>
                  <a:pt x="59689" y="725804"/>
                </a:lnTo>
                <a:lnTo>
                  <a:pt x="41909" y="690879"/>
                </a:lnTo>
                <a:lnTo>
                  <a:pt x="27304" y="654049"/>
                </a:lnTo>
                <a:lnTo>
                  <a:pt x="15875" y="616584"/>
                </a:lnTo>
                <a:lnTo>
                  <a:pt x="6984" y="577849"/>
                </a:lnTo>
                <a:lnTo>
                  <a:pt x="1904" y="537844"/>
                </a:lnTo>
                <a:lnTo>
                  <a:pt x="0" y="497204"/>
                </a:lnTo>
                <a:close/>
              </a:path>
            </a:pathLst>
          </a:custGeom>
          <a:ln w="82550">
            <a:solidFill>
              <a:srgbClr val="EB692C"/>
            </a:solidFill>
          </a:ln>
        </p:spPr>
        <p:txBody>
          <a:bodyPr wrap="square" lIns="0" tIns="0" rIns="0" bIns="0" rtlCol="0"/>
          <a:lstStyle/>
          <a:p>
            <a:endParaRPr/>
          </a:p>
        </p:txBody>
      </p:sp>
      <p:sp>
        <p:nvSpPr>
          <p:cNvPr id="13" name="object 13"/>
          <p:cNvSpPr/>
          <p:nvPr/>
        </p:nvSpPr>
        <p:spPr>
          <a:xfrm>
            <a:off x="6654800" y="3681095"/>
            <a:ext cx="1066800" cy="994410"/>
          </a:xfrm>
          <a:custGeom>
            <a:avLst/>
            <a:gdLst/>
            <a:ahLst/>
            <a:cxnLst/>
            <a:rect l="l" t="t" r="r" b="b"/>
            <a:pathLst>
              <a:path w="1066800" h="994410">
                <a:moveTo>
                  <a:pt x="0" y="497204"/>
                </a:moveTo>
                <a:lnTo>
                  <a:pt x="1270" y="456564"/>
                </a:lnTo>
                <a:lnTo>
                  <a:pt x="6984" y="416559"/>
                </a:lnTo>
                <a:lnTo>
                  <a:pt x="15240" y="377824"/>
                </a:lnTo>
                <a:lnTo>
                  <a:pt x="26670" y="340359"/>
                </a:lnTo>
                <a:lnTo>
                  <a:pt x="41909" y="303529"/>
                </a:lnTo>
                <a:lnTo>
                  <a:pt x="59054" y="268604"/>
                </a:lnTo>
                <a:lnTo>
                  <a:pt x="79375" y="235584"/>
                </a:lnTo>
                <a:lnTo>
                  <a:pt x="102870" y="203834"/>
                </a:lnTo>
                <a:lnTo>
                  <a:pt x="128270" y="173354"/>
                </a:lnTo>
                <a:lnTo>
                  <a:pt x="156209" y="145414"/>
                </a:lnTo>
                <a:lnTo>
                  <a:pt x="186054" y="119379"/>
                </a:lnTo>
                <a:lnTo>
                  <a:pt x="217804" y="95884"/>
                </a:lnTo>
                <a:lnTo>
                  <a:pt x="252095" y="74294"/>
                </a:lnTo>
                <a:lnTo>
                  <a:pt x="288290" y="55244"/>
                </a:lnTo>
                <a:lnTo>
                  <a:pt x="325754" y="39369"/>
                </a:lnTo>
                <a:lnTo>
                  <a:pt x="364490" y="25399"/>
                </a:lnTo>
                <a:lnTo>
                  <a:pt x="405129" y="14604"/>
                </a:lnTo>
                <a:lnTo>
                  <a:pt x="446404" y="6349"/>
                </a:lnTo>
                <a:lnTo>
                  <a:pt x="489584" y="1904"/>
                </a:lnTo>
                <a:lnTo>
                  <a:pt x="533400" y="0"/>
                </a:lnTo>
                <a:lnTo>
                  <a:pt x="577215" y="1904"/>
                </a:lnTo>
                <a:lnTo>
                  <a:pt x="619759" y="6349"/>
                </a:lnTo>
                <a:lnTo>
                  <a:pt x="661034" y="14604"/>
                </a:lnTo>
                <a:lnTo>
                  <a:pt x="701675" y="25399"/>
                </a:lnTo>
                <a:lnTo>
                  <a:pt x="741045" y="39369"/>
                </a:lnTo>
                <a:lnTo>
                  <a:pt x="778509" y="55244"/>
                </a:lnTo>
                <a:lnTo>
                  <a:pt x="814070" y="74294"/>
                </a:lnTo>
                <a:lnTo>
                  <a:pt x="848359" y="95884"/>
                </a:lnTo>
                <a:lnTo>
                  <a:pt x="880109" y="119379"/>
                </a:lnTo>
                <a:lnTo>
                  <a:pt x="910590" y="145414"/>
                </a:lnTo>
                <a:lnTo>
                  <a:pt x="937895" y="173354"/>
                </a:lnTo>
                <a:lnTo>
                  <a:pt x="963929" y="203834"/>
                </a:lnTo>
                <a:lnTo>
                  <a:pt x="986790" y="235584"/>
                </a:lnTo>
                <a:lnTo>
                  <a:pt x="1007109" y="268604"/>
                </a:lnTo>
                <a:lnTo>
                  <a:pt x="1024890" y="303529"/>
                </a:lnTo>
                <a:lnTo>
                  <a:pt x="1039495" y="340359"/>
                </a:lnTo>
                <a:lnTo>
                  <a:pt x="1050925" y="377824"/>
                </a:lnTo>
                <a:lnTo>
                  <a:pt x="1059815" y="416559"/>
                </a:lnTo>
                <a:lnTo>
                  <a:pt x="1064895" y="456564"/>
                </a:lnTo>
                <a:lnTo>
                  <a:pt x="1066800" y="497204"/>
                </a:lnTo>
                <a:lnTo>
                  <a:pt x="1064895" y="537844"/>
                </a:lnTo>
                <a:lnTo>
                  <a:pt x="1059815" y="577849"/>
                </a:lnTo>
                <a:lnTo>
                  <a:pt x="1050925" y="616584"/>
                </a:lnTo>
                <a:lnTo>
                  <a:pt x="1039495" y="654049"/>
                </a:lnTo>
                <a:lnTo>
                  <a:pt x="1024890" y="690879"/>
                </a:lnTo>
                <a:lnTo>
                  <a:pt x="1007109" y="725804"/>
                </a:lnTo>
                <a:lnTo>
                  <a:pt x="986790" y="758824"/>
                </a:lnTo>
                <a:lnTo>
                  <a:pt x="963929" y="790574"/>
                </a:lnTo>
                <a:lnTo>
                  <a:pt x="937895" y="821054"/>
                </a:lnTo>
                <a:lnTo>
                  <a:pt x="910590" y="848994"/>
                </a:lnTo>
                <a:lnTo>
                  <a:pt x="880109" y="875029"/>
                </a:lnTo>
                <a:lnTo>
                  <a:pt x="848359" y="898524"/>
                </a:lnTo>
                <a:lnTo>
                  <a:pt x="814070" y="920114"/>
                </a:lnTo>
                <a:lnTo>
                  <a:pt x="778509" y="939164"/>
                </a:lnTo>
                <a:lnTo>
                  <a:pt x="741045" y="955039"/>
                </a:lnTo>
                <a:lnTo>
                  <a:pt x="701675" y="969009"/>
                </a:lnTo>
                <a:lnTo>
                  <a:pt x="661034" y="979804"/>
                </a:lnTo>
                <a:lnTo>
                  <a:pt x="619759" y="988059"/>
                </a:lnTo>
                <a:lnTo>
                  <a:pt x="577215" y="992504"/>
                </a:lnTo>
                <a:lnTo>
                  <a:pt x="533400" y="994409"/>
                </a:lnTo>
                <a:lnTo>
                  <a:pt x="489584" y="992504"/>
                </a:lnTo>
                <a:lnTo>
                  <a:pt x="446404" y="988059"/>
                </a:lnTo>
                <a:lnTo>
                  <a:pt x="405129" y="979804"/>
                </a:lnTo>
                <a:lnTo>
                  <a:pt x="364490" y="969009"/>
                </a:lnTo>
                <a:lnTo>
                  <a:pt x="325754" y="955039"/>
                </a:lnTo>
                <a:lnTo>
                  <a:pt x="288290" y="939164"/>
                </a:lnTo>
                <a:lnTo>
                  <a:pt x="252095" y="920114"/>
                </a:lnTo>
                <a:lnTo>
                  <a:pt x="217804" y="898524"/>
                </a:lnTo>
                <a:lnTo>
                  <a:pt x="186054" y="875029"/>
                </a:lnTo>
                <a:lnTo>
                  <a:pt x="156209" y="848994"/>
                </a:lnTo>
                <a:lnTo>
                  <a:pt x="128270" y="821054"/>
                </a:lnTo>
                <a:lnTo>
                  <a:pt x="102870" y="790574"/>
                </a:lnTo>
                <a:lnTo>
                  <a:pt x="79375" y="758824"/>
                </a:lnTo>
                <a:lnTo>
                  <a:pt x="59054" y="725804"/>
                </a:lnTo>
                <a:lnTo>
                  <a:pt x="41909" y="690879"/>
                </a:lnTo>
                <a:lnTo>
                  <a:pt x="26670" y="654049"/>
                </a:lnTo>
                <a:lnTo>
                  <a:pt x="15240" y="616584"/>
                </a:lnTo>
                <a:lnTo>
                  <a:pt x="6984" y="577849"/>
                </a:lnTo>
                <a:lnTo>
                  <a:pt x="1270" y="537844"/>
                </a:lnTo>
                <a:lnTo>
                  <a:pt x="0" y="497204"/>
                </a:lnTo>
                <a:close/>
              </a:path>
            </a:pathLst>
          </a:custGeom>
          <a:ln w="82550">
            <a:solidFill>
              <a:srgbClr val="EB692C"/>
            </a:solidFill>
          </a:ln>
        </p:spPr>
        <p:txBody>
          <a:bodyPr wrap="square" lIns="0" tIns="0" rIns="0" bIns="0" rtlCol="0"/>
          <a:lstStyle/>
          <a:p>
            <a:endParaRPr/>
          </a:p>
        </p:txBody>
      </p:sp>
      <p:sp>
        <p:nvSpPr>
          <p:cNvPr id="14" name="object 14"/>
          <p:cNvSpPr/>
          <p:nvPr/>
        </p:nvSpPr>
        <p:spPr>
          <a:xfrm>
            <a:off x="7828280" y="3669029"/>
            <a:ext cx="1066800" cy="994410"/>
          </a:xfrm>
          <a:custGeom>
            <a:avLst/>
            <a:gdLst/>
            <a:ahLst/>
            <a:cxnLst/>
            <a:rect l="l" t="t" r="r" b="b"/>
            <a:pathLst>
              <a:path w="1066800" h="994410">
                <a:moveTo>
                  <a:pt x="0" y="497205"/>
                </a:moveTo>
                <a:lnTo>
                  <a:pt x="1270" y="456565"/>
                </a:lnTo>
                <a:lnTo>
                  <a:pt x="6985" y="416560"/>
                </a:lnTo>
                <a:lnTo>
                  <a:pt x="15240" y="377825"/>
                </a:lnTo>
                <a:lnTo>
                  <a:pt x="26670" y="339725"/>
                </a:lnTo>
                <a:lnTo>
                  <a:pt x="41910" y="303530"/>
                </a:lnTo>
                <a:lnTo>
                  <a:pt x="59054" y="268605"/>
                </a:lnTo>
                <a:lnTo>
                  <a:pt x="79375" y="234950"/>
                </a:lnTo>
                <a:lnTo>
                  <a:pt x="102870" y="203200"/>
                </a:lnTo>
                <a:lnTo>
                  <a:pt x="128270" y="173355"/>
                </a:lnTo>
                <a:lnTo>
                  <a:pt x="156210" y="145415"/>
                </a:lnTo>
                <a:lnTo>
                  <a:pt x="186054" y="119380"/>
                </a:lnTo>
                <a:lnTo>
                  <a:pt x="217804" y="95885"/>
                </a:lnTo>
                <a:lnTo>
                  <a:pt x="252095" y="74295"/>
                </a:lnTo>
                <a:lnTo>
                  <a:pt x="288290" y="55245"/>
                </a:lnTo>
                <a:lnTo>
                  <a:pt x="325754" y="38735"/>
                </a:lnTo>
                <a:lnTo>
                  <a:pt x="364490" y="25400"/>
                </a:lnTo>
                <a:lnTo>
                  <a:pt x="405129" y="14605"/>
                </a:lnTo>
                <a:lnTo>
                  <a:pt x="446404" y="6350"/>
                </a:lnTo>
                <a:lnTo>
                  <a:pt x="489585" y="1270"/>
                </a:lnTo>
                <a:lnTo>
                  <a:pt x="533400" y="0"/>
                </a:lnTo>
                <a:lnTo>
                  <a:pt x="577215" y="1270"/>
                </a:lnTo>
                <a:lnTo>
                  <a:pt x="619760" y="6350"/>
                </a:lnTo>
                <a:lnTo>
                  <a:pt x="661035" y="14605"/>
                </a:lnTo>
                <a:lnTo>
                  <a:pt x="701675" y="25400"/>
                </a:lnTo>
                <a:lnTo>
                  <a:pt x="741045" y="38735"/>
                </a:lnTo>
                <a:lnTo>
                  <a:pt x="778510" y="55245"/>
                </a:lnTo>
                <a:lnTo>
                  <a:pt x="814070" y="74295"/>
                </a:lnTo>
                <a:lnTo>
                  <a:pt x="848360" y="95885"/>
                </a:lnTo>
                <a:lnTo>
                  <a:pt x="880110" y="119380"/>
                </a:lnTo>
                <a:lnTo>
                  <a:pt x="910590" y="145415"/>
                </a:lnTo>
                <a:lnTo>
                  <a:pt x="937895" y="173355"/>
                </a:lnTo>
                <a:lnTo>
                  <a:pt x="963929" y="203200"/>
                </a:lnTo>
                <a:lnTo>
                  <a:pt x="986790" y="234950"/>
                </a:lnTo>
                <a:lnTo>
                  <a:pt x="1007110" y="268605"/>
                </a:lnTo>
                <a:lnTo>
                  <a:pt x="1024890" y="303530"/>
                </a:lnTo>
                <a:lnTo>
                  <a:pt x="1039495" y="339725"/>
                </a:lnTo>
                <a:lnTo>
                  <a:pt x="1050925" y="377825"/>
                </a:lnTo>
                <a:lnTo>
                  <a:pt x="1059815" y="416560"/>
                </a:lnTo>
                <a:lnTo>
                  <a:pt x="1064895" y="456565"/>
                </a:lnTo>
                <a:lnTo>
                  <a:pt x="1066800" y="497205"/>
                </a:lnTo>
                <a:lnTo>
                  <a:pt x="1064895" y="537845"/>
                </a:lnTo>
                <a:lnTo>
                  <a:pt x="1059815" y="577850"/>
                </a:lnTo>
                <a:lnTo>
                  <a:pt x="1050925" y="616585"/>
                </a:lnTo>
                <a:lnTo>
                  <a:pt x="1039495" y="654050"/>
                </a:lnTo>
                <a:lnTo>
                  <a:pt x="1024890" y="690880"/>
                </a:lnTo>
                <a:lnTo>
                  <a:pt x="1007110" y="725805"/>
                </a:lnTo>
                <a:lnTo>
                  <a:pt x="986790" y="758825"/>
                </a:lnTo>
                <a:lnTo>
                  <a:pt x="963929" y="790575"/>
                </a:lnTo>
                <a:lnTo>
                  <a:pt x="937895" y="820420"/>
                </a:lnTo>
                <a:lnTo>
                  <a:pt x="910590" y="848360"/>
                </a:lnTo>
                <a:lnTo>
                  <a:pt x="880110" y="874395"/>
                </a:lnTo>
                <a:lnTo>
                  <a:pt x="848360" y="898525"/>
                </a:lnTo>
                <a:lnTo>
                  <a:pt x="814070" y="919480"/>
                </a:lnTo>
                <a:lnTo>
                  <a:pt x="778510" y="938530"/>
                </a:lnTo>
                <a:lnTo>
                  <a:pt x="741045" y="955040"/>
                </a:lnTo>
                <a:lnTo>
                  <a:pt x="701675" y="969010"/>
                </a:lnTo>
                <a:lnTo>
                  <a:pt x="661035" y="979805"/>
                </a:lnTo>
                <a:lnTo>
                  <a:pt x="619760" y="988060"/>
                </a:lnTo>
                <a:lnTo>
                  <a:pt x="577215" y="992505"/>
                </a:lnTo>
                <a:lnTo>
                  <a:pt x="533400" y="994410"/>
                </a:lnTo>
                <a:lnTo>
                  <a:pt x="489585" y="992505"/>
                </a:lnTo>
                <a:lnTo>
                  <a:pt x="446404" y="988060"/>
                </a:lnTo>
                <a:lnTo>
                  <a:pt x="405129" y="979805"/>
                </a:lnTo>
                <a:lnTo>
                  <a:pt x="364490" y="969010"/>
                </a:lnTo>
                <a:lnTo>
                  <a:pt x="325754" y="955040"/>
                </a:lnTo>
                <a:lnTo>
                  <a:pt x="288290" y="938530"/>
                </a:lnTo>
                <a:lnTo>
                  <a:pt x="252095" y="919480"/>
                </a:lnTo>
                <a:lnTo>
                  <a:pt x="217804" y="898525"/>
                </a:lnTo>
                <a:lnTo>
                  <a:pt x="186054" y="874395"/>
                </a:lnTo>
                <a:lnTo>
                  <a:pt x="156210" y="848360"/>
                </a:lnTo>
                <a:lnTo>
                  <a:pt x="128270" y="820420"/>
                </a:lnTo>
                <a:lnTo>
                  <a:pt x="102870" y="790575"/>
                </a:lnTo>
                <a:lnTo>
                  <a:pt x="79375" y="758825"/>
                </a:lnTo>
                <a:lnTo>
                  <a:pt x="59054" y="725805"/>
                </a:lnTo>
                <a:lnTo>
                  <a:pt x="41910" y="690880"/>
                </a:lnTo>
                <a:lnTo>
                  <a:pt x="26670" y="654050"/>
                </a:lnTo>
                <a:lnTo>
                  <a:pt x="15240" y="616585"/>
                </a:lnTo>
                <a:lnTo>
                  <a:pt x="6985" y="577850"/>
                </a:lnTo>
                <a:lnTo>
                  <a:pt x="1270" y="537845"/>
                </a:lnTo>
                <a:lnTo>
                  <a:pt x="0" y="497205"/>
                </a:lnTo>
                <a:close/>
              </a:path>
            </a:pathLst>
          </a:custGeom>
          <a:ln w="82550">
            <a:solidFill>
              <a:srgbClr val="EB692C"/>
            </a:solidFill>
          </a:ln>
        </p:spPr>
        <p:txBody>
          <a:bodyPr wrap="square" lIns="0" tIns="0" rIns="0" bIns="0" rtlCol="0"/>
          <a:lstStyle/>
          <a:p>
            <a:endParaRPr/>
          </a:p>
        </p:txBody>
      </p:sp>
      <p:sp>
        <p:nvSpPr>
          <p:cNvPr id="28" name="object 9">
            <a:extLst>
              <a:ext uri="{FF2B5EF4-FFF2-40B4-BE49-F238E27FC236}">
                <a16:creationId xmlns:a16="http://schemas.microsoft.com/office/drawing/2014/main" id="{A006CD3E-21DC-6B7F-DDC2-4FCFAD6982E1}"/>
              </a:ext>
            </a:extLst>
          </p:cNvPr>
          <p:cNvSpPr txBox="1"/>
          <p:nvPr/>
        </p:nvSpPr>
        <p:spPr>
          <a:xfrm>
            <a:off x="711199" y="2212259"/>
            <a:ext cx="914400" cy="896849"/>
          </a:xfrm>
          <a:prstGeom prst="rect">
            <a:avLst/>
          </a:prstGeom>
        </p:spPr>
        <p:txBody>
          <a:bodyPr vert="horz" wrap="square" lIns="0" tIns="0" rIns="0" bIns="0" rtlCol="0">
            <a:spAutoFit/>
          </a:bodyPr>
          <a:lstStyle/>
          <a:p>
            <a:pPr marL="8255" algn="ctr">
              <a:lnSpc>
                <a:spcPts val="4165"/>
              </a:lnSpc>
            </a:pPr>
            <a:r>
              <a:rPr sz="3600"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১</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ts val="1340"/>
              </a:lnSpc>
            </a:pP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টীম তৈরি করুন</a:t>
            </a:r>
            <a:endParaRPr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object 10">
            <a:extLst>
              <a:ext uri="{FF2B5EF4-FFF2-40B4-BE49-F238E27FC236}">
                <a16:creationId xmlns:a16="http://schemas.microsoft.com/office/drawing/2014/main" id="{5D093EE0-E8C2-DC0B-5C4A-DFFFF9BAB3E9}"/>
              </a:ext>
            </a:extLst>
          </p:cNvPr>
          <p:cNvSpPr txBox="1"/>
          <p:nvPr/>
        </p:nvSpPr>
        <p:spPr>
          <a:xfrm>
            <a:off x="3184905" y="2139315"/>
            <a:ext cx="808355" cy="923330"/>
          </a:xfrm>
          <a:prstGeom prst="rect">
            <a:avLst/>
          </a:prstGeom>
        </p:spPr>
        <p:txBody>
          <a:bodyPr vert="horz" wrap="square" lIns="0" tIns="0" rIns="0" bIns="0" rtlCol="0">
            <a:spAutoFit/>
          </a:bodyPr>
          <a:lstStyle/>
          <a:p>
            <a:pPr algn="ctr"/>
            <a:r>
              <a:rPr lang="bn-IN"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৩</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bn-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লক্ষ্য সেট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object 15">
            <a:extLst>
              <a:ext uri="{FF2B5EF4-FFF2-40B4-BE49-F238E27FC236}">
                <a16:creationId xmlns:a16="http://schemas.microsoft.com/office/drawing/2014/main" id="{C390732E-E53D-7634-ABDE-F95A9084E8AD}"/>
              </a:ext>
            </a:extLst>
          </p:cNvPr>
          <p:cNvSpPr txBox="1"/>
          <p:nvPr/>
        </p:nvSpPr>
        <p:spPr>
          <a:xfrm>
            <a:off x="9144000" y="2212259"/>
            <a:ext cx="808355" cy="538609"/>
          </a:xfrm>
          <a:prstGeom prst="rect">
            <a:avLst/>
          </a:prstGeom>
        </p:spPr>
        <p:txBody>
          <a:bodyPr vert="horz" wrap="square" lIns="0" tIns="0" rIns="0" bIns="0" rtlCol="0">
            <a:spAutoFit/>
          </a:bodyPr>
          <a:lstStyle/>
          <a:p>
            <a:pPr marL="113030" algn="ctr">
              <a:lnSpc>
                <a:spcPts val="4170"/>
              </a:lnSpc>
            </a:pPr>
            <a:r>
              <a:rPr sz="3600" b="1" spc="-3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৫</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object 16">
            <a:extLst>
              <a:ext uri="{FF2B5EF4-FFF2-40B4-BE49-F238E27FC236}">
                <a16:creationId xmlns:a16="http://schemas.microsoft.com/office/drawing/2014/main" id="{985B0E74-87CF-2334-1E4C-B5E003E323C7}"/>
              </a:ext>
            </a:extLst>
          </p:cNvPr>
          <p:cNvSpPr txBox="1"/>
          <p:nvPr/>
        </p:nvSpPr>
        <p:spPr>
          <a:xfrm>
            <a:off x="1904999" y="5210776"/>
            <a:ext cx="914401" cy="525785"/>
          </a:xfrm>
          <a:prstGeom prst="rect">
            <a:avLst/>
          </a:prstGeom>
        </p:spPr>
        <p:txBody>
          <a:bodyPr vert="horz" wrap="square" lIns="0" tIns="0" rIns="0" bIns="0" rtlCol="0">
            <a:spAutoFit/>
          </a:bodyPr>
          <a:lstStyle/>
          <a:p>
            <a:pPr marR="69215" algn="ctr">
              <a:lnSpc>
                <a:spcPts val="4135"/>
              </a:lnSpc>
            </a:pPr>
            <a:r>
              <a:rPr sz="3600" spc="-350" dirty="0">
                <a:solidFill>
                  <a:srgbClr val="006FC0"/>
                </a:solidFill>
                <a:latin typeface="Arial Unicode MS" panose="020B0604020202020204" pitchFamily="34" charset="-128"/>
                <a:ea typeface="Arial Unicode MS" panose="020B0604020202020204" pitchFamily="34" charset="-128"/>
                <a:cs typeface="Arial Unicode MS" panose="020B0604020202020204" pitchFamily="34" charset="-128"/>
              </a:rPr>
              <a:t>২</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object 17">
            <a:extLst>
              <a:ext uri="{FF2B5EF4-FFF2-40B4-BE49-F238E27FC236}">
                <a16:creationId xmlns:a16="http://schemas.microsoft.com/office/drawing/2014/main" id="{0E688922-72B4-DA2C-19B7-96C2EEDB708D}"/>
              </a:ext>
            </a:extLst>
          </p:cNvPr>
          <p:cNvSpPr txBox="1"/>
          <p:nvPr/>
        </p:nvSpPr>
        <p:spPr>
          <a:xfrm>
            <a:off x="5105400" y="5313402"/>
            <a:ext cx="304800" cy="553998"/>
          </a:xfrm>
          <a:prstGeom prst="rect">
            <a:avLst/>
          </a:prstGeom>
        </p:spPr>
        <p:txBody>
          <a:bodyPr vert="horz" wrap="square" lIns="0" tIns="0" rIns="0" bIns="0" rtlCol="0">
            <a:spAutoFit/>
          </a:bodyPr>
          <a:lstStyle/>
          <a:p>
            <a:pPr marL="12700">
              <a:lnSpc>
                <a:spcPct val="100000"/>
              </a:lnSpc>
            </a:pPr>
            <a:r>
              <a:rPr sz="3600" spc="-1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৪</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object 18">
            <a:extLst>
              <a:ext uri="{FF2B5EF4-FFF2-40B4-BE49-F238E27FC236}">
                <a16:creationId xmlns:a16="http://schemas.microsoft.com/office/drawing/2014/main" id="{845A38A7-3476-E6D9-0F8B-70CC0DB1C996}"/>
              </a:ext>
            </a:extLst>
          </p:cNvPr>
          <p:cNvSpPr txBox="1"/>
          <p:nvPr/>
        </p:nvSpPr>
        <p:spPr>
          <a:xfrm>
            <a:off x="5562600" y="5520415"/>
            <a:ext cx="2048511" cy="184666"/>
          </a:xfrm>
          <a:prstGeom prst="rect">
            <a:avLst/>
          </a:prstGeom>
        </p:spPr>
        <p:txBody>
          <a:bodyPr vert="horz" wrap="square" lIns="0" tIns="0" rIns="0" bIns="0" rtlCol="0">
            <a:spAutoFit/>
          </a:bodyPr>
          <a:lstStyle/>
          <a:p>
            <a:pPr marL="12700"/>
            <a:r>
              <a:rPr sz="1200" spc="-25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sz="1200" spc="-18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spc="-19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sz="1200" spc="-2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1200" spc="-13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1200" spc="-14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lang="as-IN" sz="12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spc="-1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endParaRPr lang="as-IN"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object 20">
            <a:extLst>
              <a:ext uri="{FF2B5EF4-FFF2-40B4-BE49-F238E27FC236}">
                <a16:creationId xmlns:a16="http://schemas.microsoft.com/office/drawing/2014/main" id="{AEE287A5-2415-E8CE-0F74-07DBDA875916}"/>
              </a:ext>
            </a:extLst>
          </p:cNvPr>
          <p:cNvSpPr txBox="1"/>
          <p:nvPr/>
        </p:nvSpPr>
        <p:spPr>
          <a:xfrm>
            <a:off x="10134600" y="5218396"/>
            <a:ext cx="1143000" cy="538609"/>
          </a:xfrm>
          <a:prstGeom prst="rect">
            <a:avLst/>
          </a:prstGeom>
        </p:spPr>
        <p:txBody>
          <a:bodyPr vert="horz" wrap="square" lIns="0" tIns="0" rIns="0" bIns="0" rtlCol="0">
            <a:spAutoFit/>
          </a:bodyPr>
          <a:lstStyle/>
          <a:p>
            <a:pPr marL="115570" algn="ctr">
              <a:lnSpc>
                <a:spcPts val="4215"/>
              </a:lnSpc>
            </a:pPr>
            <a:r>
              <a:rPr lang="as-IN" sz="3600" b="1" spc="-5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৬</a:t>
            </a:r>
            <a:endParaRPr lang="as-I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TextBox 34">
            <a:extLst>
              <a:ext uri="{FF2B5EF4-FFF2-40B4-BE49-F238E27FC236}">
                <a16:creationId xmlns:a16="http://schemas.microsoft.com/office/drawing/2014/main" id="{0FD9098A-CEE3-F270-08F0-82BCAD4986E7}"/>
              </a:ext>
            </a:extLst>
          </p:cNvPr>
          <p:cNvSpPr txBox="1"/>
          <p:nvPr/>
        </p:nvSpPr>
        <p:spPr>
          <a:xfrm>
            <a:off x="5410200" y="2915285"/>
            <a:ext cx="1219197" cy="646331"/>
          </a:xfrm>
          <a:prstGeom prst="rect">
            <a:avLst/>
          </a:prstGeom>
          <a:noFill/>
        </p:spPr>
        <p:txBody>
          <a:bodyPr wrap="square" rtlCol="0">
            <a:spAutoFit/>
          </a:bodyPr>
          <a:lstStyle/>
          <a:p>
            <a:pPr algn="ct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বারের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সাথে</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অনশীলন</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করনু</a:t>
            </a:r>
            <a:r>
              <a:rPr lang="en-US" sz="12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TextBox 35">
            <a:extLst>
              <a:ext uri="{FF2B5EF4-FFF2-40B4-BE49-F238E27FC236}">
                <a16:creationId xmlns:a16="http://schemas.microsoft.com/office/drawing/2014/main" id="{EC6C2187-80DE-93D3-EA28-B441C2501988}"/>
              </a:ext>
            </a:extLst>
          </p:cNvPr>
          <p:cNvSpPr txBox="1"/>
          <p:nvPr/>
        </p:nvSpPr>
        <p:spPr>
          <a:xfrm>
            <a:off x="4188086" y="2935069"/>
            <a:ext cx="1219197"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 বারের ওয়ার্কশপে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36">
            <a:extLst>
              <a:ext uri="{FF2B5EF4-FFF2-40B4-BE49-F238E27FC236}">
                <a16:creationId xmlns:a16="http://schemas.microsoft.com/office/drawing/2014/main" id="{A8577F18-7E4E-01F1-EA04-136432C70908}"/>
              </a:ext>
            </a:extLst>
          </p:cNvPr>
          <p:cNvSpPr txBox="1"/>
          <p:nvPr/>
        </p:nvSpPr>
        <p:spPr>
          <a:xfrm>
            <a:off x="6705600" y="2936019"/>
            <a:ext cx="95656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স্বাধীনভা বে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37">
            <a:extLst>
              <a:ext uri="{FF2B5EF4-FFF2-40B4-BE49-F238E27FC236}">
                <a16:creationId xmlns:a16="http://schemas.microsoft.com/office/drawing/2014/main" id="{869EF1C8-16B3-EA07-281A-AF7E5423CFB4}"/>
              </a:ext>
            </a:extLst>
          </p:cNvPr>
          <p:cNvSpPr txBox="1"/>
          <p:nvPr/>
        </p:nvSpPr>
        <p:spPr>
          <a:xfrm>
            <a:off x="8001000" y="2935069"/>
            <a:ext cx="80835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শ ক্ষকের সাথে অনশীলন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38">
            <a:extLst>
              <a:ext uri="{FF2B5EF4-FFF2-40B4-BE49-F238E27FC236}">
                <a16:creationId xmlns:a16="http://schemas.microsoft.com/office/drawing/2014/main" id="{45F8B735-3075-D475-6659-332BF5BB2C45}"/>
              </a:ext>
            </a:extLst>
          </p:cNvPr>
          <p:cNvSpPr txBox="1"/>
          <p:nvPr/>
        </p:nvSpPr>
        <p:spPr>
          <a:xfrm>
            <a:off x="9067800" y="2667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উনন্ ত দেখনু</a:t>
            </a:r>
          </a:p>
        </p:txBody>
      </p:sp>
      <p:sp>
        <p:nvSpPr>
          <p:cNvPr id="40" name="TextBox 39">
            <a:extLst>
              <a:ext uri="{FF2B5EF4-FFF2-40B4-BE49-F238E27FC236}">
                <a16:creationId xmlns:a16="http://schemas.microsoft.com/office/drawing/2014/main" id="{FDDA2A2E-347C-5FDC-84F3-FF6F4C3F380D}"/>
              </a:ext>
            </a:extLst>
          </p:cNvPr>
          <p:cNvSpPr txBox="1"/>
          <p:nvPr/>
        </p:nvSpPr>
        <p:spPr>
          <a:xfrm>
            <a:off x="10291190" y="5757005"/>
            <a:ext cx="1062610"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সাফল্য উদযাপন করুন </a:t>
            </a:r>
          </a:p>
        </p:txBody>
      </p:sp>
      <p:sp>
        <p:nvSpPr>
          <p:cNvPr id="41" name="TextBox 40">
            <a:extLst>
              <a:ext uri="{FF2B5EF4-FFF2-40B4-BE49-F238E27FC236}">
                <a16:creationId xmlns:a16="http://schemas.microsoft.com/office/drawing/2014/main" id="{0A8F8FD2-07A2-C95C-432D-957773955FAB}"/>
              </a:ext>
            </a:extLst>
          </p:cNvPr>
          <p:cNvSpPr txBox="1"/>
          <p:nvPr/>
        </p:nvSpPr>
        <p:spPr>
          <a:xfrm>
            <a:off x="1830894" y="5715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শুরুর পয়েন্ট খুঁজুন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1110"/>
            <a:ext cx="12187555" cy="0"/>
          </a:xfrm>
          <a:custGeom>
            <a:avLst/>
            <a:gdLst/>
            <a:ahLst/>
            <a:cxnLst/>
            <a:rect l="l" t="t" r="r" b="b"/>
            <a:pathLst>
              <a:path w="12187555">
                <a:moveTo>
                  <a:pt x="0" y="0"/>
                </a:moveTo>
                <a:lnTo>
                  <a:pt x="12187555" y="0"/>
                </a:lnTo>
              </a:path>
            </a:pathLst>
          </a:custGeom>
          <a:ln w="76200">
            <a:solidFill>
              <a:srgbClr val="94C73C"/>
            </a:solidFill>
          </a:ln>
        </p:spPr>
        <p:txBody>
          <a:bodyPr wrap="square" lIns="0" tIns="0" rIns="0" bIns="0" rtlCol="0"/>
          <a:lstStyle/>
          <a:p>
            <a:endParaRPr/>
          </a:p>
        </p:txBody>
      </p:sp>
      <p:sp>
        <p:nvSpPr>
          <p:cNvPr id="3" name="object 3"/>
          <p:cNvSpPr txBox="1">
            <a:spLocks noGrp="1"/>
          </p:cNvSpPr>
          <p:nvPr>
            <p:ph type="title"/>
          </p:nvPr>
        </p:nvSpPr>
        <p:spPr>
          <a:xfrm>
            <a:off x="261620" y="321690"/>
            <a:ext cx="11668759" cy="738664"/>
          </a:xfrm>
          <a:prstGeom prst="rect">
            <a:avLst/>
          </a:prstGeom>
        </p:spPr>
        <p:txBody>
          <a:bodyPr vert="horz" wrap="square" lIns="0" tIns="0" rIns="0" bIns="0" rtlCol="0">
            <a:spAutoFit/>
          </a:bodyPr>
          <a:lstStyle/>
          <a:p>
            <a:pPr marL="12700">
              <a:lnSpc>
                <a:spcPct val="100000"/>
              </a:lnSpc>
            </a:pPr>
            <a:r>
              <a:rPr lang="as-IN" sz="4800" dirty="0">
                <a:latin typeface="Arial Unicode MS" panose="020B0604020202020204" pitchFamily="34" charset="-128"/>
                <a:ea typeface="Arial Unicode MS" panose="020B0604020202020204" pitchFamily="34" charset="-128"/>
                <a:cs typeface="Arial Unicode MS" panose="020B0604020202020204" pitchFamily="34" charset="-128"/>
              </a:rPr>
              <a:t>6</a:t>
            </a:r>
            <a:r>
              <a:rPr lang="as-IN" sz="4800" spc="-19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4800" dirty="0">
                <a:latin typeface="Arial Unicode MS" panose="020B0604020202020204" pitchFamily="34" charset="-128"/>
                <a:ea typeface="Arial Unicode MS" panose="020B0604020202020204" pitchFamily="34" charset="-128"/>
                <a:cs typeface="Arial Unicode MS" panose="020B0604020202020204" pitchFamily="34" charset="-128"/>
              </a:rPr>
              <a:t>পার্ট</a:t>
            </a:r>
            <a:endParaRPr sz="4800" dirty="0">
              <a:latin typeface="Nirmala UI"/>
              <a:cs typeface="Nirmala UI"/>
            </a:endParaRPr>
          </a:p>
        </p:txBody>
      </p:sp>
      <p:sp>
        <p:nvSpPr>
          <p:cNvPr id="4" name="object 4"/>
          <p:cNvSpPr/>
          <p:nvPr/>
        </p:nvSpPr>
        <p:spPr>
          <a:xfrm>
            <a:off x="225425" y="1844039"/>
            <a:ext cx="11966575" cy="47053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270490" y="3714115"/>
            <a:ext cx="1066800" cy="960119"/>
          </a:xfrm>
          <a:custGeom>
            <a:avLst/>
            <a:gdLst/>
            <a:ahLst/>
            <a:cxnLst/>
            <a:rect l="l" t="t" r="r" b="b"/>
            <a:pathLst>
              <a:path w="1066800" h="960120">
                <a:moveTo>
                  <a:pt x="0" y="480060"/>
                </a:moveTo>
                <a:lnTo>
                  <a:pt x="1269" y="440690"/>
                </a:lnTo>
                <a:lnTo>
                  <a:pt x="6984" y="401955"/>
                </a:lnTo>
                <a:lnTo>
                  <a:pt x="15239" y="364490"/>
                </a:lnTo>
                <a:lnTo>
                  <a:pt x="59054" y="259080"/>
                </a:lnTo>
                <a:lnTo>
                  <a:pt x="79375" y="226695"/>
                </a:lnTo>
                <a:lnTo>
                  <a:pt x="102869" y="196215"/>
                </a:lnTo>
                <a:lnTo>
                  <a:pt x="128269" y="167640"/>
                </a:lnTo>
                <a:lnTo>
                  <a:pt x="156209" y="140335"/>
                </a:lnTo>
                <a:lnTo>
                  <a:pt x="186054" y="115570"/>
                </a:lnTo>
                <a:lnTo>
                  <a:pt x="217804" y="92075"/>
                </a:lnTo>
                <a:lnTo>
                  <a:pt x="252094" y="71755"/>
                </a:lnTo>
                <a:lnTo>
                  <a:pt x="288289" y="53340"/>
                </a:lnTo>
                <a:lnTo>
                  <a:pt x="325754" y="37465"/>
                </a:lnTo>
                <a:lnTo>
                  <a:pt x="364489" y="24130"/>
                </a:lnTo>
                <a:lnTo>
                  <a:pt x="405129" y="13970"/>
                </a:lnTo>
                <a:lnTo>
                  <a:pt x="446404" y="5715"/>
                </a:lnTo>
                <a:lnTo>
                  <a:pt x="489584" y="1270"/>
                </a:lnTo>
                <a:lnTo>
                  <a:pt x="533400" y="0"/>
                </a:lnTo>
                <a:lnTo>
                  <a:pt x="577214" y="1270"/>
                </a:lnTo>
                <a:lnTo>
                  <a:pt x="619759" y="5715"/>
                </a:lnTo>
                <a:lnTo>
                  <a:pt x="661034" y="13970"/>
                </a:lnTo>
                <a:lnTo>
                  <a:pt x="701675" y="24130"/>
                </a:lnTo>
                <a:lnTo>
                  <a:pt x="741044" y="37465"/>
                </a:lnTo>
                <a:lnTo>
                  <a:pt x="778509" y="53340"/>
                </a:lnTo>
                <a:lnTo>
                  <a:pt x="814069" y="71755"/>
                </a:lnTo>
                <a:lnTo>
                  <a:pt x="848359" y="92075"/>
                </a:lnTo>
                <a:lnTo>
                  <a:pt x="880109" y="115570"/>
                </a:lnTo>
                <a:lnTo>
                  <a:pt x="910589" y="140335"/>
                </a:lnTo>
                <a:lnTo>
                  <a:pt x="937894" y="167640"/>
                </a:lnTo>
                <a:lnTo>
                  <a:pt x="963929" y="196215"/>
                </a:lnTo>
                <a:lnTo>
                  <a:pt x="1007109" y="259080"/>
                </a:lnTo>
                <a:lnTo>
                  <a:pt x="1039494" y="328295"/>
                </a:lnTo>
                <a:lnTo>
                  <a:pt x="1059814" y="401955"/>
                </a:lnTo>
                <a:lnTo>
                  <a:pt x="1064894" y="440690"/>
                </a:lnTo>
                <a:lnTo>
                  <a:pt x="1066800" y="480060"/>
                </a:lnTo>
                <a:lnTo>
                  <a:pt x="1064894" y="519430"/>
                </a:lnTo>
                <a:lnTo>
                  <a:pt x="1059814" y="557530"/>
                </a:lnTo>
                <a:lnTo>
                  <a:pt x="1050925" y="594995"/>
                </a:lnTo>
                <a:lnTo>
                  <a:pt x="1039494" y="631825"/>
                </a:lnTo>
                <a:lnTo>
                  <a:pt x="1007109" y="700405"/>
                </a:lnTo>
                <a:lnTo>
                  <a:pt x="986789" y="732790"/>
                </a:lnTo>
                <a:lnTo>
                  <a:pt x="937894" y="792480"/>
                </a:lnTo>
                <a:lnTo>
                  <a:pt x="910589" y="819150"/>
                </a:lnTo>
                <a:lnTo>
                  <a:pt x="880109" y="844550"/>
                </a:lnTo>
                <a:lnTo>
                  <a:pt x="848359" y="867410"/>
                </a:lnTo>
                <a:lnTo>
                  <a:pt x="814069" y="887730"/>
                </a:lnTo>
                <a:lnTo>
                  <a:pt x="778509" y="906145"/>
                </a:lnTo>
                <a:lnTo>
                  <a:pt x="741044" y="922020"/>
                </a:lnTo>
                <a:lnTo>
                  <a:pt x="701675" y="935355"/>
                </a:lnTo>
                <a:lnTo>
                  <a:pt x="661034" y="946150"/>
                </a:lnTo>
                <a:lnTo>
                  <a:pt x="619759" y="953770"/>
                </a:lnTo>
                <a:lnTo>
                  <a:pt x="577214" y="958215"/>
                </a:lnTo>
                <a:lnTo>
                  <a:pt x="533400" y="960120"/>
                </a:lnTo>
                <a:lnTo>
                  <a:pt x="489584" y="958215"/>
                </a:lnTo>
                <a:lnTo>
                  <a:pt x="446404" y="953770"/>
                </a:lnTo>
                <a:lnTo>
                  <a:pt x="405129" y="946150"/>
                </a:lnTo>
                <a:lnTo>
                  <a:pt x="364489" y="935355"/>
                </a:lnTo>
                <a:lnTo>
                  <a:pt x="325754" y="922020"/>
                </a:lnTo>
                <a:lnTo>
                  <a:pt x="288289" y="906145"/>
                </a:lnTo>
                <a:lnTo>
                  <a:pt x="252094" y="887730"/>
                </a:lnTo>
                <a:lnTo>
                  <a:pt x="217804" y="867410"/>
                </a:lnTo>
                <a:lnTo>
                  <a:pt x="186054" y="844550"/>
                </a:lnTo>
                <a:lnTo>
                  <a:pt x="156209" y="819150"/>
                </a:lnTo>
                <a:lnTo>
                  <a:pt x="128269" y="792480"/>
                </a:lnTo>
                <a:lnTo>
                  <a:pt x="102869" y="763270"/>
                </a:lnTo>
                <a:lnTo>
                  <a:pt x="79375" y="732790"/>
                </a:lnTo>
                <a:lnTo>
                  <a:pt x="59054" y="700405"/>
                </a:lnTo>
                <a:lnTo>
                  <a:pt x="26669" y="631825"/>
                </a:lnTo>
                <a:lnTo>
                  <a:pt x="15239" y="594995"/>
                </a:lnTo>
                <a:lnTo>
                  <a:pt x="6984" y="557530"/>
                </a:lnTo>
                <a:lnTo>
                  <a:pt x="1269" y="519430"/>
                </a:lnTo>
                <a:lnTo>
                  <a:pt x="0" y="480060"/>
                </a:lnTo>
                <a:close/>
              </a:path>
            </a:pathLst>
          </a:custGeom>
          <a:ln w="82550">
            <a:solidFill>
              <a:srgbClr val="EB692C"/>
            </a:solidFill>
          </a:ln>
        </p:spPr>
        <p:txBody>
          <a:bodyPr wrap="square" lIns="0" tIns="0" rIns="0" bIns="0" rtlCol="0"/>
          <a:lstStyle/>
          <a:p>
            <a:endParaRPr/>
          </a:p>
        </p:txBody>
      </p:sp>
      <p:sp>
        <p:nvSpPr>
          <p:cNvPr id="6" name="object 6"/>
          <p:cNvSpPr/>
          <p:nvPr/>
        </p:nvSpPr>
        <p:spPr>
          <a:xfrm>
            <a:off x="10789284" y="4686934"/>
            <a:ext cx="0" cy="365760"/>
          </a:xfrm>
          <a:custGeom>
            <a:avLst/>
            <a:gdLst/>
            <a:ahLst/>
            <a:cxnLst/>
            <a:rect l="l" t="t" r="r" b="b"/>
            <a:pathLst>
              <a:path h="365760">
                <a:moveTo>
                  <a:pt x="0" y="0"/>
                </a:moveTo>
                <a:lnTo>
                  <a:pt x="0" y="365759"/>
                </a:lnTo>
              </a:path>
            </a:pathLst>
          </a:custGeom>
          <a:ln w="76200">
            <a:solidFill>
              <a:srgbClr val="EB692C"/>
            </a:solidFill>
          </a:ln>
        </p:spPr>
        <p:txBody>
          <a:bodyPr wrap="square" lIns="0" tIns="0" rIns="0" bIns="0" rtlCol="0"/>
          <a:lstStyle/>
          <a:p>
            <a:endParaRPr/>
          </a:p>
        </p:txBody>
      </p:sp>
      <p:sp>
        <p:nvSpPr>
          <p:cNvPr id="7" name="object 7"/>
          <p:cNvSpPr/>
          <p:nvPr/>
        </p:nvSpPr>
        <p:spPr>
          <a:xfrm>
            <a:off x="10680065" y="4951095"/>
            <a:ext cx="203835" cy="205104"/>
          </a:xfrm>
          <a:custGeom>
            <a:avLst/>
            <a:gdLst/>
            <a:ahLst/>
            <a:cxnLst/>
            <a:rect l="l" t="t" r="r" b="b"/>
            <a:pathLst>
              <a:path w="203834" h="205104">
                <a:moveTo>
                  <a:pt x="95884" y="0"/>
                </a:moveTo>
                <a:lnTo>
                  <a:pt x="55244" y="11429"/>
                </a:lnTo>
                <a:lnTo>
                  <a:pt x="23494" y="36829"/>
                </a:lnTo>
                <a:lnTo>
                  <a:pt x="3809" y="73659"/>
                </a:lnTo>
                <a:lnTo>
                  <a:pt x="0" y="102234"/>
                </a:lnTo>
                <a:lnTo>
                  <a:pt x="0" y="109219"/>
                </a:lnTo>
                <a:lnTo>
                  <a:pt x="11429" y="149859"/>
                </a:lnTo>
                <a:lnTo>
                  <a:pt x="37464" y="181609"/>
                </a:lnTo>
                <a:lnTo>
                  <a:pt x="74294" y="200659"/>
                </a:lnTo>
                <a:lnTo>
                  <a:pt x="102869" y="205104"/>
                </a:lnTo>
                <a:lnTo>
                  <a:pt x="116839" y="203834"/>
                </a:lnTo>
                <a:lnTo>
                  <a:pt x="154304" y="189864"/>
                </a:lnTo>
                <a:lnTo>
                  <a:pt x="183514" y="162559"/>
                </a:lnTo>
                <a:lnTo>
                  <a:pt x="200659" y="123189"/>
                </a:lnTo>
                <a:lnTo>
                  <a:pt x="203834" y="91439"/>
                </a:lnTo>
                <a:lnTo>
                  <a:pt x="201929" y="77469"/>
                </a:lnTo>
                <a:lnTo>
                  <a:pt x="184150" y="41274"/>
                </a:lnTo>
                <a:lnTo>
                  <a:pt x="153034" y="14604"/>
                </a:lnTo>
                <a:lnTo>
                  <a:pt x="111759" y="1269"/>
                </a:lnTo>
                <a:lnTo>
                  <a:pt x="95884" y="0"/>
                </a:lnTo>
                <a:close/>
              </a:path>
            </a:pathLst>
          </a:custGeom>
          <a:solidFill>
            <a:srgbClr val="EB692C"/>
          </a:solidFill>
        </p:spPr>
        <p:txBody>
          <a:bodyPr wrap="square" lIns="0" tIns="0" rIns="0" bIns="0" rtlCol="0"/>
          <a:lstStyle/>
          <a:p>
            <a:endParaRPr/>
          </a:p>
        </p:txBody>
      </p:sp>
      <p:sp>
        <p:nvSpPr>
          <p:cNvPr id="8" name="object 8"/>
          <p:cNvSpPr/>
          <p:nvPr/>
        </p:nvSpPr>
        <p:spPr>
          <a:xfrm>
            <a:off x="10680065" y="4951095"/>
            <a:ext cx="203835" cy="205104"/>
          </a:xfrm>
          <a:custGeom>
            <a:avLst/>
            <a:gdLst/>
            <a:ahLst/>
            <a:cxnLst/>
            <a:rect l="l" t="t" r="r" b="b"/>
            <a:pathLst>
              <a:path w="203834" h="205104">
                <a:moveTo>
                  <a:pt x="0" y="102234"/>
                </a:moveTo>
                <a:lnTo>
                  <a:pt x="8889" y="60324"/>
                </a:lnTo>
                <a:lnTo>
                  <a:pt x="32384" y="27304"/>
                </a:lnTo>
                <a:lnTo>
                  <a:pt x="67944" y="5714"/>
                </a:lnTo>
                <a:lnTo>
                  <a:pt x="95884" y="0"/>
                </a:lnTo>
                <a:lnTo>
                  <a:pt x="111759" y="1269"/>
                </a:lnTo>
                <a:lnTo>
                  <a:pt x="153034" y="14604"/>
                </a:lnTo>
                <a:lnTo>
                  <a:pt x="184150" y="41274"/>
                </a:lnTo>
                <a:lnTo>
                  <a:pt x="201929" y="77469"/>
                </a:lnTo>
                <a:lnTo>
                  <a:pt x="203834" y="91439"/>
                </a:lnTo>
                <a:lnTo>
                  <a:pt x="203200" y="107949"/>
                </a:lnTo>
                <a:lnTo>
                  <a:pt x="190500" y="150494"/>
                </a:lnTo>
                <a:lnTo>
                  <a:pt x="165100" y="182244"/>
                </a:lnTo>
                <a:lnTo>
                  <a:pt x="130175" y="200659"/>
                </a:lnTo>
                <a:lnTo>
                  <a:pt x="102869" y="205104"/>
                </a:lnTo>
                <a:lnTo>
                  <a:pt x="88264" y="203834"/>
                </a:lnTo>
                <a:lnTo>
                  <a:pt x="48894" y="189864"/>
                </a:lnTo>
                <a:lnTo>
                  <a:pt x="18414" y="161289"/>
                </a:lnTo>
                <a:lnTo>
                  <a:pt x="1904" y="123189"/>
                </a:lnTo>
                <a:lnTo>
                  <a:pt x="0" y="102234"/>
                </a:lnTo>
                <a:close/>
              </a:path>
            </a:pathLst>
          </a:custGeom>
          <a:ln w="12700">
            <a:solidFill>
              <a:srgbClr val="EB692C"/>
            </a:solidFill>
          </a:ln>
        </p:spPr>
        <p:txBody>
          <a:bodyPr wrap="square" lIns="0" tIns="0" rIns="0" bIns="0" rtlCol="0"/>
          <a:lstStyle/>
          <a:p>
            <a:endParaRPr/>
          </a:p>
        </p:txBody>
      </p:sp>
      <p:sp>
        <p:nvSpPr>
          <p:cNvPr id="9" name="object 9"/>
          <p:cNvSpPr/>
          <p:nvPr/>
        </p:nvSpPr>
        <p:spPr>
          <a:xfrm>
            <a:off x="9090659" y="3700145"/>
            <a:ext cx="1066800" cy="960119"/>
          </a:xfrm>
          <a:custGeom>
            <a:avLst/>
            <a:gdLst/>
            <a:ahLst/>
            <a:cxnLst/>
            <a:rect l="l" t="t" r="r" b="b"/>
            <a:pathLst>
              <a:path w="1066800" h="960120">
                <a:moveTo>
                  <a:pt x="0" y="480059"/>
                </a:moveTo>
                <a:lnTo>
                  <a:pt x="1905" y="440689"/>
                </a:lnTo>
                <a:lnTo>
                  <a:pt x="6985" y="401954"/>
                </a:lnTo>
                <a:lnTo>
                  <a:pt x="15240" y="364489"/>
                </a:lnTo>
                <a:lnTo>
                  <a:pt x="27305" y="328294"/>
                </a:lnTo>
                <a:lnTo>
                  <a:pt x="59690" y="259714"/>
                </a:lnTo>
                <a:lnTo>
                  <a:pt x="80010" y="227329"/>
                </a:lnTo>
                <a:lnTo>
                  <a:pt x="102870" y="196214"/>
                </a:lnTo>
                <a:lnTo>
                  <a:pt x="128270" y="167639"/>
                </a:lnTo>
                <a:lnTo>
                  <a:pt x="156210" y="140334"/>
                </a:lnTo>
                <a:lnTo>
                  <a:pt x="186055" y="115569"/>
                </a:lnTo>
                <a:lnTo>
                  <a:pt x="218440" y="92709"/>
                </a:lnTo>
                <a:lnTo>
                  <a:pt x="252095" y="71754"/>
                </a:lnTo>
                <a:lnTo>
                  <a:pt x="288290" y="53339"/>
                </a:lnTo>
                <a:lnTo>
                  <a:pt x="325755" y="37464"/>
                </a:lnTo>
                <a:lnTo>
                  <a:pt x="364490" y="24764"/>
                </a:lnTo>
                <a:lnTo>
                  <a:pt x="405130" y="13969"/>
                </a:lnTo>
                <a:lnTo>
                  <a:pt x="447040" y="6349"/>
                </a:lnTo>
                <a:lnTo>
                  <a:pt x="489585" y="1904"/>
                </a:lnTo>
                <a:lnTo>
                  <a:pt x="533400" y="0"/>
                </a:lnTo>
                <a:lnTo>
                  <a:pt x="577215" y="1904"/>
                </a:lnTo>
                <a:lnTo>
                  <a:pt x="619760" y="6349"/>
                </a:lnTo>
                <a:lnTo>
                  <a:pt x="661670" y="13969"/>
                </a:lnTo>
                <a:lnTo>
                  <a:pt x="702310" y="24764"/>
                </a:lnTo>
                <a:lnTo>
                  <a:pt x="741045" y="37464"/>
                </a:lnTo>
                <a:lnTo>
                  <a:pt x="778510" y="53339"/>
                </a:lnTo>
                <a:lnTo>
                  <a:pt x="814705" y="71754"/>
                </a:lnTo>
                <a:lnTo>
                  <a:pt x="848360" y="92709"/>
                </a:lnTo>
                <a:lnTo>
                  <a:pt x="880745" y="115569"/>
                </a:lnTo>
                <a:lnTo>
                  <a:pt x="910590" y="140334"/>
                </a:lnTo>
                <a:lnTo>
                  <a:pt x="938530" y="167639"/>
                </a:lnTo>
                <a:lnTo>
                  <a:pt x="963930" y="196214"/>
                </a:lnTo>
                <a:lnTo>
                  <a:pt x="986790" y="227329"/>
                </a:lnTo>
                <a:lnTo>
                  <a:pt x="1007110" y="259714"/>
                </a:lnTo>
                <a:lnTo>
                  <a:pt x="1039495" y="328294"/>
                </a:lnTo>
                <a:lnTo>
                  <a:pt x="1051560" y="364489"/>
                </a:lnTo>
                <a:lnTo>
                  <a:pt x="1059815" y="401954"/>
                </a:lnTo>
                <a:lnTo>
                  <a:pt x="1064895" y="440689"/>
                </a:lnTo>
                <a:lnTo>
                  <a:pt x="1066800" y="480059"/>
                </a:lnTo>
                <a:lnTo>
                  <a:pt x="1064895" y="519429"/>
                </a:lnTo>
                <a:lnTo>
                  <a:pt x="1059815" y="558164"/>
                </a:lnTo>
                <a:lnTo>
                  <a:pt x="1051560" y="595629"/>
                </a:lnTo>
                <a:lnTo>
                  <a:pt x="1039495" y="631824"/>
                </a:lnTo>
                <a:lnTo>
                  <a:pt x="1007110" y="700404"/>
                </a:lnTo>
                <a:lnTo>
                  <a:pt x="986790" y="732789"/>
                </a:lnTo>
                <a:lnTo>
                  <a:pt x="963930" y="763904"/>
                </a:lnTo>
                <a:lnTo>
                  <a:pt x="938530" y="792479"/>
                </a:lnTo>
                <a:lnTo>
                  <a:pt x="910590" y="819784"/>
                </a:lnTo>
                <a:lnTo>
                  <a:pt x="880745" y="844549"/>
                </a:lnTo>
                <a:lnTo>
                  <a:pt x="848360" y="867409"/>
                </a:lnTo>
                <a:lnTo>
                  <a:pt x="814705" y="888364"/>
                </a:lnTo>
                <a:lnTo>
                  <a:pt x="778510" y="906779"/>
                </a:lnTo>
                <a:lnTo>
                  <a:pt x="741045" y="922654"/>
                </a:lnTo>
                <a:lnTo>
                  <a:pt x="702310" y="935354"/>
                </a:lnTo>
                <a:lnTo>
                  <a:pt x="661670" y="946149"/>
                </a:lnTo>
                <a:lnTo>
                  <a:pt x="619760" y="953769"/>
                </a:lnTo>
                <a:lnTo>
                  <a:pt x="577215" y="958214"/>
                </a:lnTo>
                <a:lnTo>
                  <a:pt x="533400" y="960119"/>
                </a:lnTo>
                <a:lnTo>
                  <a:pt x="489585" y="958214"/>
                </a:lnTo>
                <a:lnTo>
                  <a:pt x="447040" y="953769"/>
                </a:lnTo>
                <a:lnTo>
                  <a:pt x="405130" y="946149"/>
                </a:lnTo>
                <a:lnTo>
                  <a:pt x="364490" y="935354"/>
                </a:lnTo>
                <a:lnTo>
                  <a:pt x="325755" y="922654"/>
                </a:lnTo>
                <a:lnTo>
                  <a:pt x="288290" y="906779"/>
                </a:lnTo>
                <a:lnTo>
                  <a:pt x="252095" y="888364"/>
                </a:lnTo>
                <a:lnTo>
                  <a:pt x="218440" y="867409"/>
                </a:lnTo>
                <a:lnTo>
                  <a:pt x="186055" y="844549"/>
                </a:lnTo>
                <a:lnTo>
                  <a:pt x="156210" y="819784"/>
                </a:lnTo>
                <a:lnTo>
                  <a:pt x="128270" y="792479"/>
                </a:lnTo>
                <a:lnTo>
                  <a:pt x="102870" y="763904"/>
                </a:lnTo>
                <a:lnTo>
                  <a:pt x="80010" y="732789"/>
                </a:lnTo>
                <a:lnTo>
                  <a:pt x="59690" y="700404"/>
                </a:lnTo>
                <a:lnTo>
                  <a:pt x="27305" y="631824"/>
                </a:lnTo>
                <a:lnTo>
                  <a:pt x="15240" y="595629"/>
                </a:lnTo>
                <a:lnTo>
                  <a:pt x="6985" y="558164"/>
                </a:lnTo>
                <a:lnTo>
                  <a:pt x="1905" y="519429"/>
                </a:lnTo>
                <a:lnTo>
                  <a:pt x="0" y="480059"/>
                </a:lnTo>
                <a:close/>
              </a:path>
            </a:pathLst>
          </a:custGeom>
          <a:ln w="82550">
            <a:solidFill>
              <a:srgbClr val="EB692C"/>
            </a:solidFill>
          </a:ln>
        </p:spPr>
        <p:txBody>
          <a:bodyPr wrap="square" lIns="0" tIns="0" rIns="0" bIns="0" rtlCol="0"/>
          <a:lstStyle/>
          <a:p>
            <a:endParaRPr/>
          </a:p>
        </p:txBody>
      </p:sp>
      <p:sp>
        <p:nvSpPr>
          <p:cNvPr id="10" name="object 10"/>
          <p:cNvSpPr/>
          <p:nvPr/>
        </p:nvSpPr>
        <p:spPr>
          <a:xfrm>
            <a:off x="9646919" y="3361690"/>
            <a:ext cx="0" cy="365760"/>
          </a:xfrm>
          <a:custGeom>
            <a:avLst/>
            <a:gdLst/>
            <a:ahLst/>
            <a:cxnLst/>
            <a:rect l="l" t="t" r="r" b="b"/>
            <a:pathLst>
              <a:path h="365760">
                <a:moveTo>
                  <a:pt x="0" y="0"/>
                </a:moveTo>
                <a:lnTo>
                  <a:pt x="0" y="365760"/>
                </a:lnTo>
              </a:path>
            </a:pathLst>
          </a:custGeom>
          <a:ln w="76200">
            <a:solidFill>
              <a:srgbClr val="EB692C"/>
            </a:solidFill>
          </a:ln>
        </p:spPr>
        <p:txBody>
          <a:bodyPr wrap="square" lIns="0" tIns="0" rIns="0" bIns="0" rtlCol="0"/>
          <a:lstStyle/>
          <a:p>
            <a:endParaRPr/>
          </a:p>
        </p:txBody>
      </p:sp>
      <p:sp>
        <p:nvSpPr>
          <p:cNvPr id="24" name="object 9">
            <a:extLst>
              <a:ext uri="{FF2B5EF4-FFF2-40B4-BE49-F238E27FC236}">
                <a16:creationId xmlns:a16="http://schemas.microsoft.com/office/drawing/2014/main" id="{0E3CDCA9-A3C3-7A63-03FF-58758A8DC73F}"/>
              </a:ext>
            </a:extLst>
          </p:cNvPr>
          <p:cNvSpPr txBox="1"/>
          <p:nvPr/>
        </p:nvSpPr>
        <p:spPr>
          <a:xfrm>
            <a:off x="711199" y="2212259"/>
            <a:ext cx="914400" cy="896849"/>
          </a:xfrm>
          <a:prstGeom prst="rect">
            <a:avLst/>
          </a:prstGeom>
        </p:spPr>
        <p:txBody>
          <a:bodyPr vert="horz" wrap="square" lIns="0" tIns="0" rIns="0" bIns="0" rtlCol="0">
            <a:spAutoFit/>
          </a:bodyPr>
          <a:lstStyle/>
          <a:p>
            <a:pPr marL="8255" algn="ctr">
              <a:lnSpc>
                <a:spcPts val="4165"/>
              </a:lnSpc>
            </a:pPr>
            <a:r>
              <a:rPr sz="3600" b="1" spc="-10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১</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ts val="1340"/>
              </a:lnSpc>
            </a:pP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টীম তৈরি করুন</a:t>
            </a:r>
            <a:endParaRPr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object 10">
            <a:extLst>
              <a:ext uri="{FF2B5EF4-FFF2-40B4-BE49-F238E27FC236}">
                <a16:creationId xmlns:a16="http://schemas.microsoft.com/office/drawing/2014/main" id="{911E5EE1-7FF8-CB8A-5305-2586F178FBFD}"/>
              </a:ext>
            </a:extLst>
          </p:cNvPr>
          <p:cNvSpPr txBox="1"/>
          <p:nvPr/>
        </p:nvSpPr>
        <p:spPr>
          <a:xfrm>
            <a:off x="3184905" y="2139315"/>
            <a:ext cx="808355" cy="923330"/>
          </a:xfrm>
          <a:prstGeom prst="rect">
            <a:avLst/>
          </a:prstGeom>
        </p:spPr>
        <p:txBody>
          <a:bodyPr vert="horz" wrap="square" lIns="0" tIns="0" rIns="0" bIns="0" rtlCol="0">
            <a:spAutoFit/>
          </a:bodyPr>
          <a:lstStyle/>
          <a:p>
            <a:pPr algn="ctr"/>
            <a:r>
              <a:rPr lang="bn-IN" sz="36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৩</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bn-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লক্ষ্য সেট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object 15">
            <a:extLst>
              <a:ext uri="{FF2B5EF4-FFF2-40B4-BE49-F238E27FC236}">
                <a16:creationId xmlns:a16="http://schemas.microsoft.com/office/drawing/2014/main" id="{6F8D65E4-309F-3D66-2CD9-1B6893CF4E33}"/>
              </a:ext>
            </a:extLst>
          </p:cNvPr>
          <p:cNvSpPr txBox="1"/>
          <p:nvPr/>
        </p:nvSpPr>
        <p:spPr>
          <a:xfrm>
            <a:off x="9144000" y="2212259"/>
            <a:ext cx="808355" cy="538609"/>
          </a:xfrm>
          <a:prstGeom prst="rect">
            <a:avLst/>
          </a:prstGeom>
        </p:spPr>
        <p:txBody>
          <a:bodyPr vert="horz" wrap="square" lIns="0" tIns="0" rIns="0" bIns="0" rtlCol="0">
            <a:spAutoFit/>
          </a:bodyPr>
          <a:lstStyle/>
          <a:p>
            <a:pPr marL="113030" algn="ctr">
              <a:lnSpc>
                <a:spcPts val="4170"/>
              </a:lnSpc>
            </a:pPr>
            <a:r>
              <a:rPr sz="3600" b="1" spc="-32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৫</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object 16">
            <a:extLst>
              <a:ext uri="{FF2B5EF4-FFF2-40B4-BE49-F238E27FC236}">
                <a16:creationId xmlns:a16="http://schemas.microsoft.com/office/drawing/2014/main" id="{D8B05CC9-F325-8ACE-99F5-9F0D21900794}"/>
              </a:ext>
            </a:extLst>
          </p:cNvPr>
          <p:cNvSpPr txBox="1"/>
          <p:nvPr/>
        </p:nvSpPr>
        <p:spPr>
          <a:xfrm>
            <a:off x="1904999" y="5210776"/>
            <a:ext cx="914401" cy="525785"/>
          </a:xfrm>
          <a:prstGeom prst="rect">
            <a:avLst/>
          </a:prstGeom>
        </p:spPr>
        <p:txBody>
          <a:bodyPr vert="horz" wrap="square" lIns="0" tIns="0" rIns="0" bIns="0" rtlCol="0">
            <a:spAutoFit/>
          </a:bodyPr>
          <a:lstStyle/>
          <a:p>
            <a:pPr marR="69215" algn="ctr">
              <a:lnSpc>
                <a:spcPts val="4135"/>
              </a:lnSpc>
            </a:pPr>
            <a:r>
              <a:rPr sz="3600" spc="-350" dirty="0">
                <a:solidFill>
                  <a:srgbClr val="006FC0"/>
                </a:solidFill>
                <a:latin typeface="Arial Unicode MS" panose="020B0604020202020204" pitchFamily="34" charset="-128"/>
                <a:ea typeface="Arial Unicode MS" panose="020B0604020202020204" pitchFamily="34" charset="-128"/>
                <a:cs typeface="Arial Unicode MS" panose="020B0604020202020204" pitchFamily="34" charset="-128"/>
              </a:rPr>
              <a:t>২</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object 17">
            <a:extLst>
              <a:ext uri="{FF2B5EF4-FFF2-40B4-BE49-F238E27FC236}">
                <a16:creationId xmlns:a16="http://schemas.microsoft.com/office/drawing/2014/main" id="{9BCFAC7B-E563-7FF7-5B29-3DEEA1049AF2}"/>
              </a:ext>
            </a:extLst>
          </p:cNvPr>
          <p:cNvSpPr txBox="1"/>
          <p:nvPr/>
        </p:nvSpPr>
        <p:spPr>
          <a:xfrm>
            <a:off x="5105400" y="5313402"/>
            <a:ext cx="304800" cy="553998"/>
          </a:xfrm>
          <a:prstGeom prst="rect">
            <a:avLst/>
          </a:prstGeom>
        </p:spPr>
        <p:txBody>
          <a:bodyPr vert="horz" wrap="square" lIns="0" tIns="0" rIns="0" bIns="0" rtlCol="0">
            <a:spAutoFit/>
          </a:bodyPr>
          <a:lstStyle/>
          <a:p>
            <a:pPr marL="12700">
              <a:lnSpc>
                <a:spcPct val="100000"/>
              </a:lnSpc>
            </a:pPr>
            <a:r>
              <a:rPr sz="3600" spc="-1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৪</a:t>
            </a:r>
            <a:endParaRP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object 18">
            <a:extLst>
              <a:ext uri="{FF2B5EF4-FFF2-40B4-BE49-F238E27FC236}">
                <a16:creationId xmlns:a16="http://schemas.microsoft.com/office/drawing/2014/main" id="{850A0E1D-5CB6-75A6-EC67-4FE60A0A1727}"/>
              </a:ext>
            </a:extLst>
          </p:cNvPr>
          <p:cNvSpPr txBox="1"/>
          <p:nvPr/>
        </p:nvSpPr>
        <p:spPr>
          <a:xfrm>
            <a:off x="5562600" y="5520415"/>
            <a:ext cx="2048511" cy="184666"/>
          </a:xfrm>
          <a:prstGeom prst="rect">
            <a:avLst/>
          </a:prstGeom>
        </p:spPr>
        <p:txBody>
          <a:bodyPr vert="horz" wrap="square" lIns="0" tIns="0" rIns="0" bIns="0" rtlCol="0">
            <a:spAutoFit/>
          </a:bodyPr>
          <a:lstStyle/>
          <a:p>
            <a:pPr marL="12700"/>
            <a:r>
              <a:rPr sz="1200" spc="-25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sz="1200" spc="-18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spc="-195"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sz="1200" spc="-2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sz="1200" spc="-13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sz="1200" spc="-140" dirty="0" err="1">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1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21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6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s-IN" sz="1200" spc="-25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অ</a:t>
            </a:r>
            <a:r>
              <a:rPr lang="as-IN" sz="1200" spc="-18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r>
              <a:rPr lang="as-IN" sz="1200" spc="-19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শ</a:t>
            </a:r>
            <a:r>
              <a:rPr lang="as-IN" sz="1200" spc="-2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as-IN" sz="1200" spc="-13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ল</a:t>
            </a:r>
            <a:r>
              <a:rPr lang="as-IN" sz="1200" spc="-135"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ন</a:t>
            </a:r>
            <a:endParaRPr lang="as-IN"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object 20">
            <a:extLst>
              <a:ext uri="{FF2B5EF4-FFF2-40B4-BE49-F238E27FC236}">
                <a16:creationId xmlns:a16="http://schemas.microsoft.com/office/drawing/2014/main" id="{B6408055-811C-0849-7C3D-FE44FFAB8116}"/>
              </a:ext>
            </a:extLst>
          </p:cNvPr>
          <p:cNvSpPr txBox="1"/>
          <p:nvPr/>
        </p:nvSpPr>
        <p:spPr>
          <a:xfrm>
            <a:off x="10134600" y="5218396"/>
            <a:ext cx="1143000" cy="538609"/>
          </a:xfrm>
          <a:prstGeom prst="rect">
            <a:avLst/>
          </a:prstGeom>
        </p:spPr>
        <p:txBody>
          <a:bodyPr vert="horz" wrap="square" lIns="0" tIns="0" rIns="0" bIns="0" rtlCol="0">
            <a:spAutoFit/>
          </a:bodyPr>
          <a:lstStyle/>
          <a:p>
            <a:pPr marL="115570" algn="ctr">
              <a:lnSpc>
                <a:spcPts val="4215"/>
              </a:lnSpc>
            </a:pPr>
            <a:r>
              <a:rPr lang="as-IN" sz="3600" b="1" spc="-560" dirty="0">
                <a:solidFill>
                  <a:srgbClr val="006DB6"/>
                </a:solidFill>
                <a:latin typeface="Arial Unicode MS" panose="020B0604020202020204" pitchFamily="34" charset="-128"/>
                <a:ea typeface="Arial Unicode MS" panose="020B0604020202020204" pitchFamily="34" charset="-128"/>
                <a:cs typeface="Arial Unicode MS" panose="020B0604020202020204" pitchFamily="34" charset="-128"/>
              </a:rPr>
              <a:t>৬</a:t>
            </a:r>
            <a:endParaRPr lang="as-I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TextBox 30">
            <a:extLst>
              <a:ext uri="{FF2B5EF4-FFF2-40B4-BE49-F238E27FC236}">
                <a16:creationId xmlns:a16="http://schemas.microsoft.com/office/drawing/2014/main" id="{70793CEE-0EC4-51D5-AD14-DC7C58A299E4}"/>
              </a:ext>
            </a:extLst>
          </p:cNvPr>
          <p:cNvSpPr txBox="1"/>
          <p:nvPr/>
        </p:nvSpPr>
        <p:spPr>
          <a:xfrm>
            <a:off x="5410200" y="2915285"/>
            <a:ext cx="1219197" cy="646331"/>
          </a:xfrm>
          <a:prstGeom prst="rect">
            <a:avLst/>
          </a:prstGeom>
          <a:noFill/>
        </p:spPr>
        <p:txBody>
          <a:bodyPr wrap="square" rtlCol="0">
            <a:spAutoFit/>
          </a:bodyPr>
          <a:lstStyle/>
          <a:p>
            <a:pPr algn="ct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বারের</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সাথে</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অনশীলন</a:t>
            </a:r>
            <a:r>
              <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করনু</a:t>
            </a:r>
            <a:r>
              <a:rPr lang="en-US" sz="1200" dirty="0">
                <a:solidFill>
                  <a:srgbClr val="0070C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TextBox 31">
            <a:extLst>
              <a:ext uri="{FF2B5EF4-FFF2-40B4-BE49-F238E27FC236}">
                <a16:creationId xmlns:a16="http://schemas.microsoft.com/office/drawing/2014/main" id="{9A4839C9-32D4-9DA5-9C05-128D963ABCFD}"/>
              </a:ext>
            </a:extLst>
          </p:cNvPr>
          <p:cNvSpPr txBox="1"/>
          <p:nvPr/>
        </p:nvSpPr>
        <p:spPr>
          <a:xfrm>
            <a:off x="4188086" y="2935069"/>
            <a:ext cx="1219197"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পর বারের ওয়ার্কশপে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TextBox 32">
            <a:extLst>
              <a:ext uri="{FF2B5EF4-FFF2-40B4-BE49-F238E27FC236}">
                <a16:creationId xmlns:a16="http://schemas.microsoft.com/office/drawing/2014/main" id="{210DEC29-0D35-2038-294D-97F69C8CC700}"/>
              </a:ext>
            </a:extLst>
          </p:cNvPr>
          <p:cNvSpPr txBox="1"/>
          <p:nvPr/>
        </p:nvSpPr>
        <p:spPr>
          <a:xfrm>
            <a:off x="6705600" y="2936019"/>
            <a:ext cx="95656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স্বাধীনভা বে অনুশীলন করুন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TextBox 33">
            <a:extLst>
              <a:ext uri="{FF2B5EF4-FFF2-40B4-BE49-F238E27FC236}">
                <a16:creationId xmlns:a16="http://schemas.microsoft.com/office/drawing/2014/main" id="{04A9CBCD-E816-92F9-9DCC-B84BF4E2D8C2}"/>
              </a:ext>
            </a:extLst>
          </p:cNvPr>
          <p:cNvSpPr txBox="1"/>
          <p:nvPr/>
        </p:nvSpPr>
        <p:spPr>
          <a:xfrm>
            <a:off x="8001000" y="2935069"/>
            <a:ext cx="808356"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শ ক্ষকের সাথে অনশীলন</a:t>
            </a:r>
            <a:endParaRPr lang="en-US"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TextBox 34">
            <a:extLst>
              <a:ext uri="{FF2B5EF4-FFF2-40B4-BE49-F238E27FC236}">
                <a16:creationId xmlns:a16="http://schemas.microsoft.com/office/drawing/2014/main" id="{124D5215-4FD4-118A-4C9C-8C513CFD9811}"/>
              </a:ext>
            </a:extLst>
          </p:cNvPr>
          <p:cNvSpPr txBox="1"/>
          <p:nvPr/>
        </p:nvSpPr>
        <p:spPr>
          <a:xfrm>
            <a:off x="9067800" y="2667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উনন্ ত দেখনু</a:t>
            </a:r>
          </a:p>
        </p:txBody>
      </p:sp>
      <p:sp>
        <p:nvSpPr>
          <p:cNvPr id="36" name="TextBox 35">
            <a:extLst>
              <a:ext uri="{FF2B5EF4-FFF2-40B4-BE49-F238E27FC236}">
                <a16:creationId xmlns:a16="http://schemas.microsoft.com/office/drawing/2014/main" id="{D7A3B5CE-747E-F499-D9EA-72120C355B6B}"/>
              </a:ext>
            </a:extLst>
          </p:cNvPr>
          <p:cNvSpPr txBox="1"/>
          <p:nvPr/>
        </p:nvSpPr>
        <p:spPr>
          <a:xfrm>
            <a:off x="10291190" y="5757005"/>
            <a:ext cx="1062610" cy="646331"/>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সাফল্য উদযাপন করুন </a:t>
            </a:r>
          </a:p>
        </p:txBody>
      </p:sp>
      <p:sp>
        <p:nvSpPr>
          <p:cNvPr id="37" name="TextBox 36">
            <a:extLst>
              <a:ext uri="{FF2B5EF4-FFF2-40B4-BE49-F238E27FC236}">
                <a16:creationId xmlns:a16="http://schemas.microsoft.com/office/drawing/2014/main" id="{9A7B0E87-F62E-CCAC-1F0A-0E2AE94E9334}"/>
              </a:ext>
            </a:extLst>
          </p:cNvPr>
          <p:cNvSpPr txBox="1"/>
          <p:nvPr/>
        </p:nvSpPr>
        <p:spPr>
          <a:xfrm>
            <a:off x="1830894" y="5715000"/>
            <a:ext cx="1062610" cy="461665"/>
          </a:xfrm>
          <a:prstGeom prst="rect">
            <a:avLst/>
          </a:prstGeom>
          <a:noFill/>
        </p:spPr>
        <p:txBody>
          <a:bodyPr wrap="square" rtlCol="0">
            <a:spAutoFit/>
          </a:bodyPr>
          <a:lstStyle/>
          <a:p>
            <a:pPr algn="ctr"/>
            <a:r>
              <a:rPr lang="as-IN" sz="12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আপনার শুরুর পয়েন্ট খুঁজুন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b397d6a822_0_4"/>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Goal is based on reading test</a:t>
            </a:r>
            <a:endParaRPr/>
          </a:p>
        </p:txBody>
      </p:sp>
      <p:pic>
        <p:nvPicPr>
          <p:cNvPr id="533" name="Google Shape;533;g1b397d6a822_0_4" descr="A screenshot of a video game&#10;&#10;Description automatically generated with low confidence"/>
          <p:cNvPicPr preferRelativeResize="0"/>
          <p:nvPr/>
        </p:nvPicPr>
        <p:blipFill rotWithShape="1">
          <a:blip r:embed="rId3">
            <a:alphaModFix/>
          </a:blip>
          <a:srcRect t="39" b="29"/>
          <a:stretch/>
        </p:blipFill>
        <p:spPr>
          <a:xfrm>
            <a:off x="3183975" y="2271400"/>
            <a:ext cx="7192775" cy="4628650"/>
          </a:xfrm>
          <a:prstGeom prst="rect">
            <a:avLst/>
          </a:prstGeom>
          <a:noFill/>
          <a:ln>
            <a:noFill/>
          </a:ln>
        </p:spPr>
      </p:pic>
      <p:sp>
        <p:nvSpPr>
          <p:cNvPr id="534" name="Google Shape;534;g1b397d6a822_0_4"/>
          <p:cNvSpPr txBox="1">
            <a:spLocks noGrp="1"/>
          </p:cNvSpPr>
          <p:nvPr>
            <p:ph type="body" idx="1"/>
          </p:nvPr>
        </p:nvSpPr>
        <p:spPr>
          <a:xfrm>
            <a:off x="1298875" y="1859475"/>
            <a:ext cx="3101400" cy="1061100"/>
          </a:xfrm>
          <a:prstGeom prst="rect">
            <a:avLst/>
          </a:prstGeom>
        </p:spPr>
        <p:txBody>
          <a:bodyPr spcFirstLastPara="1" wrap="square" lIns="91425" tIns="45700" rIns="91425" bIns="45700" anchor="t" anchorCtr="0">
            <a:normAutofit fontScale="92500" lnSpcReduction="10000"/>
          </a:bodyPr>
          <a:lstStyle/>
          <a:p>
            <a:pPr marL="1371600" lvl="0" indent="0" algn="l" rtl="0">
              <a:spcBef>
                <a:spcPts val="1000"/>
              </a:spcBef>
              <a:spcAft>
                <a:spcPts val="0"/>
              </a:spcAft>
              <a:buNone/>
            </a:pPr>
            <a:r>
              <a:rPr lang="en-US" b="1"/>
              <a:t>Reading reward!</a:t>
            </a:r>
            <a:endParaRPr b="1"/>
          </a:p>
        </p:txBody>
      </p:sp>
      <p:pic>
        <p:nvPicPr>
          <p:cNvPr id="535" name="Google Shape;535;g1b397d6a822_0_4"/>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36" name="Google Shape;536;g1b397d6a822_0_4"/>
          <p:cNvSpPr/>
          <p:nvPr/>
        </p:nvSpPr>
        <p:spPr>
          <a:xfrm>
            <a:off x="1887700" y="2173575"/>
            <a:ext cx="640800" cy="432900"/>
          </a:xfrm>
          <a:prstGeom prst="mathEqual">
            <a:avLst>
              <a:gd name="adj1" fmla="val 23520"/>
              <a:gd name="adj2" fmla="val 1176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37" name="Google Shape;537;g1b397d6a822_0_4"/>
          <p:cNvPicPr preferRelativeResize="0"/>
          <p:nvPr/>
        </p:nvPicPr>
        <p:blipFill>
          <a:blip r:embed="rId4">
            <a:alphaModFix/>
          </a:blip>
          <a:stretch>
            <a:fillRect/>
          </a:stretch>
        </p:blipFill>
        <p:spPr>
          <a:xfrm>
            <a:off x="6767050" y="1982437"/>
            <a:ext cx="800850" cy="815175"/>
          </a:xfrm>
          <a:prstGeom prst="rect">
            <a:avLst/>
          </a:prstGeom>
          <a:noFill/>
          <a:ln>
            <a:noFill/>
          </a:ln>
        </p:spPr>
      </p:pic>
      <p:pic>
        <p:nvPicPr>
          <p:cNvPr id="538" name="Google Shape;538;g1b397d6a822_0_4"/>
          <p:cNvPicPr preferRelativeResize="0"/>
          <p:nvPr/>
        </p:nvPicPr>
        <p:blipFill>
          <a:blip r:embed="rId4">
            <a:alphaModFix/>
          </a:blip>
          <a:stretch>
            <a:fillRect/>
          </a:stretch>
        </p:blipFill>
        <p:spPr>
          <a:xfrm>
            <a:off x="8928375" y="1324961"/>
            <a:ext cx="800850" cy="815175"/>
          </a:xfrm>
          <a:prstGeom prst="rect">
            <a:avLst/>
          </a:prstGeom>
          <a:noFill/>
          <a:ln>
            <a:noFill/>
          </a:ln>
        </p:spPr>
      </p:pic>
      <p:sp>
        <p:nvSpPr>
          <p:cNvPr id="539" name="Google Shape;539;g1b397d6a822_0_4"/>
          <p:cNvSpPr txBox="1"/>
          <p:nvPr/>
        </p:nvSpPr>
        <p:spPr>
          <a:xfrm>
            <a:off x="83350" y="10"/>
            <a:ext cx="6839700" cy="295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Arial"/>
                <a:cs typeface="Arial"/>
                <a:sym typeface="Arial"/>
              </a:rPr>
              <a:t>Choose between slides 8,9, or 10!</a:t>
            </a:r>
            <a:endParaRPr kumimoji="0" sz="4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1033</TotalTime>
  <Words>1604</Words>
  <Application>Microsoft Macintosh PowerPoint</Application>
  <PresentationFormat>Widescreen</PresentationFormat>
  <Paragraphs>232</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 Unicode MS</vt:lpstr>
      <vt:lpstr>Arial</vt:lpstr>
      <vt:lpstr>Calibri</vt:lpstr>
      <vt:lpstr>Nirmala UI</vt:lpstr>
      <vt:lpstr>Office Theme</vt:lpstr>
      <vt:lpstr>Main Slides</vt:lpstr>
      <vt:lpstr>1_Right Side Bar Slides</vt:lpstr>
      <vt:lpstr>Welcome to Springboard</vt:lpstr>
      <vt:lpstr>PowerPoint Presentation</vt:lpstr>
      <vt:lpstr>PowerPoint Presentation</vt:lpstr>
      <vt:lpstr>PowerPoint Presentation</vt:lpstr>
      <vt:lpstr>6 পার্ট</vt:lpstr>
      <vt:lpstr>6 পার্ট</vt:lpstr>
      <vt:lpstr>6 পার্ট</vt:lpstr>
      <vt:lpstr>6 পার্ট</vt:lpstr>
      <vt:lpstr>Goal is based on reading test</vt:lpstr>
      <vt:lpstr>Goal is based on reading test</vt:lpstr>
      <vt:lpstr>Goal is based on reading target</vt:lpstr>
      <vt:lpstr>আপনি কোন অংশ নিয়ে উত্তেজিত? </vt:lpstr>
      <vt:lpstr>স্প্র িংবোর্ড</vt:lpstr>
      <vt:lpstr>PowerPoint Presentation</vt:lpstr>
      <vt:lpstr>আপনার বইতে অ্যাক্সেস থাকবেথাকবে</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Springboard Learning Accelerator</dc:title>
  <dc:creator>a h</dc:creator>
  <cp:lastModifiedBy>Kara Martinez</cp:lastModifiedBy>
  <cp:revision>6</cp:revision>
  <dcterms:created xsi:type="dcterms:W3CDTF">2022-07-28T14:35:16Z</dcterms:created>
  <dcterms:modified xsi:type="dcterms:W3CDTF">2023-02-21T13:38:07Z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LastSaved">
    <vt:filetime>2022-07-28T00:00:00Z</vt:filetime>
  </property>
</Properties>
</file>