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  <p:sldMasterId id="2147483675" r:id="rId3"/>
    <p:sldMasterId id="2147483687" r:id="rId4"/>
    <p:sldMasterId id="2147483704" r:id="rId5"/>
    <p:sldMasterId id="2147483743" r:id="rId6"/>
  </p:sldMasterIdLst>
  <p:notesMasterIdLst>
    <p:notesMasterId r:id="rId25"/>
  </p:notesMasterIdLst>
  <p:sldIdLst>
    <p:sldId id="256" r:id="rId7"/>
    <p:sldId id="257" r:id="rId8"/>
    <p:sldId id="259" r:id="rId9"/>
    <p:sldId id="260" r:id="rId10"/>
    <p:sldId id="261" r:id="rId11"/>
    <p:sldId id="262" r:id="rId12"/>
    <p:sldId id="263" r:id="rId13"/>
    <p:sldId id="318" r:id="rId14"/>
    <p:sldId id="319" r:id="rId15"/>
    <p:sldId id="272" r:id="rId16"/>
    <p:sldId id="264" r:id="rId17"/>
    <p:sldId id="265" r:id="rId18"/>
    <p:sldId id="268" r:id="rId19"/>
    <p:sldId id="274" r:id="rId20"/>
    <p:sldId id="270" r:id="rId21"/>
    <p:sldId id="271" r:id="rId22"/>
    <p:sldId id="276" r:id="rId23"/>
    <p:sldId id="275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+6ELnWeKVvXC8wc6IQON32ZnEs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tinez, Kara" initials="" lastIdx="1" clrIdx="0"/>
  <p:cmAuthor id="1" name="Amanda Hamilton Roos" initials="" lastIdx="3" clrIdx="1"/>
  <p:cmAuthor id="2" name="Nicolas Dagher" initials="ND" lastIdx="4" clrIdx="2">
    <p:extLst>
      <p:ext uri="{19B8F6BF-5375-455C-9EA6-DF929625EA0E}">
        <p15:presenceInfo xmlns:p15="http://schemas.microsoft.com/office/powerpoint/2012/main" userId="8027126ea67871e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30"/>
    <p:restoredTop sz="94640"/>
  </p:normalViewPr>
  <p:slideViewPr>
    <p:cSldViewPr snapToGrid="0">
      <p:cViewPr varScale="1">
        <p:scale>
          <a:sx n="96" d="100"/>
          <a:sy n="96" d="100"/>
        </p:scale>
        <p:origin x="176" y="504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customschemas.google.com/relationships/presentationmetadata" Target="meta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2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3-22T15:54:28.028" idx="1">
    <p:pos x="10" y="10"/>
    <p:text>Please keep in English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lmWmUcc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5" name="Google Shape;445;p16:notes"/>
          <p:cNvSpPr txBox="1">
            <a:spLocks noGrp="1"/>
          </p:cNvSpPr>
          <p:nvPr>
            <p:ph type="sldNum" idx="12"/>
          </p:nvPr>
        </p:nvSpPr>
        <p:spPr>
          <a:xfrm>
            <a:off x="5181600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46" name="Google Shape;4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b397d6a8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1b397d6a822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 dirty="0"/>
          </a:p>
        </p:txBody>
      </p:sp>
      <p:sp>
        <p:nvSpPr>
          <p:cNvPr id="555" name="Google Shape;555;g1b397d6a82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4" name="Google Shape;59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95" name="Google Shape;59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9" name="Google Shape;60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/>
          </a:p>
        </p:txBody>
      </p:sp>
      <p:sp>
        <p:nvSpPr>
          <p:cNvPr id="610" name="Google Shape;610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b="1"/>
              <a:t>Facilitator note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/>
              <a:t>Share the ways families can earn incentives.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Use the resource </a:t>
            </a:r>
            <a:r>
              <a:rPr lang="en-US" i="1"/>
              <a:t>How do I earn incentives? </a:t>
            </a:r>
            <a:r>
              <a:rPr lang="en-US"/>
              <a:t>to help you. If you are unsure, speak to your Springboard coach.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/>
              <a:t>For sites with 3 tiers of incentives, the requirements are: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Tier 1: Attend programming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Tier 2: Attend programming + reach growth goal or reading practice target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Tier 3: Attend programming + reach stretch goal or exceeded reading practice target + 100% family workshop attendance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/>
              <a:t>For sites with 2 tiers of incentives, the requirements are </a:t>
            </a:r>
            <a:endParaRPr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/>
              <a:t>Tier 1: Attend programming</a:t>
            </a:r>
            <a:endParaRPr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/>
              <a:t>Tier 2: Attend programming + reach growth goal or reading practice target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Suggested script</a:t>
            </a:r>
            <a:endParaRPr i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i="1"/>
              <a:t>In order to get reading rewards, you must [insert].</a:t>
            </a:r>
            <a:endParaRPr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</a:ext>
              </a:extLs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Suggested script in Spanish</a:t>
            </a:r>
            <a:endParaRPr i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i="1">
                <a:solidFill>
                  <a:srgbClr val="202124"/>
                </a:solidFill>
              </a:rPr>
              <a:t>Al usar Springboard Connect para realizar un seguimiento del tiempo de práctica, su hijo gana recompensas como mochilas, libros y útiles escolares (or gift cards)</a:t>
            </a:r>
            <a:endParaRPr i="1">
              <a:solidFill>
                <a:srgbClr val="202124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i="1">
                <a:solidFill>
                  <a:srgbClr val="202124"/>
                </a:solidFill>
              </a:rPr>
              <a:t>El maestro de su hijo también ingresará información en Connect que lo ayudará a ganar recompensas. El maestro de su hijo ingresara su asistencia los talleres y el tiempo de instrucción de su hijo (ambos tipos de práctica son muy importantes). Connect también le ayuda a llevar a su hijo a la hora de instrucción con el maestro y los talleres familiares. Su pantalla de tareas diarias se asegurará de que nunca pierda la oportunidad de practicar la lectura.</a:t>
            </a:r>
            <a:endParaRPr i="1">
              <a:solidFill>
                <a:srgbClr val="202124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i="1">
                <a:solidFill>
                  <a:srgbClr val="202124"/>
                </a:solidFill>
              </a:rPr>
              <a:t>Y está registrando los minutos que su familia lee en casa y reflexionando sobre cómo van las estrategias de lectura.</a:t>
            </a:r>
            <a:endParaRPr b="1"/>
          </a:p>
          <a:p>
            <a:pPr marL="4572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i="1"/>
          </a:p>
        </p:txBody>
      </p:sp>
      <p:sp>
        <p:nvSpPr>
          <p:cNvPr id="587" name="Google Shape;58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9" name="Google Shape;78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 i="1"/>
          </a:p>
        </p:txBody>
      </p:sp>
      <p:sp>
        <p:nvSpPr>
          <p:cNvPr id="790" name="Google Shape;79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7e27b04af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3150" cy="3462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7" name="Google Shape;607;g17e27b04af9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Facilitator </a:t>
            </a:r>
            <a:r>
              <a:rPr lang="en-US" b="1"/>
              <a:t>n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ote</a:t>
            </a:r>
            <a:endParaRPr/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b="0"/>
              <a:t>Note: This will vary from site to site; be prepared to share the dates and time your site will be holding family workshops </a:t>
            </a:r>
            <a:endParaRPr/>
          </a:p>
        </p:txBody>
      </p:sp>
      <p:sp>
        <p:nvSpPr>
          <p:cNvPr id="608" name="Google Shape;608;g17e27b04af9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17e27b04af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g17e27b04af9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/>
              <a:t>Facilitator </a:t>
            </a:r>
            <a:r>
              <a:rPr lang="en-US" b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3"/>
                  </a:ext>
                </a:extLst>
              </a:rPr>
              <a:t>note</a:t>
            </a:r>
            <a:endParaRPr/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/>
              <a:t>Fill in your program specific information here.</a:t>
            </a:r>
            <a:endParaRPr/>
          </a:p>
        </p:txBody>
      </p:sp>
      <p:sp>
        <p:nvSpPr>
          <p:cNvPr id="616" name="Google Shape;616;g17e27b04af9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0" name="Google Shape;810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811" name="Google Shape;811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2" name="Google Shape;80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03" name="Google Shape;803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2" name="Google Shape;45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2" name="Google Shape;4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 i="0"/>
          </a:p>
        </p:txBody>
      </p:sp>
      <p:sp>
        <p:nvSpPr>
          <p:cNvPr id="473" name="Google Shape;4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rgbClr val="006FB6"/>
                </a:solidFill>
              </a:rPr>
              <a:t> </a:t>
            </a:r>
            <a:endParaRPr sz="1200" i="1"/>
          </a:p>
        </p:txBody>
      </p:sp>
      <p:sp>
        <p:nvSpPr>
          <p:cNvPr id="482" name="Google Shape;48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Google Shape;50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rgbClr val="006FB6"/>
                </a:solidFill>
              </a:rPr>
              <a:t> </a:t>
            </a:r>
            <a:endParaRPr sz="1200" i="1"/>
          </a:p>
        </p:txBody>
      </p:sp>
      <p:sp>
        <p:nvSpPr>
          <p:cNvPr id="505" name="Google Shape;50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3" name="Google Shape;53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rgbClr val="006FB6"/>
                </a:solidFill>
              </a:rPr>
              <a:t> </a:t>
            </a:r>
            <a:endParaRPr sz="1200" i="1"/>
          </a:p>
        </p:txBody>
      </p:sp>
      <p:sp>
        <p:nvSpPr>
          <p:cNvPr id="534" name="Google Shape;534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5" name="Google Shape;565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rgbClr val="006FB6"/>
                </a:solidFill>
              </a:rPr>
              <a:t> </a:t>
            </a:r>
            <a:endParaRPr sz="1200" i="1"/>
          </a:p>
        </p:txBody>
      </p:sp>
      <p:sp>
        <p:nvSpPr>
          <p:cNvPr id="566" name="Google Shape;566;p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b397d6a82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b397d6a822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3F3F3F"/>
                </a:solidFill>
              </a:rPr>
              <a:t>Orientation slides</a:t>
            </a:r>
            <a:endParaRPr b="1" dirty="0">
              <a:solidFill>
                <a:srgbClr val="3F3F3F"/>
              </a:solidFill>
            </a:endParaRPr>
          </a:p>
        </p:txBody>
      </p:sp>
      <p:sp>
        <p:nvSpPr>
          <p:cNvPr id="530" name="Google Shape;530;g1b397d6a822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b397d6a82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1b397d6a822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i="1" dirty="0"/>
          </a:p>
        </p:txBody>
      </p:sp>
      <p:sp>
        <p:nvSpPr>
          <p:cNvPr id="543" name="Google Shape;543;g1b397d6a822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jp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jp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">
  <p:cSld name="Title, 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4"/>
          <p:cNvPicPr preferRelativeResize="0"/>
          <p:nvPr/>
        </p:nvPicPr>
        <p:blipFill rotWithShape="1">
          <a:blip r:embed="rId2">
            <a:alphaModFix/>
          </a:blip>
          <a:srcRect b="15736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3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8" name="Google Shape;18;p3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" name="Google Shape;19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0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" name="Google Shape;21;p34"/>
          <p:cNvSpPr txBox="1">
            <a:spLocks noGrp="1"/>
          </p:cNvSpPr>
          <p:nvPr>
            <p:ph type="title"/>
          </p:nvPr>
        </p:nvSpPr>
        <p:spPr>
          <a:xfrm>
            <a:off x="3242" y="5753101"/>
            <a:ext cx="9156345" cy="55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750" b="1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body" idx="1"/>
          </p:nvPr>
        </p:nvSpPr>
        <p:spPr>
          <a:xfrm>
            <a:off x="0" y="6229350"/>
            <a:ext cx="91694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630" b="1">
                <a:solidFill>
                  <a:srgbClr val="006FB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4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progress bar">
  <p:cSld name="No progress ba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36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36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36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GTitle. Leveled Text, Pic">
  <p:cSld name="Blank PGTitle. Leveled Text, Pic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0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0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4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genda">
  <p:cSld name="1_Agenda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1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51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51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51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5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51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3" name="Google Shape;11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" name="Google Shape;115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" name="Google Shape;117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9" name="Google Shape;11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1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51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51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51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elcome 3 Points, Pic">
  <p:cSld name="1_Welcome 3 Points, Pic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8" name="Google Shape;128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52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" name="Google Shape;130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" name="Google Shape;131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" name="Google Shape;132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" name="Google Shape;133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4" name="Google Shape;134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2"/>
          <p:cNvSpPr>
            <a:spLocks noGrp="1"/>
          </p:cNvSpPr>
          <p:nvPr>
            <p:ph type="pic" idx="2"/>
          </p:nvPr>
        </p:nvSpPr>
        <p:spPr>
          <a:xfrm>
            <a:off x="5305232" y="1500915"/>
            <a:ext cx="6578600" cy="44388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52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52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52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52"/>
          <p:cNvSpPr txBox="1">
            <a:spLocks noGrp="1"/>
          </p:cNvSpPr>
          <p:nvPr>
            <p:ph type="body" idx="5"/>
          </p:nvPr>
        </p:nvSpPr>
        <p:spPr>
          <a:xfrm>
            <a:off x="571500" y="4617905"/>
            <a:ext cx="952500" cy="10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52"/>
          <p:cNvSpPr txBox="1">
            <a:spLocks noGrp="1"/>
          </p:cNvSpPr>
          <p:nvPr>
            <p:ph type="body" idx="6"/>
          </p:nvPr>
        </p:nvSpPr>
        <p:spPr>
          <a:xfrm>
            <a:off x="571500" y="3089072"/>
            <a:ext cx="9525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52"/>
          <p:cNvSpPr txBox="1">
            <a:spLocks noGrp="1"/>
          </p:cNvSpPr>
          <p:nvPr>
            <p:ph type="body" idx="7"/>
          </p:nvPr>
        </p:nvSpPr>
        <p:spPr>
          <a:xfrm>
            <a:off x="571500" y="1527902"/>
            <a:ext cx="9525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3"/>
          <p:cNvSpPr>
            <a:spLocks noGrp="1"/>
          </p:cNvSpPr>
          <p:nvPr>
            <p:ph type="pic" idx="2"/>
          </p:nvPr>
        </p:nvSpPr>
        <p:spPr>
          <a:xfrm>
            <a:off x="3641156" y="1806752"/>
            <a:ext cx="5166360" cy="3776472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5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7" name="Google Shape;147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53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2" name="Google Shape;152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3" name="Google Shape;15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3"/>
          <p:cNvSpPr txBox="1">
            <a:spLocks noGrp="1"/>
          </p:cNvSpPr>
          <p:nvPr>
            <p:ph type="body" idx="1"/>
          </p:nvPr>
        </p:nvSpPr>
        <p:spPr>
          <a:xfrm>
            <a:off x="262766" y="3473260"/>
            <a:ext cx="3978692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53"/>
          <p:cNvSpPr txBox="1">
            <a:spLocks noGrp="1"/>
          </p:cNvSpPr>
          <p:nvPr>
            <p:ph type="body" idx="3"/>
          </p:nvPr>
        </p:nvSpPr>
        <p:spPr>
          <a:xfrm>
            <a:off x="7620999" y="3473260"/>
            <a:ext cx="3978692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4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54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54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54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54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54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54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54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54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8" name="Google Shape;168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" name="Google Shape;173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4" name="Google Shape;174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5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55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55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55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55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55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55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55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55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7" name="Google Shape;18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" name="Google Shape;190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2" name="Google Shape;192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3" name="Google Shape;19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, Pic">
  <p:cSld name="2_Title, Pic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6"/>
          <p:cNvSpPr>
            <a:spLocks noGrp="1"/>
          </p:cNvSpPr>
          <p:nvPr>
            <p:ph type="pic" idx="2"/>
          </p:nvPr>
        </p:nvSpPr>
        <p:spPr>
          <a:xfrm>
            <a:off x="2932176" y="1489108"/>
            <a:ext cx="6327648" cy="4425696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9" name="Google Shape;199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2" name="Google Shape;202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3" name="Google Shape;203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" name="Google Shape;205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1" name="Google Shape;211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2" name="Google Shape;212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3" name="Google Shape;213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5" name="Google Shape;21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57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57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2 content boxes">
  <p:cSld name="3_Title, 2 content boxe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" name="Google Shape;224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" name="Google Shape;225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6" name="Google Shape;226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0" name="Google Shape;230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5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58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58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3_Title, 3 points,content box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9" name="Google Shape;239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3" name="Google Shape;243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5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59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59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59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59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59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59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59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all out Bubbles">
  <p:cSld name="3_Call out Bubble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" name="Google Shape;255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" name="Google Shape;256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7" name="Google Shape;25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0" name="Google Shape;260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1" name="Google Shape;261;p6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60"/>
          <p:cNvSpPr/>
          <p:nvPr/>
        </p:nvSpPr>
        <p:spPr>
          <a:xfrm flipH="1">
            <a:off x="7073364" y="3783598"/>
            <a:ext cx="3970526" cy="2112822"/>
          </a:xfrm>
          <a:prstGeom prst="wedgeRoundRectCallout">
            <a:avLst>
              <a:gd name="adj1" fmla="val -37634"/>
              <a:gd name="adj2" fmla="val 67223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0"/>
          <p:cNvSpPr/>
          <p:nvPr/>
        </p:nvSpPr>
        <p:spPr>
          <a:xfrm>
            <a:off x="1224534" y="4321133"/>
            <a:ext cx="5353325" cy="1651407"/>
          </a:xfrm>
          <a:prstGeom prst="wedgeRoundRectCallout">
            <a:avLst>
              <a:gd name="adj1" fmla="val -39583"/>
              <a:gd name="adj2" fmla="val 7050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60"/>
          <p:cNvSpPr/>
          <p:nvPr/>
        </p:nvSpPr>
        <p:spPr>
          <a:xfrm rot="10800000" flipH="1">
            <a:off x="537973" y="2489152"/>
            <a:ext cx="3571818" cy="1651407"/>
          </a:xfrm>
          <a:prstGeom prst="wedgeRoundRectCallout">
            <a:avLst>
              <a:gd name="adj1" fmla="val -40312"/>
              <a:gd name="adj2" fmla="val 75317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60"/>
          <p:cNvSpPr/>
          <p:nvPr/>
        </p:nvSpPr>
        <p:spPr>
          <a:xfrm rot="10800000" flipH="1">
            <a:off x="8170224" y="2062956"/>
            <a:ext cx="3571818" cy="1535696"/>
          </a:xfrm>
          <a:prstGeom prst="wedgeRoundRectCallout">
            <a:avLst>
              <a:gd name="adj1" fmla="val -43095"/>
              <a:gd name="adj2" fmla="val 8013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60"/>
          <p:cNvSpPr/>
          <p:nvPr/>
        </p:nvSpPr>
        <p:spPr>
          <a:xfrm>
            <a:off x="4310091" y="1501557"/>
            <a:ext cx="3571818" cy="2072964"/>
          </a:xfrm>
          <a:prstGeom prst="wedgeRoundRectCallout">
            <a:avLst>
              <a:gd name="adj1" fmla="val -41982"/>
              <a:gd name="adj2" fmla="val 76540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0"/>
          <p:cNvSpPr txBox="1"/>
          <p:nvPr/>
        </p:nvSpPr>
        <p:spPr>
          <a:xfrm>
            <a:off x="299493" y="1478182"/>
            <a:ext cx="35051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#askyourchild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0"/>
          <p:cNvSpPr txBox="1">
            <a:spLocks noGrp="1"/>
          </p:cNvSpPr>
          <p:nvPr>
            <p:ph type="body" idx="1"/>
          </p:nvPr>
        </p:nvSpPr>
        <p:spPr>
          <a:xfrm>
            <a:off x="1371600" y="4414453"/>
            <a:ext cx="5269832" cy="1462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Google Shape;269;p60"/>
          <p:cNvSpPr txBox="1">
            <a:spLocks noGrp="1"/>
          </p:cNvSpPr>
          <p:nvPr>
            <p:ph type="body" idx="2"/>
          </p:nvPr>
        </p:nvSpPr>
        <p:spPr>
          <a:xfrm>
            <a:off x="516599" y="2489153"/>
            <a:ext cx="3654348" cy="155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60"/>
          <p:cNvSpPr txBox="1">
            <a:spLocks noGrp="1"/>
          </p:cNvSpPr>
          <p:nvPr>
            <p:ph type="body" idx="3"/>
          </p:nvPr>
        </p:nvSpPr>
        <p:spPr>
          <a:xfrm>
            <a:off x="4372023" y="1550592"/>
            <a:ext cx="3552777" cy="195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60"/>
          <p:cNvSpPr txBox="1">
            <a:spLocks noGrp="1"/>
          </p:cNvSpPr>
          <p:nvPr>
            <p:ph type="body" idx="4"/>
          </p:nvPr>
        </p:nvSpPr>
        <p:spPr>
          <a:xfrm>
            <a:off x="7211666" y="3836010"/>
            <a:ext cx="3878774" cy="200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60"/>
          <p:cNvSpPr txBox="1">
            <a:spLocks noGrp="1"/>
          </p:cNvSpPr>
          <p:nvPr>
            <p:ph type="body" idx="5"/>
          </p:nvPr>
        </p:nvSpPr>
        <p:spPr>
          <a:xfrm>
            <a:off x="8170223" y="2062956"/>
            <a:ext cx="3620724" cy="1535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3" name="Google Shape;273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7" name="Google Shape;277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9" name="Google Shape;279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1" name="Google Shape;281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2" name="Google Shape;282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6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6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61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61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89" name="Google Shape;289;p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1" name="Google Shape;291;p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2" name="Google Shape;292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6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6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6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62"/>
          <p:cNvSpPr txBox="1">
            <a:spLocks noGrp="1"/>
          </p:cNvSpPr>
          <p:nvPr>
            <p:ph type="body" idx="3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ind Your Materials">
  <p:cSld name="1_Find Your Materials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8" name="Google Shape;30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9" name="Google Shape;309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0" name="Google Shape;310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1" name="Google Shape;311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2" name="Google Shape;3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1"/>
          <p:cNvSpPr txBox="1">
            <a:spLocks noGrp="1"/>
          </p:cNvSpPr>
          <p:nvPr>
            <p:ph type="body" idx="1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Google Shape;316;p41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Google Shape;317;p41"/>
          <p:cNvSpPr txBox="1">
            <a:spLocks noGrp="1"/>
          </p:cNvSpPr>
          <p:nvPr>
            <p:ph type="body" idx="3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41"/>
          <p:cNvSpPr txBox="1">
            <a:spLocks noGrp="1"/>
          </p:cNvSpPr>
          <p:nvPr>
            <p:ph type="body" idx="4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41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22" name="Google Shape;322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" name="Google Shape;323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" name="Google Shape;324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5" name="Google Shape;325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Google Shape;330;p4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331" name="Google Shape;331;p42"/>
          <p:cNvSpPr txBox="1">
            <a:spLocks noGrp="1"/>
          </p:cNvSpPr>
          <p:nvPr>
            <p:ph type="body" idx="3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ossibilities">
  <p:cSld name="2_Possibilities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34" name="Google Shape;334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" name="Google Shape;335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6" name="Google Shape;336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7" name="Google Shape;337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3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342" name="Google Shape;342;p43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Google Shape;343;p43"/>
          <p:cNvSpPr txBox="1">
            <a:spLocks noGrp="1"/>
          </p:cNvSpPr>
          <p:nvPr>
            <p:ph type="body" idx="3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43"/>
          <p:cNvSpPr txBox="1">
            <a:spLocks noGrp="1"/>
          </p:cNvSpPr>
          <p:nvPr>
            <p:ph type="body" idx="4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43"/>
          <p:cNvSpPr txBox="1">
            <a:spLocks noGrp="1"/>
          </p:cNvSpPr>
          <p:nvPr>
            <p:ph type="body" idx="5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Google Shape;346;p43"/>
          <p:cNvSpPr txBox="1">
            <a:spLocks noGrp="1"/>
          </p:cNvSpPr>
          <p:nvPr>
            <p:ph type="body" idx="6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43"/>
          <p:cNvSpPr txBox="1">
            <a:spLocks noGrp="1"/>
          </p:cNvSpPr>
          <p:nvPr>
            <p:ph type="body" idx="7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43"/>
          <p:cNvSpPr txBox="1">
            <a:spLocks noGrp="1"/>
          </p:cNvSpPr>
          <p:nvPr>
            <p:ph type="body" idx="8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ractice time">
  <p:cSld name="3_Practice time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1" name="Google Shape;351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2" name="Google Shape;352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3" name="Google Shape;353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4" name="Google Shape;35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4"/>
          <p:cNvSpPr txBox="1">
            <a:spLocks noGrp="1"/>
          </p:cNvSpPr>
          <p:nvPr>
            <p:ph type="body" idx="1"/>
          </p:nvPr>
        </p:nvSpPr>
        <p:spPr>
          <a:xfrm>
            <a:off x="500204" y="1587500"/>
            <a:ext cx="7520849" cy="30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Google Shape;359;p44"/>
          <p:cNvSpPr>
            <a:spLocks noGrp="1"/>
          </p:cNvSpPr>
          <p:nvPr>
            <p:ph type="pic" idx="2"/>
          </p:nvPr>
        </p:nvSpPr>
        <p:spPr>
          <a:xfrm>
            <a:off x="8726907" y="1661249"/>
            <a:ext cx="3383280" cy="2258568"/>
          </a:xfrm>
          <a:prstGeom prst="rect">
            <a:avLst/>
          </a:prstGeom>
          <a:noFill/>
          <a:ln>
            <a:noFill/>
          </a:ln>
        </p:spPr>
      </p:sp>
      <p:sp>
        <p:nvSpPr>
          <p:cNvPr id="360" name="Google Shape;360;p44"/>
          <p:cNvSpPr txBox="1">
            <a:spLocks noGrp="1"/>
          </p:cNvSpPr>
          <p:nvPr>
            <p:ph type="body" idx="3"/>
          </p:nvPr>
        </p:nvSpPr>
        <p:spPr>
          <a:xfrm>
            <a:off x="8807115" y="4120489"/>
            <a:ext cx="3303071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1" name="Google Shape;361;p44"/>
          <p:cNvSpPr txBox="1">
            <a:spLocks noGrp="1"/>
          </p:cNvSpPr>
          <p:nvPr>
            <p:ph type="body" idx="4"/>
          </p:nvPr>
        </p:nvSpPr>
        <p:spPr>
          <a:xfrm>
            <a:off x="1138990" y="5029871"/>
            <a:ext cx="6890086" cy="83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2" name="Google Shape;362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746" y="5061187"/>
            <a:ext cx="982993" cy="1105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ore reading tip">
  <p:cSld name="2_More reading tip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45"/>
          <p:cNvSpPr txBox="1">
            <a:spLocks noGrp="1"/>
          </p:cNvSpPr>
          <p:nvPr>
            <p:ph type="body" idx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45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367" name="Google Shape;367;p45"/>
          <p:cNvSpPr txBox="1">
            <a:spLocks noGrp="1"/>
          </p:cNvSpPr>
          <p:nvPr>
            <p:ph type="body" idx="3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45"/>
          <p:cNvSpPr txBox="1">
            <a:spLocks noGrp="1"/>
          </p:cNvSpPr>
          <p:nvPr>
            <p:ph type="body" idx="4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69" name="Google Shape;369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0" name="Google Shape;370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1" name="Google Shape;371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2" name="Google Shape;37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Feedback">
  <p:cSld name="4 Feedback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46"/>
          <p:cNvSpPr txBox="1">
            <a:spLocks noGrp="1"/>
          </p:cNvSpPr>
          <p:nvPr>
            <p:ph type="body" idx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" name="Google Shape;379;p46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380" name="Google Shape;380;p46"/>
          <p:cNvSpPr txBox="1">
            <a:spLocks noGrp="1"/>
          </p:cNvSpPr>
          <p:nvPr>
            <p:ph type="body" idx="3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1" name="Google Shape;381;p46"/>
          <p:cNvSpPr txBox="1">
            <a:spLocks noGrp="1"/>
          </p:cNvSpPr>
          <p:nvPr>
            <p:ph type="body" idx="4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82" name="Google Shape;382;p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3" name="Google Shape;383;p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4" name="Google Shape;384;p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5" name="Google Shape;385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7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47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392" name="Google Shape;392;p4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3" name="Google Shape;393;p47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4" name="Google Shape;394;p47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5" name="Google Shape;395;p47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6" name="Google Shape;396;p47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Google Shape;397;p47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47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99" name="Google Shape;399;p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0" name="Google Shape;400;p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1" name="Google Shape;401;p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2" name="Google Shape;402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pringboard Connect">
  <p:cSld name="4_Springboard Connect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48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09" name="Google Shape;409;p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0" name="Google Shape;410;p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1" name="Google Shape;411;p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2" name="Google Shape;412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48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7" name="Google Shape;417;p48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8" name="Google Shape;418;p48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48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0" name="Google Shape;420;p48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48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Google Shape;422;p48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Google Shape;423;p48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cial Media">
  <p:cSld name="4_Social Media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9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49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7" name="Google Shape;427;p49"/>
          <p:cNvSpPr>
            <a:spLocks noGrp="1"/>
          </p:cNvSpPr>
          <p:nvPr>
            <p:ph type="pic" idx="3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49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29" name="Google Shape;429;p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0" name="Google Shape;430;p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1" name="Google Shape;431;p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32" name="Google Shape;43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50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0" name="Google Shape;440;p50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1" name="Google Shape;441;p50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2" name="Google Shape;442;p50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progress bar">
  <p:cSld name="No progress ba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36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36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36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0909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o progress bar--two columns">
  <p:cSld name="1_No progress bar--two 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7"/>
          <p:cNvSpPr txBox="1">
            <a:spLocks noGrp="1"/>
          </p:cNvSpPr>
          <p:nvPr>
            <p:ph type="body" idx="1"/>
          </p:nvPr>
        </p:nvSpPr>
        <p:spPr>
          <a:xfrm>
            <a:off x="375794" y="1699592"/>
            <a:ext cx="5720206" cy="4527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2"/>
          </p:nvPr>
        </p:nvSpPr>
        <p:spPr>
          <a:xfrm>
            <a:off x="6096000" y="1699592"/>
            <a:ext cx="5720206" cy="452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94747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GTitle. Leveled Text, Pic">
  <p:cSld name="Blank PGTitle. Leveled Text, Pic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0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0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4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9789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genda">
  <p:cSld name="1_Agenda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1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51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51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51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5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51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3" name="Google Shape;11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" name="Google Shape;115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" name="Google Shape;117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9" name="Google Shape;11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1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51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51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51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665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elcome 3 Points, Pic">
  <p:cSld name="1_Welcome 3 Points, Pic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8" name="Google Shape;128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52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" name="Google Shape;130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" name="Google Shape;131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" name="Google Shape;132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" name="Google Shape;133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4" name="Google Shape;134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2"/>
          <p:cNvSpPr>
            <a:spLocks noGrp="1"/>
          </p:cNvSpPr>
          <p:nvPr>
            <p:ph type="pic" idx="2"/>
          </p:nvPr>
        </p:nvSpPr>
        <p:spPr>
          <a:xfrm>
            <a:off x="5305232" y="1500915"/>
            <a:ext cx="6578600" cy="44388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52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52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52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52"/>
          <p:cNvSpPr txBox="1">
            <a:spLocks noGrp="1"/>
          </p:cNvSpPr>
          <p:nvPr>
            <p:ph type="body" idx="5"/>
          </p:nvPr>
        </p:nvSpPr>
        <p:spPr>
          <a:xfrm>
            <a:off x="571500" y="4617905"/>
            <a:ext cx="952500" cy="10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52"/>
          <p:cNvSpPr txBox="1">
            <a:spLocks noGrp="1"/>
          </p:cNvSpPr>
          <p:nvPr>
            <p:ph type="body" idx="6"/>
          </p:nvPr>
        </p:nvSpPr>
        <p:spPr>
          <a:xfrm>
            <a:off x="571500" y="3089072"/>
            <a:ext cx="9525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52"/>
          <p:cNvSpPr txBox="1">
            <a:spLocks noGrp="1"/>
          </p:cNvSpPr>
          <p:nvPr>
            <p:ph type="body" idx="7"/>
          </p:nvPr>
        </p:nvSpPr>
        <p:spPr>
          <a:xfrm>
            <a:off x="571500" y="1527902"/>
            <a:ext cx="9525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29944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3"/>
          <p:cNvSpPr>
            <a:spLocks noGrp="1"/>
          </p:cNvSpPr>
          <p:nvPr>
            <p:ph type="pic" idx="2"/>
          </p:nvPr>
        </p:nvSpPr>
        <p:spPr>
          <a:xfrm>
            <a:off x="3641156" y="1806752"/>
            <a:ext cx="5166360" cy="3776472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5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7" name="Google Shape;147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53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2" name="Google Shape;152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3" name="Google Shape;15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3"/>
          <p:cNvSpPr txBox="1">
            <a:spLocks noGrp="1"/>
          </p:cNvSpPr>
          <p:nvPr>
            <p:ph type="body" idx="1"/>
          </p:nvPr>
        </p:nvSpPr>
        <p:spPr>
          <a:xfrm>
            <a:off x="262766" y="3473260"/>
            <a:ext cx="3978692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53"/>
          <p:cNvSpPr txBox="1">
            <a:spLocks noGrp="1"/>
          </p:cNvSpPr>
          <p:nvPr>
            <p:ph type="body" idx="3"/>
          </p:nvPr>
        </p:nvSpPr>
        <p:spPr>
          <a:xfrm>
            <a:off x="7620999" y="3473260"/>
            <a:ext cx="3978692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9339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4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54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54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54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54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54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54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54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54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8" name="Google Shape;168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" name="Google Shape;173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4" name="Google Shape;174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5353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5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55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55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55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55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55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55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55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55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7" name="Google Shape;18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" name="Google Shape;190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2" name="Google Shape;192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3" name="Google Shape;19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493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, Pic">
  <p:cSld name="2_Title, Pic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6"/>
          <p:cNvSpPr>
            <a:spLocks noGrp="1"/>
          </p:cNvSpPr>
          <p:nvPr>
            <p:ph type="pic" idx="2"/>
          </p:nvPr>
        </p:nvSpPr>
        <p:spPr>
          <a:xfrm>
            <a:off x="2932176" y="1489108"/>
            <a:ext cx="6327648" cy="4425696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9" name="Google Shape;199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2" name="Google Shape;202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3" name="Google Shape;203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" name="Google Shape;205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2152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1" name="Google Shape;211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2" name="Google Shape;212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3" name="Google Shape;213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5" name="Google Shape;21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57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57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78300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2 content boxes">
  <p:cSld name="3_Title, 2 content boxe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" name="Google Shape;224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" name="Google Shape;225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6" name="Google Shape;226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0" name="Google Shape;230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5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58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58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63871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3_Title, 3 points,content box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9" name="Google Shape;239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3" name="Google Shape;243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5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59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59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59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59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59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59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59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04717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all out Bubbles">
  <p:cSld name="3_Call out Bubble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" name="Google Shape;255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" name="Google Shape;256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7" name="Google Shape;25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0" name="Google Shape;260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1" name="Google Shape;261;p6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60"/>
          <p:cNvSpPr/>
          <p:nvPr/>
        </p:nvSpPr>
        <p:spPr>
          <a:xfrm flipH="1">
            <a:off x="7073364" y="3783598"/>
            <a:ext cx="3970526" cy="2112822"/>
          </a:xfrm>
          <a:prstGeom prst="wedgeRoundRectCallout">
            <a:avLst>
              <a:gd name="adj1" fmla="val -37634"/>
              <a:gd name="adj2" fmla="val 67223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0"/>
          <p:cNvSpPr/>
          <p:nvPr/>
        </p:nvSpPr>
        <p:spPr>
          <a:xfrm>
            <a:off x="1224534" y="4321133"/>
            <a:ext cx="5353325" cy="1651407"/>
          </a:xfrm>
          <a:prstGeom prst="wedgeRoundRectCallout">
            <a:avLst>
              <a:gd name="adj1" fmla="val -39583"/>
              <a:gd name="adj2" fmla="val 7050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60"/>
          <p:cNvSpPr/>
          <p:nvPr/>
        </p:nvSpPr>
        <p:spPr>
          <a:xfrm rot="10800000" flipH="1">
            <a:off x="537973" y="2489152"/>
            <a:ext cx="3571818" cy="1651407"/>
          </a:xfrm>
          <a:prstGeom prst="wedgeRoundRectCallout">
            <a:avLst>
              <a:gd name="adj1" fmla="val -40312"/>
              <a:gd name="adj2" fmla="val 75317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60"/>
          <p:cNvSpPr/>
          <p:nvPr/>
        </p:nvSpPr>
        <p:spPr>
          <a:xfrm rot="10800000" flipH="1">
            <a:off x="8170224" y="2062956"/>
            <a:ext cx="3571818" cy="1535696"/>
          </a:xfrm>
          <a:prstGeom prst="wedgeRoundRectCallout">
            <a:avLst>
              <a:gd name="adj1" fmla="val -43095"/>
              <a:gd name="adj2" fmla="val 8013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60"/>
          <p:cNvSpPr/>
          <p:nvPr/>
        </p:nvSpPr>
        <p:spPr>
          <a:xfrm>
            <a:off x="4310091" y="1501557"/>
            <a:ext cx="3571818" cy="2072964"/>
          </a:xfrm>
          <a:prstGeom prst="wedgeRoundRectCallout">
            <a:avLst>
              <a:gd name="adj1" fmla="val -41982"/>
              <a:gd name="adj2" fmla="val 76540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0"/>
          <p:cNvSpPr txBox="1"/>
          <p:nvPr/>
        </p:nvSpPr>
        <p:spPr>
          <a:xfrm>
            <a:off x="299493" y="1478182"/>
            <a:ext cx="35051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#askyourchild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0"/>
          <p:cNvSpPr txBox="1">
            <a:spLocks noGrp="1"/>
          </p:cNvSpPr>
          <p:nvPr>
            <p:ph type="body" idx="1"/>
          </p:nvPr>
        </p:nvSpPr>
        <p:spPr>
          <a:xfrm>
            <a:off x="1371600" y="4414453"/>
            <a:ext cx="5269832" cy="1462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Google Shape;269;p60"/>
          <p:cNvSpPr txBox="1">
            <a:spLocks noGrp="1"/>
          </p:cNvSpPr>
          <p:nvPr>
            <p:ph type="body" idx="2"/>
          </p:nvPr>
        </p:nvSpPr>
        <p:spPr>
          <a:xfrm>
            <a:off x="516599" y="2489153"/>
            <a:ext cx="3654348" cy="155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60"/>
          <p:cNvSpPr txBox="1">
            <a:spLocks noGrp="1"/>
          </p:cNvSpPr>
          <p:nvPr>
            <p:ph type="body" idx="3"/>
          </p:nvPr>
        </p:nvSpPr>
        <p:spPr>
          <a:xfrm>
            <a:off x="4372023" y="1550592"/>
            <a:ext cx="3552777" cy="195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60"/>
          <p:cNvSpPr txBox="1">
            <a:spLocks noGrp="1"/>
          </p:cNvSpPr>
          <p:nvPr>
            <p:ph type="body" idx="4"/>
          </p:nvPr>
        </p:nvSpPr>
        <p:spPr>
          <a:xfrm>
            <a:off x="7211666" y="3836010"/>
            <a:ext cx="3878774" cy="200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60"/>
          <p:cNvSpPr txBox="1">
            <a:spLocks noGrp="1"/>
          </p:cNvSpPr>
          <p:nvPr>
            <p:ph type="body" idx="5"/>
          </p:nvPr>
        </p:nvSpPr>
        <p:spPr>
          <a:xfrm>
            <a:off x="8170223" y="2062956"/>
            <a:ext cx="3620724" cy="1535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3" name="Google Shape;273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94507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7" name="Google Shape;277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9" name="Google Shape;279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1" name="Google Shape;281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2" name="Google Shape;282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6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6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61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61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154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89" name="Google Shape;289;p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1" name="Google Shape;291;p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2" name="Google Shape;292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6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6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6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62"/>
          <p:cNvSpPr txBox="1">
            <a:spLocks noGrp="1"/>
          </p:cNvSpPr>
          <p:nvPr>
            <p:ph type="body" idx="3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44357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7e27b04af9_0_272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 w="12700" cap="flat" cmpd="sng">
            <a:solidFill>
              <a:srgbClr val="D7E8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1" name="Google Shape;301;g17e27b04af9_0_272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2" name="Google Shape;302;g17e27b04af9_0_2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936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1088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9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6826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ind Your Materials">
  <p:cSld name="1_Find Your Materials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2" name="Google Shape;3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Google Shape;313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4" name="Google Shape;314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5" name="Google Shape;315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6" name="Google Shape;31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1"/>
          <p:cNvSpPr txBox="1">
            <a:spLocks noGrp="1"/>
          </p:cNvSpPr>
          <p:nvPr>
            <p:ph type="body" idx="1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41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Google Shape;321;p41"/>
          <p:cNvSpPr txBox="1">
            <a:spLocks noGrp="1"/>
          </p:cNvSpPr>
          <p:nvPr>
            <p:ph type="body" idx="3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2" name="Google Shape;322;p41"/>
          <p:cNvSpPr txBox="1">
            <a:spLocks noGrp="1"/>
          </p:cNvSpPr>
          <p:nvPr>
            <p:ph type="body" idx="4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3" name="Google Shape;323;p41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254373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26" name="Google Shape;326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7" name="Google Shape;327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8" name="Google Shape;328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9" name="Google Shape;32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Google Shape;334;p4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335" name="Google Shape;335;p42"/>
          <p:cNvSpPr txBox="1">
            <a:spLocks noGrp="1"/>
          </p:cNvSpPr>
          <p:nvPr>
            <p:ph type="body" idx="3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6185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ossibilities">
  <p:cSld name="2_Possibilities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38" name="Google Shape;338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9" name="Google Shape;339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0" name="Google Shape;340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1" name="Google Shape;341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3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346" name="Google Shape;346;p43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43"/>
          <p:cNvSpPr txBox="1">
            <a:spLocks noGrp="1"/>
          </p:cNvSpPr>
          <p:nvPr>
            <p:ph type="body" idx="3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43"/>
          <p:cNvSpPr txBox="1">
            <a:spLocks noGrp="1"/>
          </p:cNvSpPr>
          <p:nvPr>
            <p:ph type="body" idx="4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Google Shape;349;p43"/>
          <p:cNvSpPr txBox="1">
            <a:spLocks noGrp="1"/>
          </p:cNvSpPr>
          <p:nvPr>
            <p:ph type="body" idx="5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43"/>
          <p:cNvSpPr txBox="1">
            <a:spLocks noGrp="1"/>
          </p:cNvSpPr>
          <p:nvPr>
            <p:ph type="body" idx="6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43"/>
          <p:cNvSpPr txBox="1">
            <a:spLocks noGrp="1"/>
          </p:cNvSpPr>
          <p:nvPr>
            <p:ph type="body" idx="7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Google Shape;352;p43"/>
          <p:cNvSpPr txBox="1">
            <a:spLocks noGrp="1"/>
          </p:cNvSpPr>
          <p:nvPr>
            <p:ph type="body" idx="8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660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ractice time">
  <p:cSld name="3_Practice time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4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5" name="Google Shape;355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6" name="Google Shape;356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7" name="Google Shape;357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8" name="Google Shape;35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4"/>
          <p:cNvSpPr txBox="1">
            <a:spLocks noGrp="1"/>
          </p:cNvSpPr>
          <p:nvPr>
            <p:ph type="body" idx="1"/>
          </p:nvPr>
        </p:nvSpPr>
        <p:spPr>
          <a:xfrm>
            <a:off x="500204" y="1587500"/>
            <a:ext cx="7520849" cy="30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3" name="Google Shape;363;p44"/>
          <p:cNvSpPr>
            <a:spLocks noGrp="1"/>
          </p:cNvSpPr>
          <p:nvPr>
            <p:ph type="pic" idx="2"/>
          </p:nvPr>
        </p:nvSpPr>
        <p:spPr>
          <a:xfrm>
            <a:off x="8726907" y="1661249"/>
            <a:ext cx="3383280" cy="2258568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p44"/>
          <p:cNvSpPr txBox="1">
            <a:spLocks noGrp="1"/>
          </p:cNvSpPr>
          <p:nvPr>
            <p:ph type="body" idx="3"/>
          </p:nvPr>
        </p:nvSpPr>
        <p:spPr>
          <a:xfrm>
            <a:off x="8807115" y="4120489"/>
            <a:ext cx="3303071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5" name="Google Shape;365;p44"/>
          <p:cNvSpPr txBox="1">
            <a:spLocks noGrp="1"/>
          </p:cNvSpPr>
          <p:nvPr>
            <p:ph type="body" idx="4"/>
          </p:nvPr>
        </p:nvSpPr>
        <p:spPr>
          <a:xfrm>
            <a:off x="1138990" y="5029871"/>
            <a:ext cx="6890086" cy="83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6" name="Google Shape;366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746" y="5061187"/>
            <a:ext cx="982993" cy="1105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6426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ore reading tip">
  <p:cSld name="2_More reading tip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45"/>
          <p:cNvSpPr txBox="1">
            <a:spLocks noGrp="1"/>
          </p:cNvSpPr>
          <p:nvPr>
            <p:ph type="body" idx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Google Shape;370;p45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371" name="Google Shape;371;p45"/>
          <p:cNvSpPr txBox="1">
            <a:spLocks noGrp="1"/>
          </p:cNvSpPr>
          <p:nvPr>
            <p:ph type="body" idx="3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Google Shape;372;p45"/>
          <p:cNvSpPr txBox="1">
            <a:spLocks noGrp="1"/>
          </p:cNvSpPr>
          <p:nvPr>
            <p:ph type="body" idx="4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73" name="Google Shape;373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4" name="Google Shape;374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5" name="Google Shape;375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6" name="Google Shape;376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3390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Feedback">
  <p:cSld name="4 Feedback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6"/>
          <p:cNvSpPr txBox="1">
            <a:spLocks noGrp="1"/>
          </p:cNvSpPr>
          <p:nvPr>
            <p:ph type="body" idx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Google Shape;383;p46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46"/>
          <p:cNvSpPr txBox="1">
            <a:spLocks noGrp="1"/>
          </p:cNvSpPr>
          <p:nvPr>
            <p:ph type="body" idx="3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Google Shape;385;p46"/>
          <p:cNvSpPr txBox="1">
            <a:spLocks noGrp="1"/>
          </p:cNvSpPr>
          <p:nvPr>
            <p:ph type="body" idx="4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86" name="Google Shape;386;p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7" name="Google Shape;387;p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8" name="Google Shape;388;p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9" name="Google Shape;389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5457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7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47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396" name="Google Shape;396;p4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Google Shape;397;p47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47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Google Shape;399;p47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47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47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47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03" name="Google Shape;403;p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4" name="Google Shape;404;p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5" name="Google Shape;405;p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6" name="Google Shape;40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4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755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pringboard Connect">
  <p:cSld name="4_Springboard Connect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48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13" name="Google Shape;413;p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4" name="Google Shape;414;p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5" name="Google Shape;415;p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6" name="Google Shape;41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8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48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Google Shape;422;p48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Google Shape;423;p48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4" name="Google Shape;424;p48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5" name="Google Shape;425;p48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6" name="Google Shape;426;p48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7" name="Google Shape;427;p48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40479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cial Media">
  <p:cSld name="4_Social Media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9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430" name="Google Shape;430;p49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Google Shape;431;p49"/>
          <p:cNvSpPr>
            <a:spLocks noGrp="1"/>
          </p:cNvSpPr>
          <p:nvPr>
            <p:ph type="pic" idx="3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p49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33" name="Google Shape;433;p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4" name="Google Shape;434;p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5" name="Google Shape;435;p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36" name="Google Shape;436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16421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50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4" name="Google Shape;444;p50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5" name="Google Shape;445;p50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6" name="Google Shape;446;p50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28485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30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66601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2660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Welcom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38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body" idx="5"/>
          </p:nvPr>
        </p:nvSpPr>
        <p:spPr>
          <a:xfrm>
            <a:off x="698500" y="15009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body" idx="6"/>
          </p:nvPr>
        </p:nvSpPr>
        <p:spPr>
          <a:xfrm>
            <a:off x="698498" y="2659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body" idx="7"/>
          </p:nvPr>
        </p:nvSpPr>
        <p:spPr>
          <a:xfrm>
            <a:off x="698497" y="38170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8"/>
          </p:nvPr>
        </p:nvSpPr>
        <p:spPr>
          <a:xfrm>
            <a:off x="698497" y="4804503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body" idx="9"/>
          </p:nvPr>
        </p:nvSpPr>
        <p:spPr>
          <a:xfrm>
            <a:off x="1660584" y="4815617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7124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Pic">
  <p:cSld name="Title, Pic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9"/>
          <p:cNvSpPr>
            <a:spLocks noGrp="1"/>
          </p:cNvSpPr>
          <p:nvPr>
            <p:ph type="pic" idx="2"/>
          </p:nvPr>
        </p:nvSpPr>
        <p:spPr>
          <a:xfrm>
            <a:off x="483081" y="1622426"/>
            <a:ext cx="11225841" cy="4105275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90938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4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" name="Google Shape;69;p4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" name="Google Shape;70;p4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" name="Google Shape;71;p4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" name="Google Shape;72;p4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Google Shape;7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40" descr="A picture containing vector graphic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4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03903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4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" name="Google Shape;81;p4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" name="Google Shape;82;p4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3" name="Google Shape;8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4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" name="Google Shape;86;p4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4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41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41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38389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4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" name="Google Shape;94;p4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" name="Google Shape;95;p4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6" name="Google Shape;9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4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" name="Google Shape;98;p4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9" name="Google Shape;9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42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109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GTitle. Leveled Text, Pic">
  <p:cSld name="Blank PGTitle. Leveled Text, Pic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0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0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4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190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6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" name="Google Shape;84;p3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35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3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1" name="Google Shape;301;p38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2" name="Google Shape;302;p3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3" name="Google Shape;303;p3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" name="Google Shape;84;p3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35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3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4482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5" name="Google Shape;305;p38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6" name="Google Shape;306;p3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7" name="Google Shape;307;p3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9219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11;p2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12;p2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9368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6"/>
          <p:cNvSpPr txBox="1">
            <a:spLocks noGrp="1"/>
          </p:cNvSpPr>
          <p:nvPr>
            <p:ph type="title"/>
          </p:nvPr>
        </p:nvSpPr>
        <p:spPr>
          <a:xfrm>
            <a:off x="238539" y="5753101"/>
            <a:ext cx="9283147" cy="110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600" i="0" u="none" strike="noStrike" dirty="0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Welcome to Springboard</a:t>
            </a:r>
            <a:endParaRPr sz="46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g1b397d6a822_0_3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913" t="19597" r="17319" b="20396"/>
          <a:stretch/>
        </p:blipFill>
        <p:spPr>
          <a:xfrm>
            <a:off x="3835975" y="1859475"/>
            <a:ext cx="4702889" cy="4088450"/>
          </a:xfrm>
          <a:prstGeom prst="rect">
            <a:avLst/>
          </a:prstGeom>
          <a:ln>
            <a:noFill/>
          </a:ln>
        </p:spPr>
      </p:pic>
      <p:sp>
        <p:nvSpPr>
          <p:cNvPr id="558" name="Google Shape;558;g1b397d6a822_0_3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ez-Ethi-ET" dirty="0"/>
              <a:t>ግብ በንባብ አላማ ላይ ይመረኮዛል </a:t>
            </a:r>
            <a:endParaRPr dirty="0"/>
          </a:p>
        </p:txBody>
      </p:sp>
      <p:pic>
        <p:nvPicPr>
          <p:cNvPr id="559" name="Google Shape;559;g1b397d6a822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9950" y="3462663"/>
            <a:ext cx="866550" cy="8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g1b397d6a822_0_33"/>
          <p:cNvSpPr txBox="1">
            <a:spLocks noGrp="1"/>
          </p:cNvSpPr>
          <p:nvPr>
            <p:ph type="body" idx="1"/>
          </p:nvPr>
        </p:nvSpPr>
        <p:spPr>
          <a:xfrm>
            <a:off x="1298875" y="1859475"/>
            <a:ext cx="3101400" cy="106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gez-Ethi-ET" b="1" dirty="0"/>
              <a:t>የንባብ ሽልማት</a:t>
            </a:r>
            <a:r>
              <a:rPr lang="en-US" b="1" dirty="0"/>
              <a:t>!</a:t>
            </a:r>
            <a:endParaRPr b="1" dirty="0"/>
          </a:p>
        </p:txBody>
      </p:sp>
      <p:pic>
        <p:nvPicPr>
          <p:cNvPr id="561" name="Google Shape;561;g1b397d6a822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975" y="1490525"/>
            <a:ext cx="1559525" cy="15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g1b397d6a822_0_33"/>
          <p:cNvSpPr/>
          <p:nvPr/>
        </p:nvSpPr>
        <p:spPr>
          <a:xfrm>
            <a:off x="1887700" y="2173575"/>
            <a:ext cx="640800" cy="4329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Google Shape;539;g1b397d6a822_0_4">
            <a:extLst>
              <a:ext uri="{FF2B5EF4-FFF2-40B4-BE49-F238E27FC236}">
                <a16:creationId xmlns:a16="http://schemas.microsoft.com/office/drawing/2014/main" id="{3B8F875F-2075-9E68-65D0-85C655C81A47}"/>
              </a:ext>
            </a:extLst>
          </p:cNvPr>
          <p:cNvSpPr txBox="1"/>
          <p:nvPr/>
        </p:nvSpPr>
        <p:spPr>
          <a:xfrm>
            <a:off x="83350" y="10"/>
            <a:ext cx="6839700" cy="295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Choose between slides 8,9, or 10!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3"/>
          <p:cNvSpPr txBox="1">
            <a:spLocks noGrp="1"/>
          </p:cNvSpPr>
          <p:nvPr>
            <p:ph type="title"/>
          </p:nvPr>
        </p:nvSpPr>
        <p:spPr>
          <a:xfrm>
            <a:off x="0" y="108054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ct val="111111"/>
              <a:buFont typeface="Calibri"/>
              <a:buNone/>
            </a:pPr>
            <a:r>
              <a:rPr lang="en-US"/>
              <a:t>እርስዎ የሚደሰቱበት ክፍሎች ምንድን ናቸው?</a:t>
            </a:r>
            <a:endParaRPr/>
          </a:p>
        </p:txBody>
      </p:sp>
      <p:sp>
        <p:nvSpPr>
          <p:cNvPr id="598" name="Google Shape;598;p23"/>
          <p:cNvSpPr txBox="1"/>
          <p:nvPr/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ቁጥሮቹን በየቻት ሳጥን ውስጥ ይጻፉ!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9" name="Google Shape;599;p23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57" y="1847850"/>
            <a:ext cx="9070494" cy="3399967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23"/>
          <p:cNvSpPr txBox="1"/>
          <p:nvPr/>
        </p:nvSpPr>
        <p:spPr>
          <a:xfrm>
            <a:off x="58968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23"/>
          <p:cNvSpPr txBox="1"/>
          <p:nvPr/>
        </p:nvSpPr>
        <p:spPr>
          <a:xfrm>
            <a:off x="1465985" y="42774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23"/>
          <p:cNvSpPr txBox="1"/>
          <p:nvPr/>
        </p:nvSpPr>
        <p:spPr>
          <a:xfrm>
            <a:off x="23232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3"/>
          <p:cNvSpPr txBox="1"/>
          <p:nvPr/>
        </p:nvSpPr>
        <p:spPr>
          <a:xfrm>
            <a:off x="4483632" y="43917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3"/>
          <p:cNvSpPr txBox="1"/>
          <p:nvPr/>
        </p:nvSpPr>
        <p:spPr>
          <a:xfrm>
            <a:off x="668568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3"/>
          <p:cNvSpPr txBox="1"/>
          <p:nvPr/>
        </p:nvSpPr>
        <p:spPr>
          <a:xfrm>
            <a:off x="7520329" y="42774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4"/>
          <p:cNvSpPr txBox="1">
            <a:spLocks noGrp="1"/>
          </p:cNvSpPr>
          <p:nvPr>
            <p:ph type="body" idx="1"/>
          </p:nvPr>
        </p:nvSpPr>
        <p:spPr>
          <a:xfrm>
            <a:off x="258234" y="1687512"/>
            <a:ext cx="7884583" cy="517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en-US" b="1"/>
              <a:t>የኛ ልዩ የመማሪያ መገልገያዎች፡</a:t>
            </a:r>
            <a:endParaRPr/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en-US"/>
              <a:t>በድረ-ገጽ ላይ የተመሰረተ፣ የጽሁድ መላላኪያ መተግበሪያ(ምንም ማውረድ ሳያስፈልግ)</a:t>
            </a:r>
            <a:endParaRPr/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en-US"/>
              <a:t>ልጅዎን ለየማንብበ ክህሎት ትኩረት እንዲኖር ይመራል</a:t>
            </a:r>
            <a:endParaRPr/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en-US"/>
              <a:t>ልጅዎ እንዲሻሻሉ ለማገገዝ አንድ ላይ በመሆን መጠቀም የሚችሉትን ስትራቴጂዎች ያብራራል</a:t>
            </a:r>
            <a:endParaRPr/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en-US"/>
              <a:t>ሽልማቶችን በማግኘተ ላይ ያሎትን ሂደት ያሳያል</a:t>
            </a:r>
            <a:endParaRPr/>
          </a:p>
          <a:p>
            <a:pPr marL="285750" lvl="0" indent="-571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endParaRPr/>
          </a:p>
        </p:txBody>
      </p:sp>
      <p:sp>
        <p:nvSpPr>
          <p:cNvPr id="613" name="Google Shape;613;p2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ስፕሪንግቦርድ ኮኔክት</a:t>
            </a:r>
            <a:endParaRPr/>
          </a:p>
        </p:txBody>
      </p:sp>
      <p:pic>
        <p:nvPicPr>
          <p:cNvPr id="614" name="Google Shape;61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2817" y="5644761"/>
            <a:ext cx="3915479" cy="641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5" name="Google Shape;615;p24"/>
          <p:cNvGrpSpPr/>
          <p:nvPr/>
        </p:nvGrpSpPr>
        <p:grpSpPr>
          <a:xfrm>
            <a:off x="8568567" y="1494226"/>
            <a:ext cx="2610264" cy="4150535"/>
            <a:chOff x="8568567" y="1494226"/>
            <a:chExt cx="2610264" cy="4150535"/>
          </a:xfrm>
        </p:grpSpPr>
        <p:pic>
          <p:nvPicPr>
            <p:cNvPr id="616" name="Google Shape;616;p24"/>
            <p:cNvPicPr preferRelativeResize="0"/>
            <p:nvPr/>
          </p:nvPicPr>
          <p:blipFill rotWithShape="1">
            <a:blip r:embed="rId4">
              <a:alphaModFix/>
            </a:blip>
            <a:srcRect l="20615" t="11243" r="20613"/>
            <a:stretch/>
          </p:blipFill>
          <p:spPr>
            <a:xfrm>
              <a:off x="8568567" y="1494226"/>
              <a:ext cx="2610264" cy="4150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Google Shape;617;p24" descr="Graphical user interface, text, application, chat or text messag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250066" y="2345961"/>
              <a:ext cx="1269344" cy="18005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 dirty="0" err="1"/>
              <a:t>ሽልማቶችን</a:t>
            </a:r>
            <a:r>
              <a:rPr lang="en-US" dirty="0"/>
              <a:t> </a:t>
            </a:r>
            <a:r>
              <a:rPr lang="en-US" dirty="0" err="1"/>
              <a:t>ያግኙ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590" name="Google Shape;590;p26"/>
          <p:cNvSpPr txBox="1"/>
          <p:nvPr/>
        </p:nvSpPr>
        <p:spPr>
          <a:xfrm>
            <a:off x="6366148" y="2663113"/>
            <a:ext cx="5500200" cy="28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Insert incentives</a:t>
            </a:r>
            <a:endParaRPr kumimoji="0" sz="3100" b="1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endParaRPr kumimoji="0" sz="3100" b="1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Insert incentives</a:t>
            </a:r>
            <a:endParaRPr kumimoji="0" sz="3100" b="1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endParaRPr kumimoji="0" sz="3100" b="1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Insert incentives</a:t>
            </a:r>
            <a:endParaRPr kumimoji="0" sz="31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1" name="Google Shape;591;p26"/>
          <p:cNvPicPr preferRelativeResize="0"/>
          <p:nvPr/>
        </p:nvPicPr>
        <p:blipFill rotWithShape="1">
          <a:blip r:embed="rId3">
            <a:alphaModFix/>
          </a:blip>
          <a:srcRect l="5229" r="5220"/>
          <a:stretch/>
        </p:blipFill>
        <p:spPr>
          <a:xfrm>
            <a:off x="402662" y="1832547"/>
            <a:ext cx="5394325" cy="451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ለመጽሃፎቹ ማግኘት ይችላሉ</a:t>
            </a:r>
            <a:endParaRPr/>
          </a:p>
        </p:txBody>
      </p:sp>
      <p:pic>
        <p:nvPicPr>
          <p:cNvPr id="793" name="Google Shape;79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0329" y="1713593"/>
            <a:ext cx="6553200" cy="4736592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94" name="Google Shape;79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093" y="4315564"/>
            <a:ext cx="4901235" cy="2346065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795" name="Google Shape;795;p31"/>
          <p:cNvCxnSpPr/>
          <p:nvPr/>
        </p:nvCxnSpPr>
        <p:spPr>
          <a:xfrm>
            <a:off x="3776697" y="2054688"/>
            <a:ext cx="953146" cy="0"/>
          </a:xfrm>
          <a:prstGeom prst="straightConnector1">
            <a:avLst/>
          </a:prstGeom>
          <a:noFill/>
          <a:ln w="92075" cap="flat" cmpd="sng">
            <a:solidFill>
              <a:srgbClr val="EB692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96" name="Google Shape;796;p31"/>
          <p:cNvSpPr txBox="1"/>
          <p:nvPr/>
        </p:nvSpPr>
        <p:spPr>
          <a:xfrm>
            <a:off x="252563" y="2664908"/>
            <a:ext cx="490123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የልጅዎ አስተማሪ የመግቢያ መረጃን ይልክሎታል </a:t>
            </a:r>
            <a:endParaRPr sz="32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97" name="Google Shape;797;p31"/>
          <p:cNvCxnSpPr/>
          <p:nvPr/>
        </p:nvCxnSpPr>
        <p:spPr>
          <a:xfrm>
            <a:off x="2601993" y="3910696"/>
            <a:ext cx="807976" cy="809736"/>
          </a:xfrm>
          <a:prstGeom prst="straightConnector1">
            <a:avLst/>
          </a:prstGeom>
          <a:noFill/>
          <a:ln w="92075" cap="flat" cmpd="sng">
            <a:solidFill>
              <a:srgbClr val="EB692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798" name="Google Shape;798;p31"/>
          <p:cNvPicPr preferRelativeResize="0"/>
          <p:nvPr/>
        </p:nvPicPr>
        <p:blipFill rotWithShape="1">
          <a:blip r:embed="rId4">
            <a:alphaModFix/>
          </a:blip>
          <a:srcRect l="77415" r="3109" b="80908"/>
          <a:stretch/>
        </p:blipFill>
        <p:spPr>
          <a:xfrm>
            <a:off x="1332233" y="1449787"/>
            <a:ext cx="2471902" cy="115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31" descr="A picture containing foo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2563" y="1449787"/>
            <a:ext cx="106680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7e27b04af9_0_16"/>
          <p:cNvSpPr txBox="1"/>
          <p:nvPr/>
        </p:nvSpPr>
        <p:spPr>
          <a:xfrm>
            <a:off x="207903" y="353530"/>
            <a:ext cx="86184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endParaRPr kumimoji="0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g17e27b04af9_0_16"/>
          <p:cNvSpPr/>
          <p:nvPr/>
        </p:nvSpPr>
        <p:spPr>
          <a:xfrm>
            <a:off x="393075" y="1973025"/>
            <a:ext cx="58176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Fill in dates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Family Workshop dates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Start and end time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start and end date 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learning bonus celebration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days off 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Any other important dates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70B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2" name="Google Shape;612;g17e27b04af9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1253" y="1578950"/>
            <a:ext cx="4709875" cy="47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7e27b04af9_0_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endParaRPr dirty="0"/>
          </a:p>
        </p:txBody>
      </p:sp>
      <p:pic>
        <p:nvPicPr>
          <p:cNvPr id="620" name="Google Shape;620;g17e27b04af9_0_8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g17e27b04af9_0_8"/>
          <p:cNvSpPr txBox="1"/>
          <p:nvPr/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Fill in information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drop off/pick up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sick or leave early 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alternate pick up person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any additional paperwork from families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any additional info to give to families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33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ጥያቄዎች?</a:t>
            </a:r>
            <a:endParaRPr/>
          </a:p>
        </p:txBody>
      </p:sp>
      <p:sp>
        <p:nvSpPr>
          <p:cNvPr id="814" name="Google Shape;814;p33"/>
          <p:cNvSpPr txBox="1"/>
          <p:nvPr/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በየቻት ሳጥን ውስጥ ጥያቄ ይጻፉ!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5" name="Google Shape;815;p33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33"/>
          <p:cNvSpPr txBox="1"/>
          <p:nvPr/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ስለመጡ እናመሰግናለን!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ከፈለጉ ይቆዪ እና ጥያቄ መጠየቅ ይችላሉ፡፡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5" name="Google Shape;805;p32" descr="A close up of a logo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298" b="4298"/>
          <a:stretch/>
        </p:blipFill>
        <p:spPr>
          <a:xfrm>
            <a:off x="8142818" y="1687513"/>
            <a:ext cx="3587749" cy="3763962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32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en-US"/>
              <a:t>የልጅዎ አስተማሪ እርስዎ እና ልጅዎን የበለጠ ለማወቅ ስብሰባ ለማዘጋጀት ያገኞታል፡፡ </a:t>
            </a:r>
            <a:endParaRPr/>
          </a:p>
        </p:txBody>
      </p:sp>
      <p:sp>
        <p:nvSpPr>
          <p:cNvPr id="807" name="Google Shape;807;p3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በየቡድን ስብሰባው ላይ እንገናኝ!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9546C1-FE0D-25FB-D2DA-FCE06FB16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446" y="1285112"/>
            <a:ext cx="7772400" cy="5566440"/>
          </a:xfrm>
          <a:prstGeom prst="rect">
            <a:avLst/>
          </a:prstGeom>
        </p:spPr>
      </p:pic>
      <p:sp>
        <p:nvSpPr>
          <p:cNvPr id="454" name="Google Shape;454;p1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 dirty="0"/>
              <a:t>Springboard</a:t>
            </a:r>
            <a:endParaRPr dirty="0"/>
          </a:p>
        </p:txBody>
      </p:sp>
      <p:pic>
        <p:nvPicPr>
          <p:cNvPr id="455" name="Google Shape;455;p17" descr="Arrow Clockwise cur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830379" y="1508099"/>
            <a:ext cx="357753" cy="580942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7"/>
          <p:cNvSpPr/>
          <p:nvPr/>
        </p:nvSpPr>
        <p:spPr>
          <a:xfrm>
            <a:off x="9554628" y="1466673"/>
            <a:ext cx="2427165" cy="3010734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B69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በጥንካሬ ላይ ያተኮረ፣ አጭር </a:t>
            </a:r>
            <a:r>
              <a:rPr lang="en-US" sz="25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የመማሪያ በርስት </a:t>
            </a:r>
            <a:r>
              <a:rPr lang="en-US" sz="25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የእርስዎ ልጅ </a:t>
            </a:r>
            <a:r>
              <a:rPr lang="en-US" sz="25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ቀድሞውኑም እየሰራበት ባለው ላይ</a:t>
            </a:r>
            <a:endParaRPr sz="25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17"/>
          <p:cNvSpPr/>
          <p:nvPr/>
        </p:nvSpPr>
        <p:spPr>
          <a:xfrm>
            <a:off x="270462" y="2315444"/>
            <a:ext cx="2784972" cy="1393195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B69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የሚመሰረተው </a:t>
            </a:r>
            <a:r>
              <a:rPr lang="en-US" sz="2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በግንኙነት ላይ ነው! 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8" name="Google Shape;458;p17" descr="Arrow Clockwise cur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167823">
            <a:off x="8082357" y="4615938"/>
            <a:ext cx="357753" cy="580942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17"/>
          <p:cNvSpPr/>
          <p:nvPr/>
        </p:nvSpPr>
        <p:spPr>
          <a:xfrm>
            <a:off x="8746322" y="4880554"/>
            <a:ext cx="2760786" cy="1409887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B69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ብዙ የተዘጋጀ </a:t>
            </a:r>
            <a:r>
              <a:rPr lang="en-US" sz="2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የመለማመጃ ጊዜ </a:t>
            </a:r>
            <a:r>
              <a:rPr lang="en-US"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አለው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0" name="Google Shape;460;p17" descr="Arrow Clockwise cur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387369">
            <a:off x="2847996" y="2467736"/>
            <a:ext cx="357753" cy="580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9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ተስፋዎት ምንድን ነው?</a:t>
            </a:r>
            <a:endParaRPr/>
          </a:p>
        </p:txBody>
      </p:sp>
      <p:sp>
        <p:nvSpPr>
          <p:cNvPr id="476" name="Google Shape;476;p19"/>
          <p:cNvSpPr txBox="1"/>
          <p:nvPr/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በቻት ሳጥን ውስጥ ይጻፉ!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7" name="Google Shape;477;p19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19"/>
          <p:cNvSpPr txBox="1"/>
          <p:nvPr/>
        </p:nvSpPr>
        <p:spPr>
          <a:xfrm>
            <a:off x="531811" y="1705796"/>
            <a:ext cx="7223262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በዚህ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የመማሪያ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ማገዣ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ወቅት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ለቤተሰቦ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ይፈጠራል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ብለው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እርስዎ</a:t>
            </a:r>
            <a:r>
              <a:rPr lang="en-US" sz="3600" b="1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ተስፋ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የሚያደርጉት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ምንድን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ነው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አረፍተነገሩን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ይሙሉ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፡ “</a:t>
            </a:r>
            <a:r>
              <a:rPr lang="en-US" sz="36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እኔ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ተስፋ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 dirty="0" err="1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የማደርገው</a:t>
            </a:r>
            <a:r>
              <a:rPr lang="en-US" sz="36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…”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907" y="1847850"/>
            <a:ext cx="12578014" cy="47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2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6 ክፍሎች</a:t>
            </a:r>
            <a:endParaRPr/>
          </a:p>
        </p:txBody>
      </p:sp>
      <p:sp>
        <p:nvSpPr>
          <p:cNvPr id="486" name="Google Shape;486;p20"/>
          <p:cNvSpPr txBox="1"/>
          <p:nvPr/>
        </p:nvSpPr>
        <p:spPr>
          <a:xfrm>
            <a:off x="9516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0"/>
          <p:cNvSpPr txBox="1"/>
          <p:nvPr/>
        </p:nvSpPr>
        <p:spPr>
          <a:xfrm>
            <a:off x="2170835" y="517276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0"/>
          <p:cNvSpPr txBox="1"/>
          <p:nvPr/>
        </p:nvSpPr>
        <p:spPr>
          <a:xfrm>
            <a:off x="339003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0"/>
          <p:cNvSpPr txBox="1"/>
          <p:nvPr/>
        </p:nvSpPr>
        <p:spPr>
          <a:xfrm>
            <a:off x="4857131" y="525842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20"/>
          <p:cNvSpPr txBox="1"/>
          <p:nvPr/>
        </p:nvSpPr>
        <p:spPr>
          <a:xfrm>
            <a:off x="942888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20"/>
          <p:cNvSpPr txBox="1"/>
          <p:nvPr/>
        </p:nvSpPr>
        <p:spPr>
          <a:xfrm>
            <a:off x="10591427" y="516317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20"/>
          <p:cNvSpPr txBox="1"/>
          <p:nvPr/>
        </p:nvSpPr>
        <p:spPr>
          <a:xfrm>
            <a:off x="596828" y="2700795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ቡድኖን ያጎልብቱ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20"/>
          <p:cNvSpPr txBox="1"/>
          <p:nvPr/>
        </p:nvSpPr>
        <p:spPr>
          <a:xfrm>
            <a:off x="1847417" y="5601196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የእርስዎን የመጀመሪያ ቦታ ያግኙ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20"/>
          <p:cNvSpPr txBox="1"/>
          <p:nvPr/>
        </p:nvSpPr>
        <p:spPr>
          <a:xfrm>
            <a:off x="2908378" y="27603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የእርስዎን ግብ ያዘጋጁ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0"/>
          <p:cNvSpPr txBox="1"/>
          <p:nvPr/>
        </p:nvSpPr>
        <p:spPr>
          <a:xfrm>
            <a:off x="5314951" y="5411318"/>
            <a:ext cx="2628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መለማመድ፣ መለማመድ፣ መለማመድ</a:t>
            </a:r>
            <a:endParaRPr/>
          </a:p>
        </p:txBody>
      </p:sp>
      <p:sp>
        <p:nvSpPr>
          <p:cNvPr id="496" name="Google Shape;496;p20"/>
          <p:cNvSpPr txBox="1"/>
          <p:nvPr/>
        </p:nvSpPr>
        <p:spPr>
          <a:xfrm>
            <a:off x="9105467" y="2721162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እድገቶን ይመልከቱ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20"/>
          <p:cNvSpPr txBox="1"/>
          <p:nvPr/>
        </p:nvSpPr>
        <p:spPr>
          <a:xfrm>
            <a:off x="10096558" y="5629834"/>
            <a:ext cx="139059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ድሎቾን ያክብሩ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20"/>
          <p:cNvSpPr txBox="1"/>
          <p:nvPr/>
        </p:nvSpPr>
        <p:spPr>
          <a:xfrm>
            <a:off x="4127366" y="2864857"/>
            <a:ext cx="1358389" cy="741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በየቤተሰብ ወርክሾፖች ውስጥ ይለማመዱ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0"/>
          <p:cNvSpPr txBox="1"/>
          <p:nvPr/>
        </p:nvSpPr>
        <p:spPr>
          <a:xfrm>
            <a:off x="5318997" y="3019181"/>
            <a:ext cx="1358389" cy="6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ይለማመዱከ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ቤተሰቦ ጋር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0"/>
          <p:cNvSpPr txBox="1"/>
          <p:nvPr/>
        </p:nvSpPr>
        <p:spPr>
          <a:xfrm>
            <a:off x="6528090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ይለማመዱ</a:t>
            </a:r>
            <a:endParaRPr sz="14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ራስዎን ችለው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0"/>
          <p:cNvSpPr txBox="1"/>
          <p:nvPr/>
        </p:nvSpPr>
        <p:spPr>
          <a:xfrm>
            <a:off x="7731979" y="30309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ይለማመዱከ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የእርስዎ አስተማሪ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907" y="1847850"/>
            <a:ext cx="12578014" cy="47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2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6 ክፍሎች</a:t>
            </a:r>
            <a:endParaRPr/>
          </a:p>
        </p:txBody>
      </p:sp>
      <p:sp>
        <p:nvSpPr>
          <p:cNvPr id="509" name="Google Shape;509;p21"/>
          <p:cNvSpPr txBox="1"/>
          <p:nvPr/>
        </p:nvSpPr>
        <p:spPr>
          <a:xfrm>
            <a:off x="9516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1"/>
          <p:cNvSpPr txBox="1"/>
          <p:nvPr/>
        </p:nvSpPr>
        <p:spPr>
          <a:xfrm>
            <a:off x="2170835" y="517276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1"/>
          <p:cNvSpPr txBox="1"/>
          <p:nvPr/>
        </p:nvSpPr>
        <p:spPr>
          <a:xfrm>
            <a:off x="339003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1"/>
          <p:cNvSpPr txBox="1"/>
          <p:nvPr/>
        </p:nvSpPr>
        <p:spPr>
          <a:xfrm>
            <a:off x="4857131" y="525842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1"/>
          <p:cNvSpPr txBox="1"/>
          <p:nvPr/>
        </p:nvSpPr>
        <p:spPr>
          <a:xfrm>
            <a:off x="942888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1"/>
          <p:cNvSpPr txBox="1"/>
          <p:nvPr/>
        </p:nvSpPr>
        <p:spPr>
          <a:xfrm>
            <a:off x="10591427" y="516317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1"/>
          <p:cNvSpPr txBox="1"/>
          <p:nvPr/>
        </p:nvSpPr>
        <p:spPr>
          <a:xfrm>
            <a:off x="596828" y="2700795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ቡድኖን ያጎልብቱ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1"/>
          <p:cNvSpPr txBox="1"/>
          <p:nvPr/>
        </p:nvSpPr>
        <p:spPr>
          <a:xfrm>
            <a:off x="1847417" y="5601196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የእርስዎን የመጀመሪያ ቦታ ያግኙ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1"/>
          <p:cNvSpPr txBox="1"/>
          <p:nvPr/>
        </p:nvSpPr>
        <p:spPr>
          <a:xfrm>
            <a:off x="2908378" y="27603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የእርስዎን ግብ ያዘጋጁ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1"/>
          <p:cNvSpPr txBox="1"/>
          <p:nvPr/>
        </p:nvSpPr>
        <p:spPr>
          <a:xfrm>
            <a:off x="5314951" y="5411318"/>
            <a:ext cx="2628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መለማመድ፣ መለማመድ፣ መለማመድ</a:t>
            </a:r>
            <a:endParaRPr/>
          </a:p>
        </p:txBody>
      </p:sp>
      <p:sp>
        <p:nvSpPr>
          <p:cNvPr id="519" name="Google Shape;519;p21"/>
          <p:cNvSpPr txBox="1"/>
          <p:nvPr/>
        </p:nvSpPr>
        <p:spPr>
          <a:xfrm>
            <a:off x="9105467" y="2721162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እድገቶን ይመልከቱ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1"/>
          <p:cNvSpPr txBox="1"/>
          <p:nvPr/>
        </p:nvSpPr>
        <p:spPr>
          <a:xfrm>
            <a:off x="10096558" y="5629834"/>
            <a:ext cx="139059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ድሎቾን ያክብሩ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1"/>
          <p:cNvSpPr txBox="1"/>
          <p:nvPr/>
        </p:nvSpPr>
        <p:spPr>
          <a:xfrm>
            <a:off x="4127366" y="2839261"/>
            <a:ext cx="1358389" cy="91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በየቤተሰብ ወርክሾፖች ውስጥ ይለማመዱ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1"/>
          <p:cNvSpPr txBox="1"/>
          <p:nvPr/>
        </p:nvSpPr>
        <p:spPr>
          <a:xfrm>
            <a:off x="5318997" y="3019181"/>
            <a:ext cx="1358389" cy="6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ይለማመዱከ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ቤተሰቦ ጋር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21"/>
          <p:cNvSpPr txBox="1"/>
          <p:nvPr/>
        </p:nvSpPr>
        <p:spPr>
          <a:xfrm>
            <a:off x="6528090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ይለማመዱ</a:t>
            </a:r>
            <a:endParaRPr sz="14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ራስዎን ችለው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21"/>
          <p:cNvSpPr txBox="1"/>
          <p:nvPr/>
        </p:nvSpPr>
        <p:spPr>
          <a:xfrm>
            <a:off x="7731979" y="30309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ይለማመዱከ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የእርስዎ አስተማሪ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1"/>
          <p:cNvSpPr/>
          <p:nvPr/>
        </p:nvSpPr>
        <p:spPr>
          <a:xfrm>
            <a:off x="1862492" y="3657704"/>
            <a:ext cx="1066800" cy="1038701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6" name="Google Shape;526;p21"/>
          <p:cNvCxnSpPr/>
          <p:nvPr/>
        </p:nvCxnSpPr>
        <p:spPr>
          <a:xfrm>
            <a:off x="2395892" y="4652693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7" name="Google Shape;527;p21"/>
          <p:cNvSpPr/>
          <p:nvPr/>
        </p:nvSpPr>
        <p:spPr>
          <a:xfrm>
            <a:off x="2286064" y="4916060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21"/>
          <p:cNvSpPr/>
          <p:nvPr/>
        </p:nvSpPr>
        <p:spPr>
          <a:xfrm>
            <a:off x="3036950" y="3657704"/>
            <a:ext cx="1066800" cy="1038701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9" name="Google Shape;529;p21"/>
          <p:cNvCxnSpPr/>
          <p:nvPr/>
        </p:nvCxnSpPr>
        <p:spPr>
          <a:xfrm>
            <a:off x="3575615" y="3322889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30" name="Google Shape;530;p21"/>
          <p:cNvSpPr/>
          <p:nvPr/>
        </p:nvSpPr>
        <p:spPr>
          <a:xfrm>
            <a:off x="3467956" y="3183116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907" y="1847850"/>
            <a:ext cx="12578014" cy="47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2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6 ክፍሎች</a:t>
            </a:r>
            <a:endParaRPr/>
          </a:p>
        </p:txBody>
      </p:sp>
      <p:sp>
        <p:nvSpPr>
          <p:cNvPr id="538" name="Google Shape;538;p22"/>
          <p:cNvSpPr txBox="1"/>
          <p:nvPr/>
        </p:nvSpPr>
        <p:spPr>
          <a:xfrm>
            <a:off x="9516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22"/>
          <p:cNvSpPr txBox="1"/>
          <p:nvPr/>
        </p:nvSpPr>
        <p:spPr>
          <a:xfrm>
            <a:off x="2170835" y="517276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22"/>
          <p:cNvSpPr txBox="1"/>
          <p:nvPr/>
        </p:nvSpPr>
        <p:spPr>
          <a:xfrm>
            <a:off x="339003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22"/>
          <p:cNvSpPr txBox="1"/>
          <p:nvPr/>
        </p:nvSpPr>
        <p:spPr>
          <a:xfrm>
            <a:off x="4857131" y="525842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22"/>
          <p:cNvSpPr txBox="1"/>
          <p:nvPr/>
        </p:nvSpPr>
        <p:spPr>
          <a:xfrm>
            <a:off x="942888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22"/>
          <p:cNvSpPr txBox="1"/>
          <p:nvPr/>
        </p:nvSpPr>
        <p:spPr>
          <a:xfrm>
            <a:off x="10591427" y="516317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22"/>
          <p:cNvSpPr txBox="1"/>
          <p:nvPr/>
        </p:nvSpPr>
        <p:spPr>
          <a:xfrm>
            <a:off x="596828" y="2700795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ቡድኖን ያጎልብቱ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22"/>
          <p:cNvSpPr txBox="1"/>
          <p:nvPr/>
        </p:nvSpPr>
        <p:spPr>
          <a:xfrm>
            <a:off x="1847417" y="5601196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የእርስዎን የመጀመሪያ ቦታ ያግኙ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22"/>
          <p:cNvSpPr txBox="1"/>
          <p:nvPr/>
        </p:nvSpPr>
        <p:spPr>
          <a:xfrm>
            <a:off x="2908378" y="27603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የእርስዎን ግብ ያዘጋጁ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22"/>
          <p:cNvSpPr txBox="1"/>
          <p:nvPr/>
        </p:nvSpPr>
        <p:spPr>
          <a:xfrm>
            <a:off x="5314951" y="5411318"/>
            <a:ext cx="2628836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መለማመድ፣ መለማመድ፣ መለማመድ</a:t>
            </a:r>
            <a:endParaRPr/>
          </a:p>
        </p:txBody>
      </p:sp>
      <p:sp>
        <p:nvSpPr>
          <p:cNvPr id="548" name="Google Shape;548;p22"/>
          <p:cNvSpPr txBox="1"/>
          <p:nvPr/>
        </p:nvSpPr>
        <p:spPr>
          <a:xfrm>
            <a:off x="9105467" y="2721162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እድገቶን ይመልከቱ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2"/>
          <p:cNvSpPr txBox="1"/>
          <p:nvPr/>
        </p:nvSpPr>
        <p:spPr>
          <a:xfrm>
            <a:off x="10096558" y="5629834"/>
            <a:ext cx="139059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ድሎቾን ያክብሩ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22"/>
          <p:cNvSpPr txBox="1"/>
          <p:nvPr/>
        </p:nvSpPr>
        <p:spPr>
          <a:xfrm>
            <a:off x="4109904" y="2829596"/>
            <a:ext cx="1358389" cy="82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በየቤተሰብ ወርክሾፖች ውስጥ ይለማመዱ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22"/>
          <p:cNvSpPr txBox="1"/>
          <p:nvPr/>
        </p:nvSpPr>
        <p:spPr>
          <a:xfrm>
            <a:off x="5318997" y="3019181"/>
            <a:ext cx="1358389" cy="6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ይለማመዱከ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ቤተሰቦ ጋር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2"/>
          <p:cNvSpPr txBox="1"/>
          <p:nvPr/>
        </p:nvSpPr>
        <p:spPr>
          <a:xfrm>
            <a:off x="6528090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ይለማመዱ</a:t>
            </a:r>
            <a:endParaRPr sz="14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ራስዎን ችለው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2"/>
          <p:cNvSpPr txBox="1"/>
          <p:nvPr/>
        </p:nvSpPr>
        <p:spPr>
          <a:xfrm>
            <a:off x="7731979" y="30309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ይለማመዱከ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የእርስዎ አስተማሪ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4" name="Google Shape;554;p22"/>
          <p:cNvCxnSpPr/>
          <p:nvPr/>
        </p:nvCxnSpPr>
        <p:spPr>
          <a:xfrm rot="10800000">
            <a:off x="4808291" y="4848377"/>
            <a:ext cx="3562093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5" name="Google Shape;555;p22"/>
          <p:cNvCxnSpPr/>
          <p:nvPr/>
        </p:nvCxnSpPr>
        <p:spPr>
          <a:xfrm>
            <a:off x="6617094" y="4848377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6" name="Google Shape;556;p22"/>
          <p:cNvCxnSpPr/>
          <p:nvPr/>
        </p:nvCxnSpPr>
        <p:spPr>
          <a:xfrm>
            <a:off x="4829456" y="4636503"/>
            <a:ext cx="0" cy="249044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57" name="Google Shape;557;p22"/>
          <p:cNvCxnSpPr/>
          <p:nvPr/>
        </p:nvCxnSpPr>
        <p:spPr>
          <a:xfrm>
            <a:off x="8364392" y="4636503"/>
            <a:ext cx="0" cy="249044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58" name="Google Shape;558;p22"/>
          <p:cNvSpPr/>
          <p:nvPr/>
        </p:nvSpPr>
        <p:spPr>
          <a:xfrm>
            <a:off x="6507266" y="5111744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2"/>
          <p:cNvSpPr/>
          <p:nvPr/>
        </p:nvSpPr>
        <p:spPr>
          <a:xfrm>
            <a:off x="4296056" y="3685354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2"/>
          <p:cNvSpPr/>
          <p:nvPr/>
        </p:nvSpPr>
        <p:spPr>
          <a:xfrm>
            <a:off x="5487652" y="3685354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2"/>
          <p:cNvSpPr/>
          <p:nvPr/>
        </p:nvSpPr>
        <p:spPr>
          <a:xfrm>
            <a:off x="6654264" y="3685354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2"/>
          <p:cNvSpPr/>
          <p:nvPr/>
        </p:nvSpPr>
        <p:spPr>
          <a:xfrm>
            <a:off x="7828310" y="3673051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" name="Google Shape;568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907" y="1847850"/>
            <a:ext cx="12578014" cy="47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7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en-US"/>
              <a:t>6 ክፍሎች</a:t>
            </a:r>
            <a:endParaRPr/>
          </a:p>
        </p:txBody>
      </p:sp>
      <p:sp>
        <p:nvSpPr>
          <p:cNvPr id="570" name="Google Shape;570;p76"/>
          <p:cNvSpPr txBox="1"/>
          <p:nvPr/>
        </p:nvSpPr>
        <p:spPr>
          <a:xfrm>
            <a:off x="9516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76"/>
          <p:cNvSpPr txBox="1"/>
          <p:nvPr/>
        </p:nvSpPr>
        <p:spPr>
          <a:xfrm>
            <a:off x="2170835" y="517276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76"/>
          <p:cNvSpPr txBox="1"/>
          <p:nvPr/>
        </p:nvSpPr>
        <p:spPr>
          <a:xfrm>
            <a:off x="339003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76"/>
          <p:cNvSpPr txBox="1"/>
          <p:nvPr/>
        </p:nvSpPr>
        <p:spPr>
          <a:xfrm>
            <a:off x="4857131" y="525842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76"/>
          <p:cNvSpPr txBox="1"/>
          <p:nvPr/>
        </p:nvSpPr>
        <p:spPr>
          <a:xfrm>
            <a:off x="942888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76"/>
          <p:cNvSpPr txBox="1"/>
          <p:nvPr/>
        </p:nvSpPr>
        <p:spPr>
          <a:xfrm>
            <a:off x="10591427" y="516317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76"/>
          <p:cNvSpPr txBox="1"/>
          <p:nvPr/>
        </p:nvSpPr>
        <p:spPr>
          <a:xfrm>
            <a:off x="596828" y="2700795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ቡድኖን ያጎልብቱ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76"/>
          <p:cNvSpPr txBox="1"/>
          <p:nvPr/>
        </p:nvSpPr>
        <p:spPr>
          <a:xfrm>
            <a:off x="1847417" y="5601196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የእርስዎን የመጀመሪያ ቦታ ያግኙ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76"/>
          <p:cNvSpPr txBox="1"/>
          <p:nvPr/>
        </p:nvSpPr>
        <p:spPr>
          <a:xfrm>
            <a:off x="2908378" y="27603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የእርስዎን ግብ ያዘጋጁ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76"/>
          <p:cNvSpPr txBox="1"/>
          <p:nvPr/>
        </p:nvSpPr>
        <p:spPr>
          <a:xfrm>
            <a:off x="5314951" y="5411318"/>
            <a:ext cx="2628836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መለማመድ፣ መለማመድ፣ መለማመድ</a:t>
            </a:r>
            <a:endParaRPr/>
          </a:p>
        </p:txBody>
      </p:sp>
      <p:sp>
        <p:nvSpPr>
          <p:cNvPr id="580" name="Google Shape;580;p76"/>
          <p:cNvSpPr txBox="1"/>
          <p:nvPr/>
        </p:nvSpPr>
        <p:spPr>
          <a:xfrm>
            <a:off x="9105467" y="2721162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እድገቶን ይመልከቱ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76"/>
          <p:cNvSpPr txBox="1"/>
          <p:nvPr/>
        </p:nvSpPr>
        <p:spPr>
          <a:xfrm>
            <a:off x="10096558" y="5629834"/>
            <a:ext cx="139059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ድሎቾን ያክብሩ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76"/>
          <p:cNvSpPr txBox="1"/>
          <p:nvPr/>
        </p:nvSpPr>
        <p:spPr>
          <a:xfrm>
            <a:off x="4109904" y="2855149"/>
            <a:ext cx="1358389" cy="741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በየቤተሰብ ወርክሾፖች ውስጥ ይለማመዱ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76"/>
          <p:cNvSpPr txBox="1"/>
          <p:nvPr/>
        </p:nvSpPr>
        <p:spPr>
          <a:xfrm>
            <a:off x="5318997" y="3019181"/>
            <a:ext cx="1358389" cy="6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ይለማመዱከ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ቤተሰቦ ጋር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76"/>
          <p:cNvSpPr txBox="1"/>
          <p:nvPr/>
        </p:nvSpPr>
        <p:spPr>
          <a:xfrm>
            <a:off x="6528090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ይለማመዱ</a:t>
            </a:r>
            <a:endParaRPr sz="14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ራስዎን ችለው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76"/>
          <p:cNvSpPr txBox="1"/>
          <p:nvPr/>
        </p:nvSpPr>
        <p:spPr>
          <a:xfrm>
            <a:off x="7731979" y="30309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ይለማመዱከ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1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የእርስዎ አስተማሪ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76"/>
          <p:cNvSpPr/>
          <p:nvPr/>
        </p:nvSpPr>
        <p:spPr>
          <a:xfrm>
            <a:off x="10270091" y="3717764"/>
            <a:ext cx="1066800" cy="959954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7" name="Google Shape;587;p76"/>
          <p:cNvCxnSpPr/>
          <p:nvPr/>
        </p:nvCxnSpPr>
        <p:spPr>
          <a:xfrm>
            <a:off x="10789098" y="4691164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8" name="Google Shape;588;p76"/>
          <p:cNvSpPr/>
          <p:nvPr/>
        </p:nvSpPr>
        <p:spPr>
          <a:xfrm>
            <a:off x="10679270" y="4954531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76"/>
          <p:cNvSpPr/>
          <p:nvPr/>
        </p:nvSpPr>
        <p:spPr>
          <a:xfrm>
            <a:off x="9090368" y="3704317"/>
            <a:ext cx="1066800" cy="959953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0" name="Google Shape;590;p76"/>
          <p:cNvCxnSpPr/>
          <p:nvPr/>
        </p:nvCxnSpPr>
        <p:spPr>
          <a:xfrm>
            <a:off x="9646962" y="3365451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1" name="Google Shape;591;p76"/>
          <p:cNvSpPr/>
          <p:nvPr/>
        </p:nvSpPr>
        <p:spPr>
          <a:xfrm>
            <a:off x="9539303" y="3225678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b397d6a822_0_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ez-Ethi-ET" dirty="0"/>
              <a:t>ግብ በንባብ ፈተና ላይ ይመረኮዛል </a:t>
            </a:r>
            <a:endParaRPr dirty="0"/>
          </a:p>
        </p:txBody>
      </p:sp>
      <p:sp>
        <p:nvSpPr>
          <p:cNvPr id="534" name="Google Shape;534;g1b397d6a822_0_4"/>
          <p:cNvSpPr txBox="1">
            <a:spLocks noGrp="1"/>
          </p:cNvSpPr>
          <p:nvPr>
            <p:ph type="body" idx="1"/>
          </p:nvPr>
        </p:nvSpPr>
        <p:spPr>
          <a:xfrm>
            <a:off x="1298875" y="1859475"/>
            <a:ext cx="3101400" cy="106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gez-Ethi-ET" b="1" dirty="0"/>
              <a:t>የንባብ ሽልማት</a:t>
            </a:r>
            <a:r>
              <a:rPr lang="en-US" b="1" dirty="0"/>
              <a:t>!</a:t>
            </a:r>
            <a:endParaRPr b="1" dirty="0"/>
          </a:p>
        </p:txBody>
      </p:sp>
      <p:pic>
        <p:nvPicPr>
          <p:cNvPr id="535" name="Google Shape;535;g1b397d6a822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75" y="1490525"/>
            <a:ext cx="1559525" cy="15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g1b397d6a822_0_4"/>
          <p:cNvSpPr/>
          <p:nvPr/>
        </p:nvSpPr>
        <p:spPr>
          <a:xfrm>
            <a:off x="1887700" y="2173575"/>
            <a:ext cx="640800" cy="4329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37" name="Google Shape;537;g1b397d6a822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7050" y="1982437"/>
            <a:ext cx="800850" cy="8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g1b397d6a822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8375" y="1324961"/>
            <a:ext cx="800850" cy="81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39;g1b397d6a822_0_4">
            <a:extLst>
              <a:ext uri="{FF2B5EF4-FFF2-40B4-BE49-F238E27FC236}">
                <a16:creationId xmlns:a16="http://schemas.microsoft.com/office/drawing/2014/main" id="{72843F10-5B79-3560-B4C7-2FA257822C11}"/>
              </a:ext>
            </a:extLst>
          </p:cNvPr>
          <p:cNvSpPr txBox="1"/>
          <p:nvPr/>
        </p:nvSpPr>
        <p:spPr>
          <a:xfrm>
            <a:off x="83350" y="10"/>
            <a:ext cx="6839700" cy="295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Choose between slides 8,9, or 10!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688E5F-A26F-02BF-BFCD-92ED1DB0E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157" y="2606475"/>
            <a:ext cx="5540486" cy="35493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b397d6a822_0_2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ez-Ethi-ET" dirty="0"/>
              <a:t>ግብ በንባብ ፈተና ላይ ይመረኮዛል </a:t>
            </a:r>
            <a:endParaRPr dirty="0"/>
          </a:p>
        </p:txBody>
      </p:sp>
      <p:sp>
        <p:nvSpPr>
          <p:cNvPr id="547" name="Google Shape;547;g1b397d6a822_0_24"/>
          <p:cNvSpPr txBox="1">
            <a:spLocks noGrp="1"/>
          </p:cNvSpPr>
          <p:nvPr>
            <p:ph type="body" idx="1"/>
          </p:nvPr>
        </p:nvSpPr>
        <p:spPr>
          <a:xfrm>
            <a:off x="1298875" y="1859475"/>
            <a:ext cx="3101400" cy="106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gez-Ethi-ET" b="1" dirty="0"/>
              <a:t>የንባብ ሽልማት</a:t>
            </a:r>
            <a:r>
              <a:rPr lang="en-US" b="1" dirty="0"/>
              <a:t>!</a:t>
            </a:r>
            <a:endParaRPr b="1" dirty="0"/>
          </a:p>
        </p:txBody>
      </p:sp>
      <p:pic>
        <p:nvPicPr>
          <p:cNvPr id="548" name="Google Shape;548;g1b397d6a822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75" y="1490525"/>
            <a:ext cx="1559525" cy="15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g1b397d6a822_0_24"/>
          <p:cNvSpPr/>
          <p:nvPr/>
        </p:nvSpPr>
        <p:spPr>
          <a:xfrm>
            <a:off x="1887700" y="2173575"/>
            <a:ext cx="640800" cy="4329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50" name="Google Shape;550;g1b397d6a822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0275" y="1447387"/>
            <a:ext cx="866550" cy="8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39;g1b397d6a822_0_4">
            <a:extLst>
              <a:ext uri="{FF2B5EF4-FFF2-40B4-BE49-F238E27FC236}">
                <a16:creationId xmlns:a16="http://schemas.microsoft.com/office/drawing/2014/main" id="{1ED2FC01-3245-C141-29E5-96337CF44950}"/>
              </a:ext>
            </a:extLst>
          </p:cNvPr>
          <p:cNvSpPr txBox="1"/>
          <p:nvPr/>
        </p:nvSpPr>
        <p:spPr>
          <a:xfrm>
            <a:off x="83350" y="10"/>
            <a:ext cx="6839700" cy="295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Choose between slides 8,9, or 10!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B947F7-5D8F-2374-291F-D3E0E0240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077" y="2159319"/>
            <a:ext cx="4918593" cy="44190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in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ain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747</Words>
  <Application>Microsoft Macintosh PowerPoint</Application>
  <PresentationFormat>Widescreen</PresentationFormat>
  <Paragraphs>192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Office Theme</vt:lpstr>
      <vt:lpstr>Main Slides</vt:lpstr>
      <vt:lpstr>Right Side Bar Slides</vt:lpstr>
      <vt:lpstr>1_Main Slides</vt:lpstr>
      <vt:lpstr>1_Right Side Bar Slides</vt:lpstr>
      <vt:lpstr>2_Main Slides</vt:lpstr>
      <vt:lpstr>Welcome to Springboard</vt:lpstr>
      <vt:lpstr>Springboard</vt:lpstr>
      <vt:lpstr>ተስፋዎት ምንድን ነው?</vt:lpstr>
      <vt:lpstr>6 ክፍሎች</vt:lpstr>
      <vt:lpstr>6 ክፍሎች</vt:lpstr>
      <vt:lpstr>6 ክፍሎች</vt:lpstr>
      <vt:lpstr>6 ክፍሎች</vt:lpstr>
      <vt:lpstr>ግብ በንባብ ፈተና ላይ ይመረኮዛል </vt:lpstr>
      <vt:lpstr>ግብ በንባብ ፈተና ላይ ይመረኮዛል </vt:lpstr>
      <vt:lpstr>ግብ በንባብ አላማ ላይ ይመረኮዛል </vt:lpstr>
      <vt:lpstr>እርስዎ የሚደሰቱበት ክፍሎች ምንድን ናቸው?</vt:lpstr>
      <vt:lpstr>ስፕሪንግቦርድ ኮኔክት</vt:lpstr>
      <vt:lpstr>ሽልማቶችን ያግኙ </vt:lpstr>
      <vt:lpstr>ለመጽሃፎቹ ማግኘት ይችላሉ</vt:lpstr>
      <vt:lpstr>PowerPoint Presentation</vt:lpstr>
      <vt:lpstr>PowerPoint Presentation</vt:lpstr>
      <vt:lpstr>ጥያቄዎች?</vt:lpstr>
      <vt:lpstr>በየቡድን ስብሰባው ላይ እንገናኝ!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Springboard</dc:title>
  <dc:creator>a h</dc:creator>
  <cp:lastModifiedBy>Kara Martinez</cp:lastModifiedBy>
  <cp:revision>4</cp:revision>
  <dcterms:created xsi:type="dcterms:W3CDTF">2020-05-13T17:59:44Z</dcterms:created>
  <dcterms:modified xsi:type="dcterms:W3CDTF">2023-01-30T19:20:27Z</dcterms:modified>
</cp:coreProperties>
</file>