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4100" cy="11309350"/>
  <p:notesSz cx="9144000" cy="6858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53">
          <p15:clr>
            <a:srgbClr val="A4A3A4"/>
          </p15:clr>
        </p15:guide>
        <p15:guide id="2" pos="317">
          <p15:clr>
            <a:srgbClr val="A4A3A4"/>
          </p15:clr>
        </p15:guide>
        <p15:guide id="3" orient="horz" pos="158">
          <p15:clr>
            <a:srgbClr val="9AA0A6"/>
          </p15:clr>
        </p15:guide>
        <p15:guide id="4" orient="horz" pos="2376">
          <p15:clr>
            <a:srgbClr val="9AA0A6"/>
          </p15:clr>
        </p15:guide>
        <p15:guide id="5" pos="61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8" d="100"/>
          <a:sy n="28" d="100"/>
        </p:scale>
        <p:origin x="1075" y="72"/>
      </p:cViewPr>
      <p:guideLst>
        <p:guide orient="horz" pos="2653"/>
        <p:guide pos="317"/>
        <p:guide orient="horz" pos="158"/>
        <p:guide orient="horz" pos="2376"/>
        <p:guide pos="6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we are reading words that end with a bossy e, we use the long vowel sound and the e doesn't make any sounds. For example, </a:t>
            </a:r>
            <a:r>
              <a:rPr lang="en" sz="1200" i="1">
                <a:solidFill>
                  <a:schemeClr val="dk1"/>
                </a:solidFill>
                <a:latin typeface="Poppins"/>
                <a:ea typeface="Poppins"/>
                <a:cs typeface="Poppins"/>
                <a:sym typeface="Poppins"/>
              </a:rPr>
              <a:t>flame</a:t>
            </a:r>
            <a:r>
              <a:rPr lang="en" sz="1200">
                <a:solidFill>
                  <a:schemeClr val="dk1"/>
                </a:solidFill>
                <a:latin typeface="Poppins"/>
                <a:ea typeface="Poppins"/>
                <a:cs typeface="Poppins"/>
                <a:sym typeface="Poppins"/>
              </a:rPr>
              <a:t> has a bossy e and the vowel will make the long vowel sound, so we read the word /f/ /l/ /a/ /m/ = flame.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our sound letter vowel cards. We say the short vowel sound, followed by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lang="en" sz="1200" b="1">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in a vowel consonant bossy e, we use the long vowel sound. Let's practice our short and long vowel sounds one more time and the consonant digraphs we've learned in Level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lang="en" sz="1200" b="1">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and </a:t>
            </a:r>
            <a:r>
              <a:rPr lang="en" sz="1200" b="1">
                <a:solidFill>
                  <a:schemeClr val="dk1"/>
                </a:solidFill>
                <a:latin typeface="Poppins"/>
                <a:ea typeface="Poppins"/>
                <a:cs typeface="Poppins"/>
                <a:sym typeface="Poppins"/>
              </a:rPr>
              <a:t>wh, sh, ch, ng, ck, ph, and qu</a:t>
            </a:r>
            <a:r>
              <a:rPr lang="en" sz="1200">
                <a:solidFill>
                  <a:schemeClr val="dk1"/>
                </a:solidFill>
                <a:latin typeface="Poppins"/>
                <a:ea typeface="Poppins"/>
                <a:cs typeface="Poppins"/>
                <a:sym typeface="Poppins"/>
              </a:rPr>
              <a:t> or using the </a:t>
            </a:r>
            <a:r>
              <a:rPr lang="en" sz="1200" b="1">
                <a:solidFill>
                  <a:schemeClr val="dk1"/>
                </a:solidFill>
                <a:latin typeface="Poppins"/>
                <a:ea typeface="Poppins"/>
                <a:cs typeface="Poppins"/>
                <a:sym typeface="Poppins"/>
              </a:rPr>
              <a:t>Level A Sound Letter Mat</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with a bossy e, we use the long vowel sound and the e doesn't make any sounds.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same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s. S says /s/. I notice that the rest of the word is a-m-e. The bossy e makes the a say the long vowel sound /a/. We have /s/ /a/ so far. Next is a consonant m. M says /m/. This last e does not make any sounds. The e's job was to make the a says its name. The words says /s/ /a/ /m/ = "same".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same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/s/ /a/ /m/ = "same"?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bossy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flame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/f/ /l/. f-l says /f/ /l/. Next comes a vowel, a. But, I notice the spelling pattern vowel consonant e. This is bossy e. What happens when we have this spelling pattern?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a use the long vowel sound. We have /f/ /l/ /a/ and the consonant /m/. The word is /f/ /l/ /a/ /m/ = "flame". Blend the word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Final bossy e makes the vowel say its name. Great thinking while blending the sounds today!</a:t>
            </a:r>
            <a:endParaRPr sz="1200" b="1">
              <a:solidFill>
                <a:schemeClr val="dk1"/>
              </a:solidFill>
              <a:latin typeface="Poppins"/>
              <a:ea typeface="Poppins"/>
              <a:cs typeface="Poppins"/>
              <a:sym typeface="Poppins"/>
            </a:endParaRPr>
          </a:p>
        </p:txBody>
      </p:sp>
      <p:sp>
        <p:nvSpPr>
          <p:cNvPr id="95" name="Google Shape;95;p4: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96" name="Google Shape;96;p4: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skate.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digraph, vowel, consonant, final bossy e. We'll use the long vowel sound. /s/ /k/ /a/ /t/ = skate.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"skate". Let's look at the next word. How would you read this word? Use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shake.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digraph, vowel, consonant, final bossy e. Underline the s-h consonant digraph because the letters stick together.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"shake".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Take this page and date it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 word that uses consonant, vowel, consonant, with a final bossy e, uses the long vowel sound. Those brains are growing!</a:t>
            </a:r>
            <a:endParaRPr sz="1200" b="1">
              <a:solidFill>
                <a:schemeClr val="dk1"/>
              </a:solidFill>
              <a:latin typeface="Poppins"/>
              <a:ea typeface="Poppins"/>
              <a:cs typeface="Poppins"/>
              <a:sym typeface="Poppins"/>
            </a:endParaRPr>
          </a:p>
        </p:txBody>
      </p:sp>
      <p:sp>
        <p:nvSpPr>
          <p:cNvPr id="117" name="Google Shape;117;p5: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18" name="Google Shape;118;p5: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brave, grade, crane, plane, save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37" name="Google Shape;137;p6: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38" name="Google Shape;138;p6: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brave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brave</a:t>
            </a:r>
            <a:r>
              <a:rPr lang="en" sz="1200">
                <a:solidFill>
                  <a:schemeClr val="dk1"/>
                </a:solidFill>
                <a:latin typeface="Poppins"/>
                <a:ea typeface="Poppins"/>
                <a:cs typeface="Poppins"/>
                <a:sym typeface="Poppins"/>
              </a:rPr>
              <a:t>? Let's listen to the sounds and match the sound to the correct letter. The word is "brave". I hear /b/ /r/ /a/ /v/. I know that sound for /b/ = b and the sound for /r/ = r, /a/ = a. I hear a /v/ sound at the end. We learned that by adding a final bossy e, we can make the long vowel sound.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brave </a:t>
            </a:r>
            <a:r>
              <a:rPr lang="en" sz="1200">
                <a:solidFill>
                  <a:schemeClr val="dk1"/>
                </a:solidFill>
                <a:latin typeface="Poppins"/>
                <a:ea typeface="Poppins"/>
                <a:cs typeface="Poppins"/>
                <a:sym typeface="Poppins"/>
              </a:rPr>
              <a:t>we write the letters b-r-a-v-e. </a:t>
            </a:r>
            <a:endParaRPr sz="1200" b="1">
              <a:solidFill>
                <a:schemeClr val="dk1"/>
              </a:solidFill>
              <a:latin typeface="Poppins"/>
              <a:ea typeface="Poppins"/>
              <a:cs typeface="Poppins"/>
              <a:sym typeface="Poppins"/>
            </a:endParaRPr>
          </a:p>
        </p:txBody>
      </p:sp>
      <p:sp>
        <p:nvSpPr>
          <p:cNvPr id="147" name="Google Shape;147;p7: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8" name="Google Shape;148;p7: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/b/ /r/ sound in brave, to the /s/ sound? /s/ /a/ /v/.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/b/ in brave to /s/ we write the letters make for the word "save". The final bossy e makes the a say the long vowel sound. Great thinking! Awesome job spelling words today!</a:t>
            </a:r>
            <a:endParaRPr sz="1200" b="1">
              <a:solidFill>
                <a:schemeClr val="dk1"/>
              </a:solidFill>
              <a:latin typeface="Poppins"/>
              <a:ea typeface="Poppins"/>
              <a:cs typeface="Poppins"/>
              <a:sym typeface="Poppins"/>
            </a:endParaRPr>
          </a:p>
        </p:txBody>
      </p:sp>
      <p:sp>
        <p:nvSpPr>
          <p:cNvPr id="166" name="Google Shape;166;p8: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67" name="Google Shape;167;p8: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 that follows rules you learned about: the schwa sound and double consonants at the end of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c</a:t>
            </a:r>
            <a:r>
              <a:rPr lang="en" sz="1200" i="1">
                <a:solidFill>
                  <a:schemeClr val="dk1"/>
                </a:solidFill>
                <a:latin typeface="Poppins"/>
                <a:ea typeface="Poppins"/>
                <a:cs typeface="Poppins"/>
                <a:sym typeface="Poppins"/>
              </a:rPr>
              <a:t>all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the consonant /c/ and uses a schwa sound for the a, read as /a/ and l says /l/. That's it! This word is read as "call". Read this word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"call". I am going to call my mom tonight.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one more word today that just has a different beginning blend. Let's substitute the /c/ in "call" for /s/ /m/. What is our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chance to work it out.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Our other high frequency word is "small"!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or display both new words for students to read. Point to each.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call, small</a:t>
            </a:r>
            <a:endParaRPr sz="1200" b="1">
              <a:solidFill>
                <a:schemeClr val="dk1"/>
              </a:solidFill>
              <a:latin typeface="Poppins"/>
              <a:ea typeface="Poppins"/>
              <a:cs typeface="Poppins"/>
              <a:sym typeface="Poppins"/>
            </a:endParaRPr>
          </a:p>
        </p:txBody>
      </p:sp>
      <p:sp>
        <p:nvSpPr>
          <p:cNvPr id="182" name="Google Shape;182;p9: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83" name="Google Shape;183;p9: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0" y="375145"/>
            <a:ext cx="5766737" cy="905671"/>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1"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chemeClr val="dk1"/>
              </a:buClr>
              <a:buSzPts val="1800"/>
              <a:buFont typeface="Arial"/>
              <a:buChar char="•"/>
              <a:defRPr sz="3957" b="0" i="0" u="none" strike="noStrike" cap="none">
                <a:solidFill>
                  <a:schemeClr val="dk1"/>
                </a:solidFill>
                <a:latin typeface="Calibri"/>
                <a:ea typeface="Calibri"/>
                <a:cs typeface="Calibri"/>
                <a:sym typeface="Calibri"/>
              </a:defRPr>
            </a:lvl2pPr>
            <a:lvl3pPr marL="1371600" marR="0" lvl="2" indent="-323850" algn="l">
              <a:lnSpc>
                <a:spcPct val="90000"/>
              </a:lnSpc>
              <a:spcBef>
                <a:spcPts val="879"/>
              </a:spcBef>
              <a:spcAft>
                <a:spcPts val="0"/>
              </a:spcAft>
              <a:buClr>
                <a:schemeClr val="dk1"/>
              </a:buClr>
              <a:buSzPts val="1500"/>
              <a:buFont typeface="Arial"/>
              <a:buChar char="•"/>
              <a:defRPr sz="3298" b="0" i="0" u="none" strike="noStrike" cap="none">
                <a:solidFill>
                  <a:schemeClr val="dk1"/>
                </a:solidFill>
                <a:latin typeface="Calibri"/>
                <a:ea typeface="Calibri"/>
                <a:cs typeface="Calibri"/>
                <a:sym typeface="Calibri"/>
              </a:defRPr>
            </a:lvl3pPr>
            <a:lvl4pPr marL="1828800" marR="0" lvl="3"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4pPr>
            <a:lvl5pPr marL="2286000" marR="0" lvl="4"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2"/>
          </p:nvPr>
        </p:nvSpPr>
        <p:spPr>
          <a:xfrm>
            <a:off x="0" y="2602197"/>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3"/>
          </p:nvPr>
        </p:nvSpPr>
        <p:spPr>
          <a:xfrm>
            <a:off x="-65442" y="6584031"/>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Poppins"/>
                <a:ea typeface="Poppins"/>
                <a:cs typeface="Poppins"/>
                <a:sym typeface="Poppins"/>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4"/>
          </p:nvPr>
        </p:nvSpPr>
        <p:spPr>
          <a:xfrm>
            <a:off x="6251120" y="3206935"/>
            <a:ext cx="13423840" cy="6850913"/>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06FB6"/>
              </a:buClr>
              <a:buSzPts val="2100"/>
              <a:buFont typeface="Arial"/>
              <a:buChar char="•"/>
              <a:defRPr sz="4617" b="0" i="0" u="none" strike="noStrike" cap="none">
                <a:solidFill>
                  <a:srgbClr val="006FB6"/>
                </a:solidFill>
                <a:latin typeface="Poppins"/>
                <a:ea typeface="Poppins"/>
                <a:cs typeface="Poppins"/>
                <a:sym typeface="Poppins"/>
              </a:defRPr>
            </a:lvl1pPr>
            <a:lvl2pPr marL="914400" marR="0" lvl="1" indent="-342900" algn="l">
              <a:lnSpc>
                <a:spcPct val="90000"/>
              </a:lnSpc>
              <a:spcBef>
                <a:spcPts val="879"/>
              </a:spcBef>
              <a:spcAft>
                <a:spcPts val="0"/>
              </a:spcAft>
              <a:buClr>
                <a:srgbClr val="006FB6"/>
              </a:buClr>
              <a:buSzPts val="1800"/>
              <a:buFont typeface="Arial"/>
              <a:buChar char="•"/>
              <a:defRPr sz="3957" b="0" i="0" u="none" strike="noStrike" cap="none">
                <a:solidFill>
                  <a:srgbClr val="006FB6"/>
                </a:solidFill>
                <a:latin typeface="Calibri"/>
                <a:ea typeface="Calibri"/>
                <a:cs typeface="Calibri"/>
                <a:sym typeface="Calibri"/>
              </a:defRPr>
            </a:lvl2pPr>
            <a:lvl3pPr marL="1371600" marR="0" lvl="2" indent="-323850" algn="l">
              <a:lnSpc>
                <a:spcPct val="90000"/>
              </a:lnSpc>
              <a:spcBef>
                <a:spcPts val="879"/>
              </a:spcBef>
              <a:spcAft>
                <a:spcPts val="0"/>
              </a:spcAft>
              <a:buClr>
                <a:srgbClr val="006FB6"/>
              </a:buClr>
              <a:buSzPts val="1500"/>
              <a:buFont typeface="Arial"/>
              <a:buChar char="•"/>
              <a:defRPr sz="3298" b="0" i="0" u="none" strike="noStrike" cap="none">
                <a:solidFill>
                  <a:srgbClr val="006FB6"/>
                </a:solidFill>
                <a:latin typeface="Calibri"/>
                <a:ea typeface="Calibri"/>
                <a:cs typeface="Calibri"/>
                <a:sym typeface="Calibri"/>
              </a:defRPr>
            </a:lvl3pPr>
            <a:lvl4pPr marL="1828800" marR="0" lvl="3"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4pPr>
            <a:lvl5pPr marL="2286000" marR="0" lvl="4"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005205" y="2601150"/>
            <a:ext cx="1809369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3015615" y="6333236"/>
            <a:ext cx="1407287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005205" y="2601150"/>
            <a:ext cx="87452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2"/>
          </p:nvPr>
        </p:nvSpPr>
        <p:spPr>
          <a:xfrm>
            <a:off x="10353611" y="2601150"/>
            <a:ext cx="87452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atin typeface="Poppins"/>
                <a:ea typeface="Poppins"/>
                <a:cs typeface="Poppins"/>
                <a:sym typeface="Poppi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
        <p:cNvGrpSpPr/>
        <p:nvPr/>
      </p:nvGrpSpPr>
      <p:grpSpPr>
        <a:xfrm>
          <a:off x="0" y="0"/>
          <a:ext cx="0" cy="0"/>
          <a:chOff x="0" y="0"/>
          <a:chExt cx="0" cy="0"/>
        </a:xfrm>
      </p:grpSpPr>
      <p:sp>
        <p:nvSpPr>
          <p:cNvPr id="46" name="Google Shape;46;p8"/>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9">
            <a:alphaModFix/>
          </a:blip>
          <a:srcRect/>
          <a:stretch/>
        </p:blipFill>
        <p:spPr>
          <a:xfrm>
            <a:off x="623019" y="9357636"/>
            <a:ext cx="3994636" cy="1215072"/>
          </a:xfrm>
          <a:prstGeom prst="rect">
            <a:avLst/>
          </a:prstGeom>
          <a:noFill/>
          <a:ln>
            <a:noFill/>
          </a:ln>
        </p:spPr>
      </p:pic>
      <p:sp>
        <p:nvSpPr>
          <p:cNvPr id="8" name="Google Shape;8;p1"/>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250" b="1" i="0" u="none" strike="noStrike" cap="none">
                <a:solidFill>
                  <a:srgbClr val="0071B5"/>
                </a:solidFill>
                <a:latin typeface="Poppins Black"/>
                <a:ea typeface="Poppins Black"/>
                <a:cs typeface="Poppins Black"/>
                <a:sym typeface="Poppi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1005205" y="2601150"/>
            <a:ext cx="1809369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a:stretch/>
        </p:blipFill>
        <p:spPr>
          <a:xfrm>
            <a:off x="10981556" y="394196"/>
            <a:ext cx="5032008" cy="10638426"/>
          </a:xfrm>
          <a:prstGeom prst="rect">
            <a:avLst/>
          </a:prstGeom>
          <a:noFill/>
          <a:ln>
            <a:noFill/>
          </a:ln>
        </p:spPr>
      </p:pic>
      <p:sp>
        <p:nvSpPr>
          <p:cNvPr id="54" name="Google Shape;54;p9"/>
          <p:cNvSpPr/>
          <p:nvPr/>
        </p:nvSpPr>
        <p:spPr>
          <a:xfrm>
            <a:off x="12156550" y="1330567"/>
            <a:ext cx="2731800" cy="2959200"/>
          </a:xfrm>
          <a:prstGeom prst="roundRect">
            <a:avLst>
              <a:gd name="adj" fmla="val 4846"/>
            </a:avLst>
          </a:prstGeom>
          <a:solidFill>
            <a:srgbClr val="006FB6"/>
          </a:solidFill>
          <a:ln>
            <a:noFill/>
          </a:ln>
        </p:spPr>
        <p:txBody>
          <a:bodyPr spcFirstLastPara="1" wrap="square" lIns="0" tIns="201000" rIns="0" bIns="201000" anchor="ctr" anchorCtr="0">
            <a:noAutofit/>
          </a:bodyPr>
          <a:lstStyle/>
          <a:p>
            <a:pPr marL="0" marR="0" lvl="0" indent="0" algn="ctr" rtl="0">
              <a:lnSpc>
                <a:spcPct val="100000"/>
              </a:lnSpc>
              <a:spcBef>
                <a:spcPts val="0"/>
              </a:spcBef>
              <a:spcAft>
                <a:spcPts val="0"/>
              </a:spcAft>
              <a:buClr>
                <a:srgbClr val="000000"/>
              </a:buClr>
              <a:buSzPts val="3408"/>
              <a:buFont typeface="Arial"/>
              <a:buNone/>
            </a:pPr>
            <a:r>
              <a:rPr lang="en" sz="3408" b="1" i="0" u="none" strike="noStrike" cap="none">
                <a:solidFill>
                  <a:srgbClr val="FFFFFF"/>
                </a:solidFill>
                <a:latin typeface="Arial"/>
                <a:ea typeface="Arial"/>
                <a:cs typeface="Arial"/>
                <a:sym typeface="Arial"/>
              </a:rPr>
              <a:t>Bossy e  </a:t>
            </a:r>
            <a:endParaRPr sz="3408" b="1" i="0" u="none" strike="noStrike" cap="none">
              <a:solidFill>
                <a:srgbClr val="FFFFFF"/>
              </a:solidFill>
              <a:latin typeface="Arial"/>
              <a:ea typeface="Arial"/>
              <a:cs typeface="Arial"/>
              <a:sym typeface="Arial"/>
            </a:endParaRPr>
          </a:p>
        </p:txBody>
      </p:sp>
      <p:sp>
        <p:nvSpPr>
          <p:cNvPr id="55" name="Google Shape;55;p9"/>
          <p:cNvSpPr txBox="1"/>
          <p:nvPr/>
        </p:nvSpPr>
        <p:spPr>
          <a:xfrm>
            <a:off x="10981556" y="4855549"/>
            <a:ext cx="5031900" cy="5466900"/>
          </a:xfrm>
          <a:prstGeom prst="rect">
            <a:avLst/>
          </a:prstGeom>
          <a:noFill/>
          <a:ln>
            <a:noFill/>
          </a:ln>
        </p:spPr>
        <p:txBody>
          <a:bodyPr spcFirstLastPara="1" wrap="square" lIns="201000" tIns="201000" rIns="201000" bIns="201000" anchor="t" anchorCtr="0">
            <a:spAutoFit/>
          </a:bodyPr>
          <a:lstStyle/>
          <a:p>
            <a:pPr marL="0" marR="0" lvl="1" indent="0" algn="ctr" rtl="0">
              <a:lnSpc>
                <a:spcPct val="150000"/>
              </a:lnSpc>
              <a:spcBef>
                <a:spcPts val="0"/>
              </a:spcBef>
              <a:spcAft>
                <a:spcPts val="0"/>
              </a:spcAft>
              <a:buClr>
                <a:srgbClr val="000000"/>
              </a:buClr>
              <a:buSzPts val="9454"/>
              <a:buFont typeface="Arial"/>
              <a:buNone/>
            </a:pPr>
            <a:r>
              <a:rPr lang="en" sz="8754" b="1" i="0" u="none" strike="noStrike" cap="none">
                <a:solidFill>
                  <a:schemeClr val="accent1"/>
                </a:solidFill>
                <a:highlight>
                  <a:schemeClr val="lt1"/>
                </a:highlight>
                <a:latin typeface="Poppins"/>
                <a:ea typeface="Poppins"/>
                <a:cs typeface="Poppins"/>
                <a:sym typeface="Poppins"/>
              </a:rPr>
              <a:t>fl</a:t>
            </a:r>
            <a:r>
              <a:rPr lang="en" sz="8754" b="1" i="0" u="none" strike="noStrike" cap="none">
                <a:solidFill>
                  <a:srgbClr val="FF0000"/>
                </a:solidFill>
                <a:highlight>
                  <a:srgbClr val="FFFFFF"/>
                </a:highlight>
                <a:latin typeface="Poppins"/>
                <a:ea typeface="Poppins"/>
                <a:cs typeface="Poppins"/>
                <a:sym typeface="Poppins"/>
              </a:rPr>
              <a:t>a</a:t>
            </a:r>
            <a:r>
              <a:rPr lang="en" sz="8754" b="1" i="0" u="none" strike="noStrike" cap="none">
                <a:solidFill>
                  <a:schemeClr val="accent1"/>
                </a:solidFill>
                <a:highlight>
                  <a:schemeClr val="lt1"/>
                </a:highlight>
                <a:latin typeface="Poppins"/>
                <a:ea typeface="Poppins"/>
                <a:cs typeface="Poppins"/>
                <a:sym typeface="Poppins"/>
              </a:rPr>
              <a:t>m</a:t>
            </a:r>
            <a:r>
              <a:rPr lang="en" sz="8754" b="1" i="0" u="none" strike="noStrike" cap="none">
                <a:solidFill>
                  <a:srgbClr val="FF0000"/>
                </a:solidFill>
                <a:highlight>
                  <a:schemeClr val="lt1"/>
                </a:highlight>
                <a:latin typeface="Poppins"/>
                <a:ea typeface="Poppins"/>
                <a:cs typeface="Poppins"/>
                <a:sym typeface="Poppins"/>
              </a:rPr>
              <a:t>e</a:t>
            </a:r>
            <a:r>
              <a:rPr lang="en" sz="5896" b="1" i="0" u="none" strike="noStrike" cap="none">
                <a:solidFill>
                  <a:srgbClr val="242424"/>
                </a:solidFill>
                <a:highlight>
                  <a:srgbClr val="FFFFFF"/>
                </a:highlight>
                <a:latin typeface="Poppins"/>
                <a:ea typeface="Poppins"/>
                <a:cs typeface="Poppins"/>
                <a:sym typeface="Poppins"/>
              </a:rPr>
              <a:t> </a:t>
            </a:r>
            <a:endParaRPr sz="5896"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497"/>
              <a:buFont typeface="Arial"/>
              <a:buNone/>
            </a:pPr>
            <a:r>
              <a:rPr lang="en" sz="5700" b="1" i="0" u="none" strike="noStrike" cap="none">
                <a:solidFill>
                  <a:schemeClr val="dk1"/>
                </a:solidFill>
                <a:highlight>
                  <a:schemeClr val="lt1"/>
                </a:highlight>
                <a:latin typeface="Poppins"/>
                <a:ea typeface="Poppins"/>
                <a:cs typeface="Poppins"/>
                <a:sym typeface="Poppins"/>
              </a:rPr>
              <a:t>/</a:t>
            </a:r>
            <a:r>
              <a:rPr lang="en" sz="5700" b="1" i="0" u="none" strike="noStrike" cap="none">
                <a:solidFill>
                  <a:schemeClr val="accent1"/>
                </a:solidFill>
                <a:highlight>
                  <a:schemeClr val="lt1"/>
                </a:highlight>
                <a:latin typeface="Poppins"/>
                <a:ea typeface="Poppins"/>
                <a:cs typeface="Poppins"/>
                <a:sym typeface="Poppins"/>
              </a:rPr>
              <a:t>f</a:t>
            </a:r>
            <a:r>
              <a:rPr lang="en" sz="5700" b="1" i="0" u="none" strike="noStrike" cap="none">
                <a:solidFill>
                  <a:schemeClr val="dk1"/>
                </a:solidFill>
                <a:highlight>
                  <a:schemeClr val="lt1"/>
                </a:highlight>
                <a:latin typeface="Poppins"/>
                <a:ea typeface="Poppins"/>
                <a:cs typeface="Poppins"/>
                <a:sym typeface="Poppins"/>
              </a:rPr>
              <a:t>/ /</a:t>
            </a:r>
            <a:r>
              <a:rPr lang="en" sz="5700" b="1" i="0" u="none" strike="noStrike" cap="none">
                <a:solidFill>
                  <a:schemeClr val="accent1"/>
                </a:solidFill>
                <a:highlight>
                  <a:schemeClr val="lt1"/>
                </a:highlight>
                <a:latin typeface="Poppins"/>
                <a:ea typeface="Poppins"/>
                <a:cs typeface="Poppins"/>
                <a:sym typeface="Poppins"/>
              </a:rPr>
              <a:t>l</a:t>
            </a:r>
            <a:r>
              <a:rPr lang="en" sz="5700" b="1" i="0" u="none" strike="noStrike" cap="none">
                <a:solidFill>
                  <a:schemeClr val="dk1"/>
                </a:solidFill>
                <a:highlight>
                  <a:schemeClr val="lt1"/>
                </a:highlight>
                <a:latin typeface="Poppins"/>
                <a:ea typeface="Poppins"/>
                <a:cs typeface="Poppins"/>
                <a:sym typeface="Poppins"/>
              </a:rPr>
              <a:t>/ /</a:t>
            </a:r>
            <a:r>
              <a:rPr lang="en" sz="5700" b="1" i="0" u="none" strike="noStrike" cap="none">
                <a:solidFill>
                  <a:srgbClr val="FF0000"/>
                </a:solidFill>
                <a:highlight>
                  <a:schemeClr val="lt1"/>
                </a:highlight>
                <a:latin typeface="Poppins"/>
                <a:ea typeface="Poppins"/>
                <a:cs typeface="Poppins"/>
                <a:sym typeface="Poppins"/>
              </a:rPr>
              <a:t>ā</a:t>
            </a:r>
            <a:r>
              <a:rPr lang="en" sz="5700" b="1" i="0" u="none" strike="noStrike" cap="none">
                <a:solidFill>
                  <a:schemeClr val="dk1"/>
                </a:solidFill>
                <a:highlight>
                  <a:schemeClr val="lt1"/>
                </a:highlight>
                <a:latin typeface="Poppins"/>
                <a:ea typeface="Poppins"/>
                <a:cs typeface="Poppins"/>
                <a:sym typeface="Poppins"/>
              </a:rPr>
              <a:t>/ /</a:t>
            </a:r>
            <a:r>
              <a:rPr lang="en" sz="5700" b="1" i="0" u="none" strike="noStrike" cap="none">
                <a:solidFill>
                  <a:schemeClr val="accent1"/>
                </a:solidFill>
                <a:highlight>
                  <a:schemeClr val="lt1"/>
                </a:highlight>
                <a:latin typeface="Poppins"/>
                <a:ea typeface="Poppins"/>
                <a:cs typeface="Poppins"/>
                <a:sym typeface="Poppins"/>
              </a:rPr>
              <a:t>m</a:t>
            </a:r>
            <a:r>
              <a:rPr lang="en" sz="5700" b="1" i="0" u="none" strike="noStrike" cap="none">
                <a:solidFill>
                  <a:schemeClr val="dk1"/>
                </a:solidFill>
                <a:highlight>
                  <a:schemeClr val="lt1"/>
                </a:highlight>
                <a:latin typeface="Poppins"/>
                <a:ea typeface="Poppins"/>
                <a:cs typeface="Poppins"/>
                <a:sym typeface="Poppins"/>
              </a:rPr>
              <a:t>/</a:t>
            </a:r>
            <a:br>
              <a:rPr lang="en" sz="5700" b="1" i="0" u="none" strike="noStrike" cap="none">
                <a:solidFill>
                  <a:schemeClr val="dk1"/>
                </a:solidFill>
                <a:highlight>
                  <a:schemeClr val="lt1"/>
                </a:highlight>
                <a:latin typeface="Poppins"/>
                <a:ea typeface="Poppins"/>
                <a:cs typeface="Poppins"/>
                <a:sym typeface="Poppins"/>
              </a:rPr>
            </a:br>
            <a:r>
              <a:rPr lang="en" sz="5700" b="1" i="0" u="none" strike="noStrike" cap="none">
                <a:solidFill>
                  <a:schemeClr val="dk1"/>
                </a:solidFill>
                <a:highlight>
                  <a:schemeClr val="lt1"/>
                </a:highlight>
                <a:latin typeface="Poppins"/>
                <a:ea typeface="Poppins"/>
                <a:cs typeface="Poppins"/>
                <a:sym typeface="Poppins"/>
              </a:rPr>
              <a:t> </a:t>
            </a:r>
            <a:r>
              <a:rPr lang="en" sz="5700" b="1" i="0" u="none" strike="noStrike" cap="none">
                <a:solidFill>
                  <a:srgbClr val="242424"/>
                </a:solidFill>
                <a:highlight>
                  <a:srgbClr val="FFFFFF"/>
                </a:highlight>
                <a:latin typeface="Poppins"/>
                <a:ea typeface="Poppins"/>
                <a:cs typeface="Poppins"/>
                <a:sym typeface="Poppins"/>
              </a:rPr>
              <a:t>=</a:t>
            </a:r>
            <a:r>
              <a:rPr lang="en" sz="5600" b="1" i="0" u="none" strike="noStrike" cap="none">
                <a:solidFill>
                  <a:srgbClr val="242424"/>
                </a:solidFill>
                <a:highlight>
                  <a:srgbClr val="FFFFFF"/>
                </a:highlight>
                <a:latin typeface="Poppins"/>
                <a:ea typeface="Poppins"/>
                <a:cs typeface="Poppins"/>
                <a:sym typeface="Poppins"/>
              </a:rPr>
              <a:t> </a:t>
            </a:r>
            <a:r>
              <a:rPr lang="en" sz="6000" b="1" i="0" u="none" strike="noStrike" cap="none">
                <a:solidFill>
                  <a:schemeClr val="accent1"/>
                </a:solidFill>
                <a:highlight>
                  <a:schemeClr val="lt1"/>
                </a:highlight>
                <a:latin typeface="Poppins"/>
                <a:ea typeface="Poppins"/>
                <a:cs typeface="Poppins"/>
                <a:sym typeface="Poppins"/>
              </a:rPr>
              <a:t>fl</a:t>
            </a:r>
            <a:r>
              <a:rPr lang="en" sz="6000" b="1" i="0" u="none" strike="noStrike" cap="none">
                <a:solidFill>
                  <a:srgbClr val="FF0000"/>
                </a:solidFill>
                <a:highlight>
                  <a:srgbClr val="FFFFFF"/>
                </a:highlight>
                <a:latin typeface="Poppins"/>
                <a:ea typeface="Poppins"/>
                <a:cs typeface="Poppins"/>
                <a:sym typeface="Poppins"/>
              </a:rPr>
              <a:t>a</a:t>
            </a:r>
            <a:r>
              <a:rPr lang="en" sz="6000" b="1" i="0" u="none" strike="noStrike" cap="none">
                <a:solidFill>
                  <a:schemeClr val="accent1"/>
                </a:solidFill>
                <a:highlight>
                  <a:schemeClr val="lt1"/>
                </a:highlight>
                <a:latin typeface="Poppins"/>
                <a:ea typeface="Poppins"/>
                <a:cs typeface="Poppins"/>
                <a:sym typeface="Poppins"/>
              </a:rPr>
              <a:t>m</a:t>
            </a:r>
            <a:r>
              <a:rPr lang="en" sz="6000" b="1" i="0" u="none" strike="noStrike" cap="none">
                <a:solidFill>
                  <a:srgbClr val="FF0000"/>
                </a:solidFill>
                <a:highlight>
                  <a:schemeClr val="lt1"/>
                </a:highlight>
                <a:latin typeface="Poppins"/>
                <a:ea typeface="Poppins"/>
                <a:cs typeface="Poppins"/>
                <a:sym typeface="Poppins"/>
              </a:rPr>
              <a:t>e</a:t>
            </a:r>
            <a:r>
              <a:rPr lang="en" sz="6000" b="1" i="0" u="none" strike="noStrike" cap="none">
                <a:solidFill>
                  <a:srgbClr val="006FB6"/>
                </a:solidFill>
                <a:highlight>
                  <a:srgbClr val="FFFFFF"/>
                </a:highlight>
                <a:latin typeface="Poppins"/>
                <a:ea typeface="Poppins"/>
                <a:cs typeface="Poppins"/>
                <a:sym typeface="Poppins"/>
              </a:rPr>
              <a:t> </a:t>
            </a:r>
            <a:endParaRPr sz="6000" b="1" i="0" u="none" strike="noStrike" cap="none">
              <a:solidFill>
                <a:srgbClr val="006FB6"/>
              </a:solidFill>
              <a:highlight>
                <a:srgbClr val="FFFFFF"/>
              </a:highlight>
              <a:latin typeface="Poppins"/>
              <a:ea typeface="Poppins"/>
              <a:cs typeface="Poppins"/>
              <a:sym typeface="Poppins"/>
            </a:endParaRPr>
          </a:p>
          <a:p>
            <a:pPr marL="1005200" marR="0" lvl="1" indent="0" algn="l" rtl="0">
              <a:lnSpc>
                <a:spcPct val="150000"/>
              </a:lnSpc>
              <a:spcBef>
                <a:spcPts val="0"/>
              </a:spcBef>
              <a:spcAft>
                <a:spcPts val="0"/>
              </a:spcAft>
              <a:buClr>
                <a:srgbClr val="000000"/>
              </a:buClr>
              <a:buSzPts val="2199"/>
              <a:buFont typeface="Arial"/>
              <a:buNone/>
            </a:pPr>
            <a:endParaRPr sz="2199" b="1" i="0" u="none" strike="noStrike" cap="none">
              <a:solidFill>
                <a:srgbClr val="242424"/>
              </a:solidFill>
              <a:latin typeface="Poppins"/>
              <a:ea typeface="Poppins"/>
              <a:cs typeface="Poppins"/>
              <a:sym typeface="Poppins"/>
            </a:endParaRPr>
          </a:p>
        </p:txBody>
      </p:sp>
      <p:sp>
        <p:nvSpPr>
          <p:cNvPr id="56" name="Google Shape;56;p9"/>
          <p:cNvSpPr/>
          <p:nvPr/>
        </p:nvSpPr>
        <p:spPr>
          <a:xfrm>
            <a:off x="11611422" y="5002626"/>
            <a:ext cx="3772200" cy="1529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57" name="Google Shape;57;p9"/>
          <p:cNvSpPr txBox="1"/>
          <p:nvPr/>
        </p:nvSpPr>
        <p:spPr>
          <a:xfrm>
            <a:off x="610317" y="6281929"/>
            <a:ext cx="6348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58" name="Google Shape;58;p9"/>
          <p:cNvSpPr txBox="1"/>
          <p:nvPr/>
        </p:nvSpPr>
        <p:spPr>
          <a:xfrm>
            <a:off x="610317" y="626011"/>
            <a:ext cx="6348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 name="Google Shape;61;p9"/>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5">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1000"/>
                                        <p:tgtEl>
                                          <p:spTgt spid="54"/>
                                        </p:tgtEl>
                                      </p:cBhvr>
                                    </p:animEffect>
                                  </p:childTnLst>
                                </p:cTn>
                              </p:par>
                              <p:par>
                                <p:cTn id="11" presetID="1" presetClass="exit" presetSubtype="0" fill="hold" nodeType="withEffect">
                                  <p:stCondLst>
                                    <p:cond delay="0"/>
                                  </p:stCondLst>
                                  <p:childTnLst>
                                    <p:set>
                                      <p:cBhvr>
                                        <p:cTn id="12" dur="1" fill="hold">
                                          <p:stCondLst>
                                            <p:cond delay="1"/>
                                          </p:stCondLst>
                                        </p:cTn>
                                        <p:tgtEl>
                                          <p:spTgt spid="5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5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a:stretch/>
        </p:blipFill>
        <p:spPr>
          <a:xfrm>
            <a:off x="11574337" y="2482553"/>
            <a:ext cx="3927287" cy="3848938"/>
          </a:xfrm>
          <a:prstGeom prst="rect">
            <a:avLst/>
          </a:prstGeom>
          <a:noFill/>
          <a:ln>
            <a:noFill/>
          </a:ln>
        </p:spPr>
      </p:pic>
      <p:pic>
        <p:nvPicPr>
          <p:cNvPr id="70" name="Google Shape;70;p10"/>
          <p:cNvPicPr preferRelativeResize="0"/>
          <p:nvPr/>
        </p:nvPicPr>
        <p:blipFill rotWithShape="1">
          <a:blip r:embed="rId4">
            <a:alphaModFix/>
          </a:blip>
          <a:srcRect t="514" b="514"/>
          <a:stretch/>
        </p:blipFill>
        <p:spPr>
          <a:xfrm>
            <a:off x="14732418" y="6763628"/>
            <a:ext cx="3927287" cy="3851434"/>
          </a:xfrm>
          <a:prstGeom prst="rect">
            <a:avLst/>
          </a:prstGeom>
          <a:noFill/>
          <a:ln>
            <a:noFill/>
          </a:ln>
        </p:spPr>
      </p:pic>
      <p:pic>
        <p:nvPicPr>
          <p:cNvPr id="71" name="Google Shape;71;p10"/>
          <p:cNvPicPr preferRelativeResize="0"/>
          <p:nvPr/>
        </p:nvPicPr>
        <p:blipFill rotWithShape="1">
          <a:blip r:embed="rId5">
            <a:alphaModFix/>
          </a:blip>
          <a:srcRect/>
          <a:stretch/>
        </p:blipFill>
        <p:spPr>
          <a:xfrm>
            <a:off x="15662776" y="2481124"/>
            <a:ext cx="4004727" cy="3851456"/>
          </a:xfrm>
          <a:prstGeom prst="rect">
            <a:avLst/>
          </a:prstGeom>
          <a:noFill/>
          <a:ln>
            <a:noFill/>
          </a:ln>
        </p:spPr>
      </p:pic>
      <p:pic>
        <p:nvPicPr>
          <p:cNvPr id="72" name="Google Shape;72;p10"/>
          <p:cNvPicPr preferRelativeResize="0"/>
          <p:nvPr/>
        </p:nvPicPr>
        <p:blipFill rotWithShape="1">
          <a:blip r:embed="rId6">
            <a:alphaModFix/>
          </a:blip>
          <a:srcRect/>
          <a:stretch/>
        </p:blipFill>
        <p:spPr>
          <a:xfrm>
            <a:off x="8811832" y="6795477"/>
            <a:ext cx="3927287" cy="3796405"/>
          </a:xfrm>
          <a:prstGeom prst="rect">
            <a:avLst/>
          </a:prstGeom>
          <a:noFill/>
          <a:ln>
            <a:noFill/>
          </a:ln>
        </p:spPr>
      </p:pic>
      <p:pic>
        <p:nvPicPr>
          <p:cNvPr id="73" name="Google Shape;73;p10"/>
          <p:cNvPicPr preferRelativeResize="0"/>
          <p:nvPr/>
        </p:nvPicPr>
        <p:blipFill rotWithShape="1">
          <a:blip r:embed="rId7">
            <a:alphaModFix/>
          </a:blip>
          <a:srcRect/>
          <a:stretch/>
        </p:blipFill>
        <p:spPr>
          <a:xfrm>
            <a:off x="7465665" y="2481125"/>
            <a:ext cx="3927287" cy="3851453"/>
          </a:xfrm>
          <a:prstGeom prst="rect">
            <a:avLst/>
          </a:prstGeom>
          <a:noFill/>
          <a:ln>
            <a:noFill/>
          </a:ln>
        </p:spPr>
      </p:pic>
      <p:sp>
        <p:nvSpPr>
          <p:cNvPr id="74" name="Google Shape;74;p10"/>
          <p:cNvSpPr txBox="1"/>
          <p:nvPr/>
        </p:nvSpPr>
        <p:spPr>
          <a:xfrm>
            <a:off x="610317" y="626011"/>
            <a:ext cx="6348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75" name="Google Shape;75;p10"/>
          <p:cNvGrpSpPr/>
          <p:nvPr/>
        </p:nvGrpSpPr>
        <p:grpSpPr>
          <a:xfrm>
            <a:off x="599448" y="3308558"/>
            <a:ext cx="2489999" cy="2588607"/>
            <a:chOff x="599452" y="3110429"/>
            <a:chExt cx="2680589" cy="2786745"/>
          </a:xfrm>
        </p:grpSpPr>
        <p:sp>
          <p:nvSpPr>
            <p:cNvPr id="76" name="Google Shape;76;p10"/>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 name="Google Shape;77;p10"/>
            <p:cNvPicPr preferRelativeResize="0"/>
            <p:nvPr/>
          </p:nvPicPr>
          <p:blipFill rotWithShape="1">
            <a:blip r:embed="rId8">
              <a:alphaModFix/>
            </a:blip>
            <a:srcRect/>
            <a:stretch/>
          </p:blipFill>
          <p:spPr>
            <a:xfrm>
              <a:off x="1219191" y="3110429"/>
              <a:ext cx="1442294" cy="2697122"/>
            </a:xfrm>
            <a:prstGeom prst="rect">
              <a:avLst/>
            </a:prstGeom>
            <a:noFill/>
            <a:ln>
              <a:noFill/>
            </a:ln>
          </p:spPr>
        </p:pic>
        <p:sp>
          <p:nvSpPr>
            <p:cNvPr id="78" name="Google Shape;78;p10"/>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0"/>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0" name="Google Shape;80;p10"/>
          <p:cNvPicPr preferRelativeResize="0"/>
          <p:nvPr/>
        </p:nvPicPr>
        <p:blipFill rotWithShape="1">
          <a:blip r:embed="rId9">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200"/>
                                        <p:tgtEl>
                                          <p:spTgt spid="70"/>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10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10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1"/>
                                          </p:stCondLst>
                                        </p:cTn>
                                        <p:tgtEl>
                                          <p:spTgt spid="6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1"/>
                                          </p:stCondLst>
                                        </p:cTn>
                                        <p:tgtEl>
                                          <p:spTgt spid="7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1"/>
                                          </p:stCondLst>
                                        </p:cTn>
                                        <p:tgtEl>
                                          <p:spTgt spid="7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1"/>
                                          </p:stCondLst>
                                        </p:cTn>
                                        <p:tgtEl>
                                          <p:spTgt spid="7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1"/>
          <p:cNvPicPr preferRelativeResize="0"/>
          <p:nvPr/>
        </p:nvPicPr>
        <p:blipFill rotWithShape="1">
          <a:blip r:embed="rId3">
            <a:alphaModFix/>
          </a:blip>
          <a:srcRect/>
          <a:stretch/>
        </p:blipFill>
        <p:spPr>
          <a:xfrm>
            <a:off x="7578773" y="2013283"/>
            <a:ext cx="11736064" cy="8758988"/>
          </a:xfrm>
          <a:prstGeom prst="rect">
            <a:avLst/>
          </a:prstGeom>
          <a:noFill/>
          <a:ln>
            <a:noFill/>
          </a:ln>
        </p:spPr>
      </p:pic>
      <p:sp>
        <p:nvSpPr>
          <p:cNvPr id="86" name="Google Shape;86;p11"/>
          <p:cNvSpPr txBox="1"/>
          <p:nvPr/>
        </p:nvSpPr>
        <p:spPr>
          <a:xfrm>
            <a:off x="610317" y="626011"/>
            <a:ext cx="6348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87" name="Google Shape;87;p11"/>
          <p:cNvGrpSpPr/>
          <p:nvPr/>
        </p:nvGrpSpPr>
        <p:grpSpPr>
          <a:xfrm>
            <a:off x="599448" y="3308558"/>
            <a:ext cx="2489999" cy="2588607"/>
            <a:chOff x="599452" y="3110429"/>
            <a:chExt cx="2680589" cy="2786745"/>
          </a:xfrm>
        </p:grpSpPr>
        <p:sp>
          <p:nvSpPr>
            <p:cNvPr id="88" name="Google Shape;88;p11"/>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 name="Google Shape;89;p11"/>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90" name="Google Shape;90;p11"/>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1"/>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2" name="Google Shape;92;p11"/>
          <p:cNvPicPr preferRelativeResize="0"/>
          <p:nvPr/>
        </p:nvPicPr>
        <p:blipFill rotWithShape="1">
          <a:blip r:embed="rId5">
            <a:alphaModFix/>
          </a:blip>
          <a:srcRect/>
          <a:stretch/>
        </p:blipFill>
        <p:spPr>
          <a:xfrm>
            <a:off x="18276233" y="550401"/>
            <a:ext cx="669700" cy="12877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2"/>
          <p:cNvPicPr preferRelativeResize="0"/>
          <p:nvPr/>
        </p:nvPicPr>
        <p:blipFill rotWithShape="1">
          <a:blip r:embed="rId3">
            <a:alphaModFix/>
          </a:blip>
          <a:srcRect/>
          <a:stretch/>
        </p:blipFill>
        <p:spPr>
          <a:xfrm rot="5400000">
            <a:off x="7435675" y="2387149"/>
            <a:ext cx="9729219" cy="6400799"/>
          </a:xfrm>
          <a:prstGeom prst="rect">
            <a:avLst/>
          </a:prstGeom>
          <a:noFill/>
          <a:ln>
            <a:noFill/>
          </a:ln>
        </p:spPr>
      </p:pic>
      <p:sp>
        <p:nvSpPr>
          <p:cNvPr id="99" name="Google Shape;99;p12"/>
          <p:cNvSpPr txBox="1"/>
          <p:nvPr/>
        </p:nvSpPr>
        <p:spPr>
          <a:xfrm>
            <a:off x="8846496" y="1830338"/>
            <a:ext cx="6818700" cy="2476200"/>
          </a:xfrm>
          <a:prstGeom prst="rect">
            <a:avLst/>
          </a:prstGeom>
          <a:noFill/>
          <a:ln>
            <a:noFill/>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6490"/>
              <a:buFont typeface="Arial"/>
              <a:buNone/>
            </a:pPr>
            <a:r>
              <a:rPr lang="en" sz="14000" b="1" i="0" u="none" strike="noStrike" cap="none">
                <a:solidFill>
                  <a:schemeClr val="lt1"/>
                </a:solidFill>
                <a:latin typeface="Poppins"/>
                <a:ea typeface="Poppins"/>
                <a:cs typeface="Poppins"/>
                <a:sym typeface="Poppins"/>
              </a:rPr>
              <a:t>same</a:t>
            </a:r>
            <a:endParaRPr sz="14000" b="1" i="0" u="none" strike="noStrike" cap="none">
              <a:solidFill>
                <a:schemeClr val="lt1"/>
              </a:solidFill>
              <a:latin typeface="Poppins"/>
              <a:ea typeface="Poppins"/>
              <a:cs typeface="Poppins"/>
              <a:sym typeface="Poppins"/>
            </a:endParaRPr>
          </a:p>
        </p:txBody>
      </p:sp>
      <p:sp>
        <p:nvSpPr>
          <p:cNvPr id="100" name="Google Shape;100;p12"/>
          <p:cNvSpPr txBox="1"/>
          <p:nvPr/>
        </p:nvSpPr>
        <p:spPr>
          <a:xfrm>
            <a:off x="8858672" y="5618710"/>
            <a:ext cx="7032600" cy="2641500"/>
          </a:xfrm>
          <a:prstGeom prst="rect">
            <a:avLst/>
          </a:prstGeom>
          <a:noFill/>
          <a:ln>
            <a:noFill/>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6490"/>
              <a:buFont typeface="Arial"/>
              <a:buNone/>
            </a:pPr>
            <a:r>
              <a:rPr lang="en" sz="14000" b="1" i="0" u="none" strike="noStrike" cap="none">
                <a:solidFill>
                  <a:schemeClr val="lt1"/>
                </a:solidFill>
                <a:latin typeface="Poppins"/>
                <a:ea typeface="Poppins"/>
                <a:cs typeface="Poppins"/>
                <a:sym typeface="Poppins"/>
              </a:rPr>
              <a:t>flame</a:t>
            </a:r>
            <a:endParaRPr sz="14000" b="1" i="0" u="none" strike="noStrike" cap="none">
              <a:solidFill>
                <a:schemeClr val="lt1"/>
              </a:solidFill>
              <a:latin typeface="Poppins"/>
              <a:ea typeface="Poppins"/>
              <a:cs typeface="Poppins"/>
              <a:sym typeface="Poppins"/>
            </a:endParaRPr>
          </a:p>
        </p:txBody>
      </p:sp>
      <p:sp>
        <p:nvSpPr>
          <p:cNvPr id="101" name="Google Shape;101;p12"/>
          <p:cNvSpPr/>
          <p:nvPr/>
        </p:nvSpPr>
        <p:spPr>
          <a:xfrm>
            <a:off x="11096083" y="4020048"/>
            <a:ext cx="5514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2" name="Google Shape;102;p12"/>
          <p:cNvSpPr/>
          <p:nvPr/>
        </p:nvSpPr>
        <p:spPr>
          <a:xfrm>
            <a:off x="12539399" y="4020060"/>
            <a:ext cx="5514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3" name="Google Shape;103;p12"/>
          <p:cNvSpPr/>
          <p:nvPr/>
        </p:nvSpPr>
        <p:spPr>
          <a:xfrm>
            <a:off x="9870021" y="7953259"/>
            <a:ext cx="5514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4" name="Google Shape;104;p12"/>
          <p:cNvSpPr/>
          <p:nvPr/>
        </p:nvSpPr>
        <p:spPr>
          <a:xfrm>
            <a:off x="10316097" y="7953334"/>
            <a:ext cx="5514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5" name="Google Shape;105;p12"/>
          <p:cNvSpPr/>
          <p:nvPr/>
        </p:nvSpPr>
        <p:spPr>
          <a:xfrm>
            <a:off x="9644979" y="4403155"/>
            <a:ext cx="54600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6" name="Google Shape;106;p12"/>
          <p:cNvSpPr/>
          <p:nvPr/>
        </p:nvSpPr>
        <p:spPr>
          <a:xfrm>
            <a:off x="9644967" y="8488553"/>
            <a:ext cx="54600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7" name="Google Shape;107;p12"/>
          <p:cNvSpPr/>
          <p:nvPr/>
        </p:nvSpPr>
        <p:spPr>
          <a:xfrm>
            <a:off x="9947621" y="4020048"/>
            <a:ext cx="5514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8" name="Google Shape;108;p12"/>
          <p:cNvSpPr/>
          <p:nvPr/>
        </p:nvSpPr>
        <p:spPr>
          <a:xfrm>
            <a:off x="11444757" y="7953259"/>
            <a:ext cx="5514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09" name="Google Shape;109;p12"/>
          <p:cNvSpPr/>
          <p:nvPr/>
        </p:nvSpPr>
        <p:spPr>
          <a:xfrm>
            <a:off x="12766773" y="7953321"/>
            <a:ext cx="551400" cy="3831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10" name="Google Shape;110;p12"/>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1" name="Google Shape;111;p12"/>
          <p:cNvPicPr preferRelativeResize="0"/>
          <p:nvPr/>
        </p:nvPicPr>
        <p:blipFill rotWithShape="1">
          <a:blip r:embed="rId4">
            <a:alphaModFix/>
          </a:blip>
          <a:srcRect/>
          <a:stretch/>
        </p:blipFill>
        <p:spPr>
          <a:xfrm>
            <a:off x="17653913" y="312775"/>
            <a:ext cx="1821934" cy="1567072"/>
          </a:xfrm>
          <a:prstGeom prst="rect">
            <a:avLst/>
          </a:prstGeom>
          <a:noFill/>
          <a:ln>
            <a:noFill/>
          </a:ln>
        </p:spPr>
      </p:pic>
      <p:sp>
        <p:nvSpPr>
          <p:cNvPr id="112" name="Google Shape;112;p12"/>
          <p:cNvSpPr txBox="1"/>
          <p:nvPr/>
        </p:nvSpPr>
        <p:spPr>
          <a:xfrm>
            <a:off x="610317" y="626011"/>
            <a:ext cx="632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113" name="Google Shape;113;p12"/>
          <p:cNvSpPr txBox="1"/>
          <p:nvPr/>
        </p:nvSpPr>
        <p:spPr>
          <a:xfrm>
            <a:off x="612000" y="5966810"/>
            <a:ext cx="58074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114" name="Google Shape;114;p12"/>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10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10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10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1"/>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10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10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1000"/>
                                        <p:tgtEl>
                                          <p:spTgt spid="105"/>
                                        </p:tgtEl>
                                      </p:cBhvr>
                                    </p:animEffect>
                                  </p:childTnLst>
                                </p:cTn>
                              </p:par>
                              <p:par>
                                <p:cTn id="39" presetID="1" presetClass="exit" presetSubtype="0" fill="hold" nodeType="withEffect">
                                  <p:stCondLst>
                                    <p:cond delay="0"/>
                                  </p:stCondLst>
                                  <p:childTnLst>
                                    <p:set>
                                      <p:cBhvr>
                                        <p:cTn id="40" dur="1" fill="hold">
                                          <p:stCondLst>
                                            <p:cond delay="1"/>
                                          </p:stCondLst>
                                        </p:cTn>
                                        <p:tgtEl>
                                          <p:spTgt spid="10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1000"/>
                                        <p:tgtEl>
                                          <p:spTgt spid="100"/>
                                        </p:tgtEl>
                                      </p:cBhvr>
                                    </p:animEffect>
                                  </p:childTnLst>
                                </p:cTn>
                              </p:par>
                              <p:par>
                                <p:cTn id="46" presetID="1" presetClass="exit" presetSubtype="0" fill="hold" nodeType="withEffect">
                                  <p:stCondLst>
                                    <p:cond delay="0"/>
                                  </p:stCondLst>
                                  <p:childTnLst>
                                    <p:set>
                                      <p:cBhvr>
                                        <p:cTn id="47" dur="1" fill="hold">
                                          <p:stCondLst>
                                            <p:cond delay="1"/>
                                          </p:stCondLst>
                                        </p:cTn>
                                        <p:tgtEl>
                                          <p:spTgt spid="10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4"/>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1"/>
                                          </p:stCondLst>
                                        </p:cTn>
                                        <p:tgtEl>
                                          <p:spTgt spid="10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8"/>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1"/>
                                          </p:stCondLst>
                                        </p:cTn>
                                        <p:tgtEl>
                                          <p:spTgt spid="10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9"/>
                                        </p:tgtEl>
                                        <p:attrNameLst>
                                          <p:attrName>style.visibility</p:attrName>
                                        </p:attrNameLst>
                                      </p:cBhvr>
                                      <p:to>
                                        <p:strVal val="visible"/>
                                      </p:to>
                                    </p:set>
                                    <p:animEffect transition="in" filter="fade">
                                      <p:cBhvr>
                                        <p:cTn id="68" dur="1"/>
                                        <p:tgtEl>
                                          <p:spTgt spid="109"/>
                                        </p:tgtEl>
                                      </p:cBhvr>
                                    </p:animEffect>
                                  </p:childTnLst>
                                </p:cTn>
                              </p:par>
                              <p:par>
                                <p:cTn id="69" presetID="1" presetClass="exit" presetSubtype="0" fill="hold" nodeType="withEffect">
                                  <p:stCondLst>
                                    <p:cond delay="0"/>
                                  </p:stCondLst>
                                  <p:childTnLst>
                                    <p:set>
                                      <p:cBhvr>
                                        <p:cTn id="70" dur="1" fill="hold">
                                          <p:stCondLst>
                                            <p:cond delay="1"/>
                                          </p:stCondLst>
                                        </p:cTn>
                                        <p:tgtEl>
                                          <p:spTgt spid="10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6"/>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1"/>
                                          </p:stCondLst>
                                        </p:cTn>
                                        <p:tgtEl>
                                          <p:spTgt spid="10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1"/>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3"/>
          <p:cNvGrpSpPr/>
          <p:nvPr/>
        </p:nvGrpSpPr>
        <p:grpSpPr>
          <a:xfrm>
            <a:off x="7201933" y="2346193"/>
            <a:ext cx="5148980" cy="3108982"/>
            <a:chOff x="5784675" y="818500"/>
            <a:chExt cx="2737800" cy="1941900"/>
          </a:xfrm>
        </p:grpSpPr>
        <p:sp>
          <p:nvSpPr>
            <p:cNvPr id="121" name="Google Shape;121;p13"/>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22" name="Google Shape;122;p13"/>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skate</a:t>
              </a:r>
              <a:endParaRPr sz="10993" b="1" i="0" u="none" strike="noStrike" cap="none">
                <a:solidFill>
                  <a:schemeClr val="accent1"/>
                </a:solidFill>
                <a:latin typeface="Poppins"/>
                <a:ea typeface="Poppins"/>
                <a:cs typeface="Poppins"/>
                <a:sym typeface="Poppins"/>
              </a:endParaRPr>
            </a:p>
          </p:txBody>
        </p:sp>
      </p:grpSp>
      <p:grpSp>
        <p:nvGrpSpPr>
          <p:cNvPr id="123" name="Google Shape;123;p13"/>
          <p:cNvGrpSpPr/>
          <p:nvPr/>
        </p:nvGrpSpPr>
        <p:grpSpPr>
          <a:xfrm>
            <a:off x="13292227" y="2346191"/>
            <a:ext cx="5675733" cy="3108982"/>
            <a:chOff x="5784675" y="907452"/>
            <a:chExt cx="2737800" cy="1941900"/>
          </a:xfrm>
        </p:grpSpPr>
        <p:sp>
          <p:nvSpPr>
            <p:cNvPr id="124" name="Google Shape;124;p13"/>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25" name="Google Shape;125;p13"/>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000" b="1" i="0" u="none" strike="noStrike" cap="none">
                  <a:solidFill>
                    <a:schemeClr val="accent1"/>
                  </a:solidFill>
                  <a:latin typeface="Poppins"/>
                  <a:ea typeface="Poppins"/>
                  <a:cs typeface="Poppins"/>
                  <a:sym typeface="Poppins"/>
                </a:rPr>
                <a:t>shake</a:t>
              </a:r>
              <a:endParaRPr sz="10000" b="1" i="0" u="none" strike="noStrike" cap="none">
                <a:solidFill>
                  <a:schemeClr val="accent1"/>
                </a:solidFill>
                <a:latin typeface="Poppins"/>
                <a:ea typeface="Poppins"/>
                <a:cs typeface="Poppins"/>
                <a:sym typeface="Poppins"/>
              </a:endParaRPr>
            </a:p>
          </p:txBody>
        </p:sp>
      </p:grpSp>
      <p:grpSp>
        <p:nvGrpSpPr>
          <p:cNvPr id="126" name="Google Shape;126;p13"/>
          <p:cNvGrpSpPr/>
          <p:nvPr/>
        </p:nvGrpSpPr>
        <p:grpSpPr>
          <a:xfrm>
            <a:off x="7201868" y="5622458"/>
            <a:ext cx="11765422" cy="3751557"/>
            <a:chOff x="5784675" y="818500"/>
            <a:chExt cx="2737800" cy="1941900"/>
          </a:xfrm>
        </p:grpSpPr>
        <p:sp>
          <p:nvSpPr>
            <p:cNvPr id="127" name="Google Shape;127;p13"/>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28" name="Google Shape;128;p13"/>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15000"/>
                </a:lnSpc>
                <a:spcBef>
                  <a:spcPts val="0"/>
                </a:spcBef>
                <a:spcAft>
                  <a:spcPts val="0"/>
                </a:spcAft>
                <a:buClr>
                  <a:srgbClr val="000000"/>
                </a:buClr>
                <a:buSzPts val="9234"/>
                <a:buFont typeface="Arial"/>
                <a:buNone/>
              </a:pPr>
              <a:r>
                <a:rPr lang="en" sz="8033" b="1" i="0" u="none" strike="noStrike" cap="none">
                  <a:solidFill>
                    <a:schemeClr val="accent1"/>
                  </a:solidFill>
                  <a:latin typeface="Poppins"/>
                  <a:ea typeface="Poppins"/>
                  <a:cs typeface="Poppins"/>
                  <a:sym typeface="Poppins"/>
                </a:rPr>
                <a:t>Take this page and date it.</a:t>
              </a:r>
              <a:endParaRPr sz="8033" b="1" i="0" u="none" strike="noStrike" cap="none">
                <a:solidFill>
                  <a:schemeClr val="accent1"/>
                </a:solidFill>
                <a:latin typeface="Poppins"/>
                <a:ea typeface="Poppins"/>
                <a:cs typeface="Poppins"/>
                <a:sym typeface="Poppins"/>
              </a:endParaRPr>
            </a:p>
          </p:txBody>
        </p:sp>
      </p:grpSp>
      <p:sp>
        <p:nvSpPr>
          <p:cNvPr id="129" name="Google Shape;129;p13"/>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0" name="Google Shape;130;p13"/>
          <p:cNvPicPr preferRelativeResize="0"/>
          <p:nvPr/>
        </p:nvPicPr>
        <p:blipFill rotWithShape="1">
          <a:blip r:embed="rId3">
            <a:alphaModFix/>
          </a:blip>
          <a:srcRect/>
          <a:stretch/>
        </p:blipFill>
        <p:spPr>
          <a:xfrm>
            <a:off x="17653913" y="312775"/>
            <a:ext cx="1821934" cy="1567072"/>
          </a:xfrm>
          <a:prstGeom prst="rect">
            <a:avLst/>
          </a:prstGeom>
          <a:noFill/>
          <a:ln>
            <a:noFill/>
          </a:ln>
        </p:spPr>
      </p:pic>
      <p:sp>
        <p:nvSpPr>
          <p:cNvPr id="131" name="Google Shape;131;p13"/>
          <p:cNvSpPr txBox="1"/>
          <p:nvPr/>
        </p:nvSpPr>
        <p:spPr>
          <a:xfrm>
            <a:off x="610316" y="626011"/>
            <a:ext cx="5601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32" name="Google Shape;132;p13"/>
          <p:cNvSpPr txBox="1"/>
          <p:nvPr/>
        </p:nvSpPr>
        <p:spPr>
          <a:xfrm>
            <a:off x="610316" y="6093125"/>
            <a:ext cx="60342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33" name="Google Shape;133;p13"/>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34" name="Google Shape;134;p13"/>
          <p:cNvPicPr preferRelativeResize="0"/>
          <p:nvPr/>
        </p:nvPicPr>
        <p:blipFill rotWithShape="1">
          <a:blip r:embed="rId5">
            <a:alphaModFix/>
          </a:blip>
          <a:srcRect/>
          <a:stretch/>
        </p:blipFill>
        <p:spPr>
          <a:xfrm>
            <a:off x="16376400" y="943195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1000"/>
                                        <p:tgtEl>
                                          <p:spTgt spid="120"/>
                                        </p:tgtEl>
                                        <p:attrNameLst>
                                          <p:attrName>ppt_w</p:attrName>
                                        </p:attrNameLst>
                                      </p:cBhvr>
                                      <p:tavLst>
                                        <p:tav tm="0">
                                          <p:val>
                                            <p:strVal val="0"/>
                                          </p:val>
                                        </p:tav>
                                        <p:tav tm="100000">
                                          <p:val>
                                            <p:strVal val="#ppt_w"/>
                                          </p:val>
                                        </p:tav>
                                      </p:tavLst>
                                    </p:anim>
                                    <p:anim calcmode="lin" valueType="num">
                                      <p:cBhvr additive="base">
                                        <p:cTn id="13" dur="1000"/>
                                        <p:tgtEl>
                                          <p:spTgt spid="12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additive="base">
                                        <p:cTn id="18" dur="1000"/>
                                        <p:tgtEl>
                                          <p:spTgt spid="123"/>
                                        </p:tgtEl>
                                        <p:attrNameLst>
                                          <p:attrName>ppt_w</p:attrName>
                                        </p:attrNameLst>
                                      </p:cBhvr>
                                      <p:tavLst>
                                        <p:tav tm="0">
                                          <p:val>
                                            <p:strVal val="0"/>
                                          </p:val>
                                        </p:tav>
                                        <p:tav tm="100000">
                                          <p:val>
                                            <p:strVal val="#ppt_w"/>
                                          </p:val>
                                        </p:tav>
                                      </p:tavLst>
                                    </p:anim>
                                    <p:anim calcmode="lin" valueType="num">
                                      <p:cBhvr additive="base">
                                        <p:cTn id="19" dur="1000"/>
                                        <p:tgtEl>
                                          <p:spTgt spid="123"/>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26"/>
                                        </p:tgtEl>
                                        <p:attrNameLst>
                                          <p:attrName>style.visibility</p:attrName>
                                        </p:attrNameLst>
                                      </p:cBhvr>
                                      <p:to>
                                        <p:strVal val="visible"/>
                                      </p:to>
                                    </p:set>
                                    <p:anim calcmode="lin" valueType="num">
                                      <p:cBhvr additive="base">
                                        <p:cTn id="24" dur="1000"/>
                                        <p:tgtEl>
                                          <p:spTgt spid="126"/>
                                        </p:tgtEl>
                                        <p:attrNameLst>
                                          <p:attrName>ppt_w</p:attrName>
                                        </p:attrNameLst>
                                      </p:cBhvr>
                                      <p:tavLst>
                                        <p:tav tm="0">
                                          <p:val>
                                            <p:strVal val="0"/>
                                          </p:val>
                                        </p:tav>
                                        <p:tav tm="100000">
                                          <p:val>
                                            <p:strVal val="#ppt_w"/>
                                          </p:val>
                                        </p:tav>
                                      </p:tavLst>
                                    </p:anim>
                                    <p:anim calcmode="lin" valueType="num">
                                      <p:cBhvr additive="base">
                                        <p:cTn id="25" dur="1000"/>
                                        <p:tgtEl>
                                          <p:spTgt spid="12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p:nvPr/>
        </p:nvSpPr>
        <p:spPr>
          <a:xfrm>
            <a:off x="7030925" y="2061048"/>
            <a:ext cx="12898200" cy="7961400"/>
          </a:xfrm>
          <a:prstGeom prst="rect">
            <a:avLst/>
          </a:prstGeom>
          <a:noFill/>
          <a:ln>
            <a:noFill/>
          </a:ln>
        </p:spPr>
        <p:txBody>
          <a:bodyPr spcFirstLastPara="1" wrap="square" lIns="201000" tIns="201000" rIns="201000" bIns="201000" anchor="t" anchorCtr="0">
            <a:noAutofit/>
          </a:bodyPr>
          <a:lstStyle/>
          <a:p>
            <a:pPr marL="1005200" marR="0" lvl="1" indent="0" algn="l" rtl="0">
              <a:lnSpc>
                <a:spcPct val="130000"/>
              </a:lnSpc>
              <a:spcBef>
                <a:spcPts val="0"/>
              </a:spcBef>
              <a:spcAft>
                <a:spcPts val="0"/>
              </a:spcAft>
              <a:buClr>
                <a:srgbClr val="000000"/>
              </a:buClr>
              <a:buSzPts val="11900"/>
              <a:buFont typeface="Arial"/>
              <a:buNone/>
            </a:pPr>
            <a:r>
              <a:rPr lang="en" sz="11900" b="1" i="0" u="none" strike="noStrike" cap="none" dirty="0">
                <a:solidFill>
                  <a:schemeClr val="accent1"/>
                </a:solidFill>
                <a:latin typeface="Poppins"/>
                <a:ea typeface="Poppins"/>
                <a:cs typeface="Poppins"/>
                <a:sym typeface="Poppins"/>
              </a:rPr>
              <a:t>brave	</a:t>
            </a:r>
            <a:r>
              <a:rPr lang="en" sz="11900" b="1" i="0" u="none" strike="noStrike" cap="none">
                <a:solidFill>
                  <a:schemeClr val="accent1"/>
                </a:solidFill>
                <a:latin typeface="Poppins"/>
                <a:ea typeface="Poppins"/>
                <a:cs typeface="Poppins"/>
                <a:sym typeface="Poppins"/>
              </a:rPr>
              <a:t>	grade</a:t>
            </a:r>
            <a:endParaRPr sz="11900" b="1" i="0" u="none" strike="noStrike" cap="none" dirty="0">
              <a:solidFill>
                <a:schemeClr val="accent1"/>
              </a:solidFill>
              <a:latin typeface="Poppins"/>
              <a:ea typeface="Poppins"/>
              <a:cs typeface="Poppins"/>
              <a:sym typeface="Poppins"/>
            </a:endParaRPr>
          </a:p>
          <a:p>
            <a:pPr marL="1005200" marR="0" lvl="1" indent="0" algn="l" rtl="0">
              <a:lnSpc>
                <a:spcPct val="130000"/>
              </a:lnSpc>
              <a:spcBef>
                <a:spcPts val="0"/>
              </a:spcBef>
              <a:spcAft>
                <a:spcPts val="0"/>
              </a:spcAft>
              <a:buClr>
                <a:srgbClr val="000000"/>
              </a:buClr>
              <a:buSzPts val="11900"/>
              <a:buFont typeface="Arial"/>
              <a:buNone/>
            </a:pPr>
            <a:r>
              <a:rPr lang="en" sz="11900" b="1" i="0" u="none" strike="noStrike" cap="none" dirty="0">
                <a:solidFill>
                  <a:schemeClr val="accent1"/>
                </a:solidFill>
                <a:latin typeface="Poppins"/>
                <a:ea typeface="Poppins"/>
                <a:cs typeface="Poppins"/>
                <a:sym typeface="Poppins"/>
              </a:rPr>
              <a:t>crane		plane</a:t>
            </a:r>
            <a:endParaRPr sz="11900" b="1" i="0" u="none" strike="noStrike" cap="none" dirty="0">
              <a:solidFill>
                <a:schemeClr val="accent1"/>
              </a:solidFill>
              <a:latin typeface="Poppins"/>
              <a:ea typeface="Poppins"/>
              <a:cs typeface="Poppins"/>
              <a:sym typeface="Poppins"/>
            </a:endParaRPr>
          </a:p>
          <a:p>
            <a:pPr marL="1005200" marR="0" lvl="1" indent="0" algn="l" rtl="0">
              <a:lnSpc>
                <a:spcPct val="130000"/>
              </a:lnSpc>
              <a:spcBef>
                <a:spcPts val="0"/>
              </a:spcBef>
              <a:spcAft>
                <a:spcPts val="0"/>
              </a:spcAft>
              <a:buClr>
                <a:srgbClr val="000000"/>
              </a:buClr>
              <a:buSzPts val="11900"/>
              <a:buFont typeface="Arial"/>
              <a:buNone/>
            </a:pPr>
            <a:r>
              <a:rPr lang="en" sz="11900" b="1" i="0" u="none" strike="noStrike" cap="none" dirty="0">
                <a:solidFill>
                  <a:schemeClr val="accent1"/>
                </a:solidFill>
                <a:latin typeface="Poppins"/>
                <a:ea typeface="Poppins"/>
                <a:cs typeface="Poppins"/>
                <a:sym typeface="Poppins"/>
              </a:rPr>
              <a:t>save</a:t>
            </a:r>
            <a:endParaRPr sz="11900" b="1" i="0" u="none" strike="noStrike" cap="none" dirty="0">
              <a:solidFill>
                <a:schemeClr val="accent1"/>
              </a:solidFill>
              <a:highlight>
                <a:srgbClr val="FFFFFF"/>
              </a:highlight>
              <a:latin typeface="Poppins"/>
              <a:ea typeface="Poppins"/>
              <a:cs typeface="Poppins"/>
              <a:sym typeface="Poppins"/>
            </a:endParaRPr>
          </a:p>
        </p:txBody>
      </p:sp>
      <p:sp>
        <p:nvSpPr>
          <p:cNvPr id="141" name="Google Shape;141;p14"/>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42" name="Google Shape;142;p14"/>
          <p:cNvSpPr txBox="1"/>
          <p:nvPr/>
        </p:nvSpPr>
        <p:spPr>
          <a:xfrm>
            <a:off x="610316" y="5882279"/>
            <a:ext cx="58818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can read the words!</a:t>
            </a:r>
            <a:endParaRPr sz="3450" b="1" i="0" u="none" strike="noStrike" cap="none">
              <a:solidFill>
                <a:srgbClr val="0071B5"/>
              </a:solidFill>
              <a:latin typeface="Poppins"/>
              <a:ea typeface="Poppins"/>
              <a:cs typeface="Poppins"/>
              <a:sym typeface="Poppins"/>
            </a:endParaRPr>
          </a:p>
        </p:txBody>
      </p:sp>
      <p:pic>
        <p:nvPicPr>
          <p:cNvPr id="143" name="Google Shape;143;p14"/>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44" name="Google Shape;144;p14"/>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1000"/>
                                        <p:tgtEl>
                                          <p:spTgt spid="140"/>
                                        </p:tgtEl>
                                        <p:attrNameLst>
                                          <p:attrName>ppt_w</p:attrName>
                                        </p:attrNameLst>
                                      </p:cBhvr>
                                      <p:tavLst>
                                        <p:tav tm="0">
                                          <p:val>
                                            <p:strVal val="0"/>
                                          </p:val>
                                        </p:tav>
                                        <p:tav tm="100000">
                                          <p:val>
                                            <p:strVal val="#ppt_w"/>
                                          </p:val>
                                        </p:tav>
                                      </p:tavLst>
                                    </p:anim>
                                    <p:anim calcmode="lin" valueType="num">
                                      <p:cBhvr additive="base">
                                        <p:cTn id="8" dur="1000"/>
                                        <p:tgtEl>
                                          <p:spTgt spid="14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5"/>
          <p:cNvPicPr preferRelativeResize="0"/>
          <p:nvPr/>
        </p:nvPicPr>
        <p:blipFill rotWithShape="1">
          <a:blip r:embed="rId3">
            <a:alphaModFix/>
          </a:blip>
          <a:srcRect/>
          <a:stretch/>
        </p:blipFill>
        <p:spPr>
          <a:xfrm>
            <a:off x="7459574" y="5149515"/>
            <a:ext cx="3212558" cy="2246630"/>
          </a:xfrm>
          <a:prstGeom prst="rect">
            <a:avLst/>
          </a:prstGeom>
          <a:noFill/>
          <a:ln>
            <a:noFill/>
          </a:ln>
        </p:spPr>
      </p:pic>
      <p:pic>
        <p:nvPicPr>
          <p:cNvPr id="151" name="Google Shape;151;p15"/>
          <p:cNvPicPr preferRelativeResize="0"/>
          <p:nvPr/>
        </p:nvPicPr>
        <p:blipFill rotWithShape="1">
          <a:blip r:embed="rId4">
            <a:alphaModFix/>
          </a:blip>
          <a:srcRect/>
          <a:stretch/>
        </p:blipFill>
        <p:spPr>
          <a:xfrm>
            <a:off x="9895947" y="5159018"/>
            <a:ext cx="3212558" cy="2976199"/>
          </a:xfrm>
          <a:prstGeom prst="rect">
            <a:avLst/>
          </a:prstGeom>
          <a:noFill/>
          <a:ln>
            <a:noFill/>
          </a:ln>
        </p:spPr>
      </p:pic>
      <p:pic>
        <p:nvPicPr>
          <p:cNvPr id="152" name="Google Shape;152;p15"/>
          <p:cNvPicPr preferRelativeResize="0"/>
          <p:nvPr/>
        </p:nvPicPr>
        <p:blipFill rotWithShape="1">
          <a:blip r:embed="rId5">
            <a:alphaModFix/>
          </a:blip>
          <a:srcRect/>
          <a:stretch/>
        </p:blipFill>
        <p:spPr>
          <a:xfrm>
            <a:off x="12294761" y="5183081"/>
            <a:ext cx="3212558" cy="2976199"/>
          </a:xfrm>
          <a:prstGeom prst="rect">
            <a:avLst/>
          </a:prstGeom>
          <a:noFill/>
          <a:ln>
            <a:noFill/>
          </a:ln>
        </p:spPr>
      </p:pic>
      <p:sp>
        <p:nvSpPr>
          <p:cNvPr id="153" name="Google Shape;153;p15"/>
          <p:cNvSpPr txBox="1"/>
          <p:nvPr/>
        </p:nvSpPr>
        <p:spPr>
          <a:xfrm>
            <a:off x="7727367" y="5255121"/>
            <a:ext cx="1822966" cy="1299671"/>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0993"/>
              <a:buFont typeface="Arial"/>
              <a:buNone/>
            </a:pPr>
            <a:r>
              <a:rPr lang="en" sz="10993" b="1" i="0" u="none" strike="noStrike" cap="none">
                <a:solidFill>
                  <a:schemeClr val="lt1"/>
                </a:solidFill>
                <a:latin typeface="Poppins"/>
                <a:ea typeface="Poppins"/>
                <a:cs typeface="Poppins"/>
                <a:sym typeface="Poppins"/>
              </a:rPr>
              <a:t>b</a:t>
            </a:r>
            <a:endParaRPr sz="10993" b="1" i="0" u="none" strike="noStrike" cap="none">
              <a:solidFill>
                <a:srgbClr val="000000"/>
              </a:solidFill>
              <a:latin typeface="Poppins"/>
              <a:ea typeface="Poppins"/>
              <a:cs typeface="Poppins"/>
              <a:sym typeface="Poppins"/>
            </a:endParaRPr>
          </a:p>
        </p:txBody>
      </p:sp>
      <p:pic>
        <p:nvPicPr>
          <p:cNvPr id="154" name="Google Shape;154;p15"/>
          <p:cNvPicPr preferRelativeResize="0"/>
          <p:nvPr/>
        </p:nvPicPr>
        <p:blipFill rotWithShape="1">
          <a:blip r:embed="rId6">
            <a:alphaModFix/>
          </a:blip>
          <a:srcRect/>
          <a:stretch/>
        </p:blipFill>
        <p:spPr>
          <a:xfrm>
            <a:off x="14668535" y="5173605"/>
            <a:ext cx="3212558" cy="2246652"/>
          </a:xfrm>
          <a:prstGeom prst="rect">
            <a:avLst/>
          </a:prstGeom>
          <a:noFill/>
          <a:ln>
            <a:noFill/>
          </a:ln>
        </p:spPr>
      </p:pic>
      <p:pic>
        <p:nvPicPr>
          <p:cNvPr id="155" name="Google Shape;155;p15"/>
          <p:cNvPicPr preferRelativeResize="0"/>
          <p:nvPr/>
        </p:nvPicPr>
        <p:blipFill rotWithShape="1">
          <a:blip r:embed="rId3">
            <a:alphaModFix/>
          </a:blip>
          <a:srcRect/>
          <a:stretch/>
        </p:blipFill>
        <p:spPr>
          <a:xfrm rot="5400000">
            <a:off x="16757317" y="5429570"/>
            <a:ext cx="3040219" cy="2477262"/>
          </a:xfrm>
          <a:prstGeom prst="rect">
            <a:avLst/>
          </a:prstGeom>
          <a:noFill/>
          <a:ln>
            <a:noFill/>
          </a:ln>
        </p:spPr>
      </p:pic>
      <p:sp>
        <p:nvSpPr>
          <p:cNvPr id="156" name="Google Shape;156;p15"/>
          <p:cNvSpPr txBox="1"/>
          <p:nvPr/>
        </p:nvSpPr>
        <p:spPr>
          <a:xfrm>
            <a:off x="10445738" y="5216700"/>
            <a:ext cx="1822966" cy="1299671"/>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0993"/>
              <a:buFont typeface="Arial"/>
              <a:buNone/>
            </a:pPr>
            <a:r>
              <a:rPr lang="en" sz="10993" b="1" i="0" u="none" strike="noStrike" cap="none">
                <a:solidFill>
                  <a:schemeClr val="lt1"/>
                </a:solidFill>
                <a:latin typeface="Poppins"/>
                <a:ea typeface="Poppins"/>
                <a:cs typeface="Poppins"/>
                <a:sym typeface="Poppins"/>
              </a:rPr>
              <a:t>r</a:t>
            </a:r>
            <a:endParaRPr sz="10993" b="1" i="0" u="none" strike="noStrike" cap="none">
              <a:solidFill>
                <a:srgbClr val="000000"/>
              </a:solidFill>
              <a:latin typeface="Poppins"/>
              <a:ea typeface="Poppins"/>
              <a:cs typeface="Poppins"/>
              <a:sym typeface="Poppins"/>
            </a:endParaRPr>
          </a:p>
        </p:txBody>
      </p:sp>
      <p:sp>
        <p:nvSpPr>
          <p:cNvPr id="157" name="Google Shape;157;p15"/>
          <p:cNvSpPr txBox="1"/>
          <p:nvPr/>
        </p:nvSpPr>
        <p:spPr>
          <a:xfrm>
            <a:off x="12830811" y="5192637"/>
            <a:ext cx="1822966" cy="1299671"/>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0993"/>
              <a:buFont typeface="Arial"/>
              <a:buNone/>
            </a:pPr>
            <a:r>
              <a:rPr lang="en" sz="10993" b="1" i="0" u="none" strike="noStrike" cap="none">
                <a:solidFill>
                  <a:schemeClr val="lt1"/>
                </a:solidFill>
                <a:latin typeface="Poppins"/>
                <a:ea typeface="Poppins"/>
                <a:cs typeface="Poppins"/>
                <a:sym typeface="Poppins"/>
              </a:rPr>
              <a:t>a</a:t>
            </a:r>
            <a:endParaRPr sz="10993" b="1" i="0" u="none" strike="noStrike" cap="none">
              <a:solidFill>
                <a:srgbClr val="000000"/>
              </a:solidFill>
              <a:latin typeface="Poppins"/>
              <a:ea typeface="Poppins"/>
              <a:cs typeface="Poppins"/>
              <a:sym typeface="Poppins"/>
            </a:endParaRPr>
          </a:p>
        </p:txBody>
      </p:sp>
      <p:sp>
        <p:nvSpPr>
          <p:cNvPr id="158" name="Google Shape;158;p15"/>
          <p:cNvSpPr txBox="1"/>
          <p:nvPr/>
        </p:nvSpPr>
        <p:spPr>
          <a:xfrm>
            <a:off x="15095569" y="5168574"/>
            <a:ext cx="1822966" cy="1299671"/>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0993"/>
              <a:buFont typeface="Arial"/>
              <a:buNone/>
            </a:pPr>
            <a:r>
              <a:rPr lang="en" sz="10993" b="1" i="0" u="none" strike="noStrike" cap="none">
                <a:solidFill>
                  <a:schemeClr val="lt1"/>
                </a:solidFill>
                <a:latin typeface="Poppins"/>
                <a:ea typeface="Poppins"/>
                <a:cs typeface="Poppins"/>
                <a:sym typeface="Poppins"/>
              </a:rPr>
              <a:t>v</a:t>
            </a:r>
            <a:endParaRPr sz="10993" b="1" i="0" u="none" strike="noStrike" cap="none">
              <a:solidFill>
                <a:srgbClr val="000000"/>
              </a:solidFill>
              <a:latin typeface="Poppins"/>
              <a:ea typeface="Poppins"/>
              <a:cs typeface="Poppins"/>
              <a:sym typeface="Poppins"/>
            </a:endParaRPr>
          </a:p>
        </p:txBody>
      </p:sp>
      <p:sp>
        <p:nvSpPr>
          <p:cNvPr id="159" name="Google Shape;159;p15"/>
          <p:cNvSpPr txBox="1"/>
          <p:nvPr/>
        </p:nvSpPr>
        <p:spPr>
          <a:xfrm>
            <a:off x="17649029" y="5096385"/>
            <a:ext cx="1822966" cy="1299671"/>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0993"/>
              <a:buFont typeface="Arial"/>
              <a:buNone/>
            </a:pPr>
            <a:r>
              <a:rPr lang="en" sz="10993" b="1" i="0" u="none" strike="noStrike" cap="none">
                <a:solidFill>
                  <a:schemeClr val="lt1"/>
                </a:solidFill>
                <a:latin typeface="Poppins"/>
                <a:ea typeface="Poppins"/>
                <a:cs typeface="Poppins"/>
                <a:sym typeface="Poppins"/>
              </a:rPr>
              <a:t>e</a:t>
            </a:r>
            <a:endParaRPr sz="10993" b="1" i="0" u="none" strike="noStrike" cap="none">
              <a:solidFill>
                <a:srgbClr val="000000"/>
              </a:solidFill>
              <a:latin typeface="Poppins"/>
              <a:ea typeface="Poppins"/>
              <a:cs typeface="Poppins"/>
              <a:sym typeface="Poppins"/>
            </a:endParaRPr>
          </a:p>
        </p:txBody>
      </p:sp>
      <p:sp>
        <p:nvSpPr>
          <p:cNvPr id="160" name="Google Shape;160;p15"/>
          <p:cNvSpPr txBox="1"/>
          <p:nvPr/>
        </p:nvSpPr>
        <p:spPr>
          <a:xfrm>
            <a:off x="610317" y="626011"/>
            <a:ext cx="57741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61" name="Google Shape;161;p15"/>
          <p:cNvSpPr txBox="1"/>
          <p:nvPr/>
        </p:nvSpPr>
        <p:spPr>
          <a:xfrm>
            <a:off x="610316" y="6152789"/>
            <a:ext cx="5653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62" name="Google Shape;162;p15"/>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63" name="Google Shape;163;p15"/>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1"/>
                                        <p:tgtEl>
                                          <p:spTgt spid="1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fade">
                                      <p:cBhvr>
                                        <p:cTn id="15" dur="1"/>
                                        <p:tgtEl>
                                          <p:spTgt spid="151"/>
                                        </p:tgtEl>
                                      </p:cBhvr>
                                    </p:animEffect>
                                  </p:childTnLst>
                                </p:cTn>
                              </p:par>
                              <p:par>
                                <p:cTn id="16" presetID="10" presetClass="entr" presetSubtype="0" fill="hold" nodeType="withEffect">
                                  <p:stCondLst>
                                    <p:cond delay="0"/>
                                  </p:stCondLst>
                                  <p:childTnLst>
                                    <p:set>
                                      <p:cBhvr>
                                        <p:cTn id="17" dur="1" fill="hold">
                                          <p:stCondLst>
                                            <p:cond delay="0"/>
                                          </p:stCondLst>
                                        </p:cTn>
                                        <p:tgtEl>
                                          <p:spTgt spid="156"/>
                                        </p:tgtEl>
                                        <p:attrNameLst>
                                          <p:attrName>style.visibility</p:attrName>
                                        </p:attrNameLst>
                                      </p:cBhvr>
                                      <p:to>
                                        <p:strVal val="visible"/>
                                      </p:to>
                                    </p:set>
                                    <p:animEffect transition="in" filter="fade">
                                      <p:cBhvr>
                                        <p:cTn id="18" dur="1"/>
                                        <p:tgtEl>
                                          <p:spTgt spid="1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1"/>
                                        <p:tgtEl>
                                          <p:spTgt spid="152"/>
                                        </p:tgtEl>
                                      </p:cBhvr>
                                    </p:animEffect>
                                  </p:childTnLst>
                                </p:cTn>
                              </p:par>
                              <p:par>
                                <p:cTn id="24" presetID="10" presetClass="entr" presetSubtype="0" fill="hold" nodeType="withEffect">
                                  <p:stCondLst>
                                    <p:cond delay="0"/>
                                  </p:stCondLst>
                                  <p:childTnLst>
                                    <p:set>
                                      <p:cBhvr>
                                        <p:cTn id="25" dur="1" fill="hold">
                                          <p:stCondLst>
                                            <p:cond delay="0"/>
                                          </p:stCondLst>
                                        </p:cTn>
                                        <p:tgtEl>
                                          <p:spTgt spid="157"/>
                                        </p:tgtEl>
                                        <p:attrNameLst>
                                          <p:attrName>style.visibility</p:attrName>
                                        </p:attrNameLst>
                                      </p:cBhvr>
                                      <p:to>
                                        <p:strVal val="visible"/>
                                      </p:to>
                                    </p:set>
                                    <p:animEffect transition="in" filter="fade">
                                      <p:cBhvr>
                                        <p:cTn id="26" dur="1"/>
                                        <p:tgtEl>
                                          <p:spTgt spid="15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1"/>
                                        <p:tgtEl>
                                          <p:spTgt spid="154"/>
                                        </p:tgtEl>
                                      </p:cBhvr>
                                    </p:animEffect>
                                  </p:childTnLst>
                                </p:cTn>
                              </p:par>
                              <p:par>
                                <p:cTn id="32" presetID="10" presetClass="entr" presetSubtype="0" fill="hold"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1"/>
                                        <p:tgtEl>
                                          <p:spTgt spid="15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1"/>
                                        <p:tgtEl>
                                          <p:spTgt spid="155"/>
                                        </p:tgtEl>
                                      </p:cBhvr>
                                    </p:animEffect>
                                  </p:childTnLst>
                                </p:cTn>
                              </p:par>
                              <p:par>
                                <p:cTn id="40" presetID="10" presetClass="entr" presetSubtype="0" fill="hold" nodeType="withEffect">
                                  <p:stCondLst>
                                    <p:cond delay="0"/>
                                  </p:stCondLst>
                                  <p:childTnLst>
                                    <p:set>
                                      <p:cBhvr>
                                        <p:cTn id="41" dur="1" fill="hold">
                                          <p:stCondLst>
                                            <p:cond delay="0"/>
                                          </p:stCondLst>
                                        </p:cTn>
                                        <p:tgtEl>
                                          <p:spTgt spid="159"/>
                                        </p:tgtEl>
                                        <p:attrNameLst>
                                          <p:attrName>style.visibility</p:attrName>
                                        </p:attrNameLst>
                                      </p:cBhvr>
                                      <p:to>
                                        <p:strVal val="visible"/>
                                      </p:to>
                                    </p:set>
                                    <p:animEffect transition="in" filter="fade">
                                      <p:cBhvr>
                                        <p:cTn id="42" dur="1"/>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6"/>
          <p:cNvPicPr preferRelativeResize="0"/>
          <p:nvPr/>
        </p:nvPicPr>
        <p:blipFill rotWithShape="1">
          <a:blip r:embed="rId3">
            <a:alphaModFix/>
          </a:blip>
          <a:srcRect/>
          <a:stretch/>
        </p:blipFill>
        <p:spPr>
          <a:xfrm>
            <a:off x="7114894" y="4211053"/>
            <a:ext cx="4264159" cy="3193842"/>
          </a:xfrm>
          <a:prstGeom prst="rect">
            <a:avLst/>
          </a:prstGeom>
          <a:noFill/>
          <a:ln>
            <a:noFill/>
          </a:ln>
        </p:spPr>
      </p:pic>
      <p:pic>
        <p:nvPicPr>
          <p:cNvPr id="170" name="Google Shape;170;p16"/>
          <p:cNvPicPr preferRelativeResize="0"/>
          <p:nvPr/>
        </p:nvPicPr>
        <p:blipFill rotWithShape="1">
          <a:blip r:embed="rId4">
            <a:alphaModFix/>
          </a:blip>
          <a:srcRect/>
          <a:stretch/>
        </p:blipFill>
        <p:spPr>
          <a:xfrm>
            <a:off x="10331824" y="4244061"/>
            <a:ext cx="4264159" cy="4231001"/>
          </a:xfrm>
          <a:prstGeom prst="rect">
            <a:avLst/>
          </a:prstGeom>
          <a:noFill/>
          <a:ln>
            <a:noFill/>
          </a:ln>
        </p:spPr>
      </p:pic>
      <p:pic>
        <p:nvPicPr>
          <p:cNvPr id="171" name="Google Shape;171;p16"/>
          <p:cNvPicPr preferRelativeResize="0"/>
          <p:nvPr/>
        </p:nvPicPr>
        <p:blipFill rotWithShape="1">
          <a:blip r:embed="rId5">
            <a:alphaModFix/>
          </a:blip>
          <a:srcRect/>
          <a:stretch/>
        </p:blipFill>
        <p:spPr>
          <a:xfrm>
            <a:off x="13530045" y="4244061"/>
            <a:ext cx="4264159" cy="4231001"/>
          </a:xfrm>
          <a:prstGeom prst="rect">
            <a:avLst/>
          </a:prstGeom>
          <a:noFill/>
          <a:ln>
            <a:noFill/>
          </a:ln>
        </p:spPr>
      </p:pic>
      <p:pic>
        <p:nvPicPr>
          <p:cNvPr id="172" name="Google Shape;172;p16"/>
          <p:cNvPicPr preferRelativeResize="0"/>
          <p:nvPr/>
        </p:nvPicPr>
        <p:blipFill rotWithShape="1">
          <a:blip r:embed="rId6">
            <a:alphaModFix/>
          </a:blip>
          <a:srcRect/>
          <a:stretch/>
        </p:blipFill>
        <p:spPr>
          <a:xfrm>
            <a:off x="16728005" y="4252265"/>
            <a:ext cx="3179982" cy="3155255"/>
          </a:xfrm>
          <a:prstGeom prst="rect">
            <a:avLst/>
          </a:prstGeom>
          <a:noFill/>
          <a:ln>
            <a:noFill/>
          </a:ln>
        </p:spPr>
      </p:pic>
      <p:sp>
        <p:nvSpPr>
          <p:cNvPr id="173" name="Google Shape;173;p16"/>
          <p:cNvSpPr txBox="1"/>
          <p:nvPr/>
        </p:nvSpPr>
        <p:spPr>
          <a:xfrm>
            <a:off x="7085087" y="3782769"/>
            <a:ext cx="3179980" cy="2660148"/>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21986"/>
              <a:buFont typeface="Arial"/>
              <a:buNone/>
            </a:pPr>
            <a:r>
              <a:rPr lang="en" sz="21986" b="1" i="0" u="none" strike="noStrike" cap="none">
                <a:solidFill>
                  <a:schemeClr val="lt1"/>
                </a:solidFill>
                <a:latin typeface="Poppins"/>
                <a:ea typeface="Poppins"/>
                <a:cs typeface="Poppins"/>
                <a:sym typeface="Poppins"/>
              </a:rPr>
              <a:t>s</a:t>
            </a:r>
            <a:endParaRPr sz="21986" b="1" i="0" u="none" strike="noStrike" cap="none">
              <a:solidFill>
                <a:srgbClr val="000000"/>
              </a:solidFill>
              <a:latin typeface="Poppins"/>
              <a:ea typeface="Poppins"/>
              <a:cs typeface="Poppins"/>
              <a:sym typeface="Poppins"/>
            </a:endParaRPr>
          </a:p>
        </p:txBody>
      </p:sp>
      <p:sp>
        <p:nvSpPr>
          <p:cNvPr id="174" name="Google Shape;174;p16"/>
          <p:cNvSpPr txBox="1"/>
          <p:nvPr/>
        </p:nvSpPr>
        <p:spPr>
          <a:xfrm>
            <a:off x="17041774" y="3806832"/>
            <a:ext cx="3179980" cy="2660148"/>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21986"/>
              <a:buFont typeface="Arial"/>
              <a:buNone/>
            </a:pPr>
            <a:r>
              <a:rPr lang="en" sz="21986" b="1" i="0" u="none" strike="noStrike" cap="none">
                <a:solidFill>
                  <a:schemeClr val="lt1"/>
                </a:solidFill>
                <a:latin typeface="Poppins"/>
                <a:ea typeface="Poppins"/>
                <a:cs typeface="Poppins"/>
                <a:sym typeface="Poppins"/>
              </a:rPr>
              <a:t>e</a:t>
            </a:r>
            <a:endParaRPr sz="21986" b="1" i="0" u="none" strike="noStrike" cap="none">
              <a:solidFill>
                <a:srgbClr val="000000"/>
              </a:solidFill>
              <a:latin typeface="Poppins"/>
              <a:ea typeface="Poppins"/>
              <a:cs typeface="Poppins"/>
              <a:sym typeface="Poppins"/>
            </a:endParaRPr>
          </a:p>
        </p:txBody>
      </p:sp>
      <p:sp>
        <p:nvSpPr>
          <p:cNvPr id="175" name="Google Shape;175;p16"/>
          <p:cNvSpPr txBox="1"/>
          <p:nvPr/>
        </p:nvSpPr>
        <p:spPr>
          <a:xfrm>
            <a:off x="13785317" y="3854052"/>
            <a:ext cx="3179980" cy="2660148"/>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21986"/>
              <a:buFont typeface="Arial"/>
              <a:buNone/>
            </a:pPr>
            <a:r>
              <a:rPr lang="en" sz="21986" b="1" i="0" u="none" strike="noStrike" cap="none">
                <a:solidFill>
                  <a:schemeClr val="lt1"/>
                </a:solidFill>
                <a:latin typeface="Poppins"/>
                <a:ea typeface="Poppins"/>
                <a:cs typeface="Poppins"/>
                <a:sym typeface="Poppins"/>
              </a:rPr>
              <a:t>v</a:t>
            </a:r>
            <a:endParaRPr sz="21986" b="1" i="0" u="none" strike="noStrike" cap="none">
              <a:solidFill>
                <a:srgbClr val="000000"/>
              </a:solidFill>
              <a:latin typeface="Poppins"/>
              <a:ea typeface="Poppins"/>
              <a:cs typeface="Poppins"/>
              <a:sym typeface="Poppins"/>
            </a:endParaRPr>
          </a:p>
        </p:txBody>
      </p:sp>
      <p:sp>
        <p:nvSpPr>
          <p:cNvPr id="176" name="Google Shape;176;p16"/>
          <p:cNvSpPr txBox="1"/>
          <p:nvPr/>
        </p:nvSpPr>
        <p:spPr>
          <a:xfrm>
            <a:off x="10809044" y="3854052"/>
            <a:ext cx="3179980" cy="2660148"/>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21986"/>
              <a:buFont typeface="Arial"/>
              <a:buNone/>
            </a:pPr>
            <a:r>
              <a:rPr lang="en" sz="21986" b="1" i="0" u="none" strike="noStrike" cap="none">
                <a:solidFill>
                  <a:schemeClr val="lt1"/>
                </a:solidFill>
                <a:latin typeface="Poppins"/>
                <a:ea typeface="Poppins"/>
                <a:cs typeface="Poppins"/>
                <a:sym typeface="Poppins"/>
              </a:rPr>
              <a:t>a</a:t>
            </a:r>
            <a:endParaRPr sz="21986" b="1" i="0" u="none" strike="noStrike" cap="none">
              <a:solidFill>
                <a:srgbClr val="000000"/>
              </a:solidFill>
              <a:latin typeface="Poppins"/>
              <a:ea typeface="Poppins"/>
              <a:cs typeface="Poppins"/>
              <a:sym typeface="Poppins"/>
            </a:endParaRPr>
          </a:p>
        </p:txBody>
      </p:sp>
      <p:sp>
        <p:nvSpPr>
          <p:cNvPr id="177" name="Google Shape;177;p16"/>
          <p:cNvSpPr txBox="1"/>
          <p:nvPr/>
        </p:nvSpPr>
        <p:spPr>
          <a:xfrm>
            <a:off x="610317" y="626011"/>
            <a:ext cx="57741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78" name="Google Shape;178;p16"/>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79" name="Google Shape;179;p16"/>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1"/>
                                        <p:tgtEl>
                                          <p:spTgt spid="170"/>
                                        </p:tgtEl>
                                      </p:cBhvr>
                                    </p:animEffect>
                                  </p:childTnLst>
                                </p:cTn>
                              </p:par>
                              <p:par>
                                <p:cTn id="13" presetID="10" presetClass="entr" presetSubtype="0" fill="hold" nodeType="with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1"/>
                                        <p:tgtEl>
                                          <p:spTgt spid="1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Effect transition="in" filter="fade">
                                      <p:cBhvr>
                                        <p:cTn id="20" dur="1"/>
                                        <p:tgtEl>
                                          <p:spTgt spid="171"/>
                                        </p:tgtEl>
                                      </p:cBhvr>
                                    </p:animEffect>
                                  </p:childTnLst>
                                </p:cTn>
                              </p:par>
                              <p:par>
                                <p:cTn id="21" presetID="10" presetClass="entr" presetSubtype="0" fill="hold" nodeType="withEffect">
                                  <p:stCondLst>
                                    <p:cond delay="0"/>
                                  </p:stCondLst>
                                  <p:childTnLst>
                                    <p:set>
                                      <p:cBhvr>
                                        <p:cTn id="22" dur="1" fill="hold">
                                          <p:stCondLst>
                                            <p:cond delay="0"/>
                                          </p:stCondLst>
                                        </p:cTn>
                                        <p:tgtEl>
                                          <p:spTgt spid="175"/>
                                        </p:tgtEl>
                                        <p:attrNameLst>
                                          <p:attrName>style.visibility</p:attrName>
                                        </p:attrNameLst>
                                      </p:cBhvr>
                                      <p:to>
                                        <p:strVal val="visible"/>
                                      </p:to>
                                    </p:set>
                                    <p:animEffect transition="in" filter="fade">
                                      <p:cBhvr>
                                        <p:cTn id="23" dur="1"/>
                                        <p:tgtEl>
                                          <p:spTgt spid="17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fade">
                                      <p:cBhvr>
                                        <p:cTn id="28" dur="1"/>
                                        <p:tgtEl>
                                          <p:spTgt spid="172"/>
                                        </p:tgtEl>
                                      </p:cBhvr>
                                    </p:animEffect>
                                  </p:childTnLst>
                                </p:cTn>
                              </p:par>
                              <p:par>
                                <p:cTn id="29" presetID="10" presetClass="entr" presetSubtype="0" fill="hold"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1"/>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p17"/>
          <p:cNvGrpSpPr/>
          <p:nvPr/>
        </p:nvGrpSpPr>
        <p:grpSpPr>
          <a:xfrm>
            <a:off x="10228798" y="2339930"/>
            <a:ext cx="5832155" cy="3109038"/>
            <a:chOff x="5784675" y="818500"/>
            <a:chExt cx="2737800" cy="1941900"/>
          </a:xfrm>
        </p:grpSpPr>
        <p:sp>
          <p:nvSpPr>
            <p:cNvPr id="186" name="Google Shape;186;p17"/>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87" name="Google Shape;187;p17"/>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2"/>
                  </a:solidFill>
                  <a:latin typeface="Poppins"/>
                  <a:ea typeface="Poppins"/>
                  <a:cs typeface="Poppins"/>
                  <a:sym typeface="Poppins"/>
                </a:rPr>
                <a:t>call</a:t>
              </a:r>
              <a:endParaRPr sz="10993" b="1" i="0" u="none" strike="noStrike" cap="none">
                <a:solidFill>
                  <a:schemeClr val="accent2"/>
                </a:solidFill>
                <a:latin typeface="Poppins"/>
                <a:ea typeface="Poppins"/>
                <a:cs typeface="Poppins"/>
                <a:sym typeface="Poppins"/>
              </a:endParaRPr>
            </a:p>
          </p:txBody>
        </p:sp>
      </p:grpSp>
      <p:sp>
        <p:nvSpPr>
          <p:cNvPr id="188" name="Google Shape;188;p17"/>
          <p:cNvSpPr/>
          <p:nvPr/>
        </p:nvSpPr>
        <p:spPr>
          <a:xfrm>
            <a:off x="12759620" y="3340794"/>
            <a:ext cx="931991" cy="1253208"/>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grpSp>
        <p:nvGrpSpPr>
          <p:cNvPr id="189" name="Google Shape;189;p17"/>
          <p:cNvGrpSpPr/>
          <p:nvPr/>
        </p:nvGrpSpPr>
        <p:grpSpPr>
          <a:xfrm>
            <a:off x="10228798" y="5887939"/>
            <a:ext cx="5832155" cy="3109038"/>
            <a:chOff x="5784675" y="818500"/>
            <a:chExt cx="2737800" cy="1941900"/>
          </a:xfrm>
        </p:grpSpPr>
        <p:sp>
          <p:nvSpPr>
            <p:cNvPr id="190" name="Google Shape;190;p17"/>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91" name="Google Shape;191;p17"/>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2"/>
                  </a:solidFill>
                  <a:latin typeface="Poppins"/>
                  <a:ea typeface="Poppins"/>
                  <a:cs typeface="Poppins"/>
                  <a:sym typeface="Poppins"/>
                </a:rPr>
                <a:t>small</a:t>
              </a:r>
              <a:endParaRPr sz="10993" b="1" i="0" u="none" strike="noStrike" cap="none">
                <a:solidFill>
                  <a:schemeClr val="accent2"/>
                </a:solidFill>
                <a:latin typeface="Poppins"/>
                <a:ea typeface="Poppins"/>
                <a:cs typeface="Poppins"/>
                <a:sym typeface="Poppins"/>
              </a:endParaRPr>
            </a:p>
          </p:txBody>
        </p:sp>
      </p:grpSp>
      <p:sp>
        <p:nvSpPr>
          <p:cNvPr id="192" name="Google Shape;192;p17"/>
          <p:cNvSpPr/>
          <p:nvPr/>
        </p:nvSpPr>
        <p:spPr>
          <a:xfrm>
            <a:off x="11033621" y="6833937"/>
            <a:ext cx="2396400" cy="1302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Arial"/>
              <a:ea typeface="Arial"/>
              <a:cs typeface="Arial"/>
              <a:sym typeface="Arial"/>
            </a:endParaRPr>
          </a:p>
        </p:txBody>
      </p:sp>
      <p:sp>
        <p:nvSpPr>
          <p:cNvPr id="193" name="Google Shape;193;p17"/>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94" name="Google Shape;194;p17"/>
          <p:cNvPicPr preferRelativeResize="0"/>
          <p:nvPr/>
        </p:nvPicPr>
        <p:blipFill rotWithShape="1">
          <a:blip r:embed="rId3">
            <a:alphaModFix/>
          </a:blip>
          <a:srcRect/>
          <a:stretch/>
        </p:blipFill>
        <p:spPr>
          <a:xfrm>
            <a:off x="17653913" y="312775"/>
            <a:ext cx="1821934" cy="1567072"/>
          </a:xfrm>
          <a:prstGeom prst="rect">
            <a:avLst/>
          </a:prstGeom>
          <a:noFill/>
          <a:ln>
            <a:noFill/>
          </a:ln>
        </p:spPr>
      </p:pic>
      <p:sp>
        <p:nvSpPr>
          <p:cNvPr id="195" name="Google Shape;195;p17"/>
          <p:cNvSpPr txBox="1"/>
          <p:nvPr/>
        </p:nvSpPr>
        <p:spPr>
          <a:xfrm>
            <a:off x="610317" y="626011"/>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96" name="Google Shape;196;p17"/>
          <p:cNvSpPr txBox="1"/>
          <p:nvPr/>
        </p:nvSpPr>
        <p:spPr>
          <a:xfrm>
            <a:off x="610316" y="6725451"/>
            <a:ext cx="52761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97" name="Google Shape;197;p17"/>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1000"/>
                                        <p:tgtEl>
                                          <p:spTgt spid="185"/>
                                        </p:tgtEl>
                                        <p:attrNameLst>
                                          <p:attrName>ppt_w</p:attrName>
                                        </p:attrNameLst>
                                      </p:cBhvr>
                                      <p:tavLst>
                                        <p:tav tm="0">
                                          <p:val>
                                            <p:strVal val="0"/>
                                          </p:val>
                                        </p:tav>
                                        <p:tav tm="100000">
                                          <p:val>
                                            <p:strVal val="#ppt_w"/>
                                          </p:val>
                                        </p:tav>
                                      </p:tavLst>
                                    </p:anim>
                                    <p:anim calcmode="lin" valueType="num">
                                      <p:cBhvr additive="base">
                                        <p:cTn id="8" dur="1000"/>
                                        <p:tgtEl>
                                          <p:spTgt spid="18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1"/>
                                        <p:tgtEl>
                                          <p:spTgt spid="18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8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fade">
                                      <p:cBhvr>
                                        <p:cTn id="22" dur="1000"/>
                                        <p:tgtEl>
                                          <p:spTgt spid="1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gtEl>
                                        <p:attrNameLst>
                                          <p:attrName>style.visibility</p:attrName>
                                        </p:attrNameLst>
                                      </p:cBhvr>
                                      <p:to>
                                        <p:strVal val="visible"/>
                                      </p:to>
                                    </p:set>
                                    <p:animEffect transition="in" filter="fade">
                                      <p:cBhvr>
                                        <p:cTn id="27" dur="1"/>
                                        <p:tgtEl>
                                          <p:spTgt spid="19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
                                          </p:stCondLst>
                                        </p:cTn>
                                        <p:tgtEl>
                                          <p:spTgt spid="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2836</Words>
  <Application>Microsoft Office PowerPoint</Application>
  <PresentationFormat>Custom</PresentationFormat>
  <Paragraphs>184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Poppins Black</vt:lpstr>
      <vt:lpstr>Poppins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2024-07-29T18:57:04Z</dcterms:modified>
</cp:coreProperties>
</file>