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24.xml"/>
  <Override ContentType="application/vnd.openxmlformats-officedocument.presentationml.slideLayout+xml" PartName="/ppt/slideLayouts/slideLayout37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29.xml"/>
  <Override ContentType="application/vnd.openxmlformats-officedocument.presentationml.slideLayout+xml" PartName="/ppt/slideLayouts/slideLayout4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40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33.xml"/>
  <Override ContentType="application/vnd.openxmlformats-officedocument.presentationml.slideLayout+xml" PartName="/ppt/slideLayouts/slideLayout25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38.xml"/>
  <Override ContentType="application/vnd.openxmlformats-officedocument.presentationml.slideLayout+xml" PartName="/ppt/slideLayouts/slideLayout42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34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21.xml"/>
  <Override ContentType="application/vnd.openxmlformats-officedocument.presentationml.slideLayout+xml" PartName="/ppt/slideLayouts/slideLayout30.xml"/>
  <Override ContentType="application/vnd.openxmlformats-officedocument.presentationml.slideLayout+xml" PartName="/ppt/slideLayouts/slideLayout47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43.xml"/>
  <Override ContentType="application/vnd.openxmlformats-officedocument.presentationml.slideLayout+xml" PartName="/ppt/slideLayouts/slideLayout26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39.xml"/>
  <Override ContentType="application/vnd.openxmlformats-officedocument.presentationml.slideLayout+xml" PartName="/ppt/slideLayouts/slideLayout35.xml"/>
  <Override ContentType="application/vnd.openxmlformats-officedocument.presentationml.slideLayout+xml" PartName="/ppt/slideLayouts/slideLayout4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31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36.xml"/>
  <Override ContentType="application/vnd.openxmlformats-officedocument.presentationml.slideLayout+xml" PartName="/ppt/slideLayouts/slideLayout44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8.xml"/>
  <Override ContentType="application/vnd.openxmlformats-officedocument.presentationml.slideLayout+xml" PartName="/ppt/slideLayouts/slideLayout27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41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45.xml"/>
  <Override ContentType="application/vnd.openxmlformats-officedocument.presentationml.slideLayout+xml" PartName="/ppt/slideLayouts/slideLayout32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48" r:id="rId4"/>
    <p:sldMasterId id="2147483687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  <p:sldId id="270" r:id="rId21"/>
    <p:sldId id="271" r:id="rId22"/>
    <p:sldId id="272" r:id="rId23"/>
    <p:sldId id="273" r:id="rId24"/>
  </p:sldIdLst>
  <p:sldSz cy="68580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GoogleSlidesCustomDataVersion2">
      <go:slidesCustomData xmlns:go="http://customooxmlschemas.google.com/" r:id="rId25" roundtripDataSignature="AMtx7mjm1gABNYWbAVpcjMc50LGblerfU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EB4CA62A-3C65-4802-8BA7-E7A1F359873B}">
  <a:tblStyle styleId="{EB4CA62A-3C65-4802-8BA7-E7A1F359873B}" styleName="Table_0"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V>
        </a:tcBdr>
      </a:tcStyle>
    </a:wholeTbl>
    <a:band1H>
      <a:tcTxStyle b="off" i="off"/>
    </a:band1H>
    <a:band2H>
      <a:tcTxStyle b="off" i="off"/>
    </a:band2H>
    <a:band1V>
      <a:tcTxStyle b="off" i="off"/>
    </a:band1V>
    <a:band2V>
      <a:tcTxStyle b="off" i="off"/>
    </a:band2V>
    <a:lastCol>
      <a:tcTxStyle b="off" i="off"/>
    </a:lastCol>
    <a:firstCol>
      <a:tcTxStyle b="off" i="off"/>
    </a:firstCol>
    <a:lastRow>
      <a:tcTxStyle b="off" i="off"/>
    </a:lastRow>
    <a:seCell>
      <a:tcTxStyle b="off" i="off"/>
    </a:seCell>
    <a:swCell>
      <a:tcTxStyle b="off" i="off"/>
    </a:swCell>
    <a:firstRow>
      <a:tcTxStyle b="off" i="off"/>
    </a:firstRow>
    <a:neCell>
      <a:tcTxStyle b="off" i="off"/>
    </a:neCell>
    <a:nwCell>
      <a:tcTxStyle b="off" i="off"/>
    </a:nwCell>
  </a:tblStyle>
</a:tblStyleLst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4.xml"/><Relationship Id="rId22" Type="http://schemas.openxmlformats.org/officeDocument/2006/relationships/slide" Target="slides/slide16.xml"/><Relationship Id="rId21" Type="http://schemas.openxmlformats.org/officeDocument/2006/relationships/slide" Target="slides/slide15.xml"/><Relationship Id="rId24" Type="http://schemas.openxmlformats.org/officeDocument/2006/relationships/slide" Target="slides/slide18.xml"/><Relationship Id="rId23" Type="http://schemas.openxmlformats.org/officeDocument/2006/relationships/slide" Target="slides/slide17.xml"/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25" Type="http://customschemas.google.com/relationships/presentationmetadata" Target="metadata"/><Relationship Id="rId5" Type="http://schemas.openxmlformats.org/officeDocument/2006/relationships/slideMaster" Target="slideMasters/slideMaster2.xml"/><Relationship Id="rId6" Type="http://schemas.openxmlformats.org/officeDocument/2006/relationships/notesMaster" Target="notesMasters/notesMaster1.xml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11" Type="http://schemas.openxmlformats.org/officeDocument/2006/relationships/slide" Target="slides/slide5.xml"/><Relationship Id="rId10" Type="http://schemas.openxmlformats.org/officeDocument/2006/relationships/slide" Target="slides/slide4.xml"/><Relationship Id="rId13" Type="http://schemas.openxmlformats.org/officeDocument/2006/relationships/slide" Target="slides/slide7.xml"/><Relationship Id="rId12" Type="http://schemas.openxmlformats.org/officeDocument/2006/relationships/slide" Target="slides/slide6.xml"/><Relationship Id="rId15" Type="http://schemas.openxmlformats.org/officeDocument/2006/relationships/slide" Target="slides/slide9.xml"/><Relationship Id="rId14" Type="http://schemas.openxmlformats.org/officeDocument/2006/relationships/slide" Target="slides/slide8.xml"/><Relationship Id="rId17" Type="http://schemas.openxmlformats.org/officeDocument/2006/relationships/slide" Target="slides/slide11.xml"/><Relationship Id="rId16" Type="http://schemas.openxmlformats.org/officeDocument/2006/relationships/slide" Target="slides/slide10.xml"/><Relationship Id="rId19" Type="http://schemas.openxmlformats.org/officeDocument/2006/relationships/slide" Target="slides/slide13.xml"/><Relationship Id="rId18" Type="http://schemas.openxmlformats.org/officeDocument/2006/relationships/slide" Target="slides/slide12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443948" y="313151"/>
            <a:ext cx="1795670" cy="1346753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443948" y="1805814"/>
            <a:ext cx="5970104" cy="6874361"/>
          </a:xfrm>
          <a:prstGeom prst="rect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" name="Google Shape;5;n"/>
          <p:cNvSpPr txBox="1"/>
          <p:nvPr>
            <p:ph idx="12" type="sldNum"/>
          </p:nvPr>
        </p:nvSpPr>
        <p:spPr>
          <a:xfrm>
            <a:off x="5446642" y="8680175"/>
            <a:ext cx="1411357" cy="463826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25" name="Shape 5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6" name="Google Shape;526;p1:notes"/>
          <p:cNvSpPr/>
          <p:nvPr>
            <p:ph idx="2" type="sldImg"/>
          </p:nvPr>
        </p:nvSpPr>
        <p:spPr>
          <a:xfrm>
            <a:off x="1143325" y="685800"/>
            <a:ext cx="45717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527" name="Google Shape;527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41" name="Shape 6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2" name="Google Shape;642;p10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43" name="Google Shape;643;p10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048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AutoNum type="arabicPeriod"/>
            </a:pPr>
            <a:r>
              <a:rPr lang="en-US"/>
              <a:t>In Connect: Educator, click the Action Plans tab.</a:t>
            </a:r>
            <a:endParaRPr/>
          </a:p>
          <a:p>
            <a:pPr indent="-3175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AutoNum type="arabicPeriod"/>
            </a:pPr>
            <a:r>
              <a:rPr lang="en-US"/>
              <a:t>Select the students you want to print letter for.</a:t>
            </a:r>
            <a:endParaRPr/>
          </a:p>
          <a:p>
            <a:pPr indent="-3175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AutoNum type="arabicPeriod"/>
            </a:pPr>
            <a:r>
              <a:rPr lang="en-US"/>
              <a:t>Click either Print, Download or Email</a:t>
            </a:r>
            <a:endParaRPr/>
          </a:p>
        </p:txBody>
      </p:sp>
      <p:sp>
        <p:nvSpPr>
          <p:cNvPr id="644" name="Google Shape;644;p10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59" name="Shape 6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0" name="Google Shape;660;p11:notes"/>
          <p:cNvSpPr txBox="1"/>
          <p:nvPr>
            <p:ph idx="12" type="sldNum"/>
          </p:nvPr>
        </p:nvSpPr>
        <p:spPr>
          <a:xfrm>
            <a:off x="5446642" y="8680175"/>
            <a:ext cx="1411500" cy="4638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661" name="Google Shape;661;p11:notes"/>
          <p:cNvSpPr/>
          <p:nvPr>
            <p:ph idx="2" type="sldImg"/>
          </p:nvPr>
        </p:nvSpPr>
        <p:spPr>
          <a:xfrm>
            <a:off x="395288" y="274638"/>
            <a:ext cx="1828800" cy="13716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62" name="Google Shape;662;p11:notes"/>
          <p:cNvSpPr txBox="1"/>
          <p:nvPr>
            <p:ph idx="1" type="body"/>
          </p:nvPr>
        </p:nvSpPr>
        <p:spPr>
          <a:xfrm>
            <a:off x="443948" y="1842052"/>
            <a:ext cx="5970000" cy="6838200"/>
          </a:xfrm>
          <a:prstGeom prst="rect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048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AutoNum type="arabicPeriod"/>
            </a:pPr>
            <a:r>
              <a:rPr lang="en-US"/>
              <a:t>Click on Attendance</a:t>
            </a:r>
            <a:endParaRPr/>
          </a:p>
          <a:p>
            <a:pPr indent="-3048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AutoNum type="arabicPeriod"/>
            </a:pPr>
            <a:r>
              <a:rPr lang="en-US"/>
              <a:t>Choose Instruction Time</a:t>
            </a:r>
            <a:endParaRPr/>
          </a:p>
          <a:p>
            <a:pPr indent="-3048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AutoNum type="arabicPeriod"/>
            </a:pPr>
            <a:r>
              <a:rPr lang="en-US"/>
              <a:t>Click Take attendance to make the attendance table editable</a:t>
            </a:r>
            <a:endParaRPr/>
          </a:p>
          <a:p>
            <a:pPr indent="-3048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AutoNum type="arabicPeriod"/>
            </a:pPr>
            <a:r>
              <a:rPr lang="en-US"/>
              <a:t>Select a student</a:t>
            </a:r>
            <a:endParaRPr/>
          </a:p>
          <a:p>
            <a:pPr indent="-3048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AutoNum type="arabicPeriod"/>
            </a:pPr>
            <a:r>
              <a:rPr lang="en-US"/>
              <a:t>Use the drop-down menu to update the attendance options</a:t>
            </a:r>
            <a:endParaRPr/>
          </a:p>
          <a:p>
            <a:pPr indent="-3048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AutoNum type="arabicPeriod"/>
            </a:pPr>
            <a:r>
              <a:rPr lang="en-US"/>
              <a:t>Click Save Changes</a:t>
            </a:r>
            <a:endParaRPr b="1" u="sng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73" name="Shape 6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4" name="Google Shape;674;p12:notes"/>
          <p:cNvSpPr txBox="1"/>
          <p:nvPr>
            <p:ph idx="12" type="sldNum"/>
          </p:nvPr>
        </p:nvSpPr>
        <p:spPr>
          <a:xfrm>
            <a:off x="5446642" y="8680175"/>
            <a:ext cx="1411500" cy="4638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675" name="Google Shape;675;p12:notes"/>
          <p:cNvSpPr/>
          <p:nvPr>
            <p:ph idx="2" type="sldImg"/>
          </p:nvPr>
        </p:nvSpPr>
        <p:spPr>
          <a:xfrm>
            <a:off x="395288" y="274638"/>
            <a:ext cx="1828800" cy="13716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76" name="Google Shape;676;p12:notes"/>
          <p:cNvSpPr txBox="1"/>
          <p:nvPr>
            <p:ph idx="1" type="body"/>
          </p:nvPr>
        </p:nvSpPr>
        <p:spPr>
          <a:xfrm>
            <a:off x="443948" y="1842052"/>
            <a:ext cx="5970000" cy="6838200"/>
          </a:xfrm>
          <a:prstGeom prst="rect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048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AutoNum type="arabicPeriod"/>
            </a:pPr>
            <a:r>
              <a:rPr lang="en-US"/>
              <a:t>Click on Attendance</a:t>
            </a:r>
            <a:endParaRPr/>
          </a:p>
          <a:p>
            <a:pPr indent="-3048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AutoNum type="arabicPeriod"/>
            </a:pPr>
            <a:r>
              <a:rPr lang="en-US"/>
              <a:t>Choose Family workshops</a:t>
            </a:r>
            <a:endParaRPr/>
          </a:p>
          <a:p>
            <a:pPr indent="-3048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AutoNum type="arabicPeriod"/>
            </a:pPr>
            <a:r>
              <a:rPr lang="en-US"/>
              <a:t>Click Take attendance to make the attendance table editable</a:t>
            </a:r>
            <a:endParaRPr/>
          </a:p>
          <a:p>
            <a:pPr indent="-3048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AutoNum type="arabicPeriod"/>
            </a:pPr>
            <a:r>
              <a:rPr lang="en-US"/>
              <a:t>Select a student</a:t>
            </a:r>
            <a:endParaRPr/>
          </a:p>
          <a:p>
            <a:pPr indent="-3048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AutoNum type="arabicPeriod"/>
            </a:pPr>
            <a:r>
              <a:rPr lang="en-US"/>
              <a:t>Use the drop-down menu to update the attendance options</a:t>
            </a:r>
            <a:endParaRPr/>
          </a:p>
          <a:p>
            <a:pPr indent="-3048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AutoNum type="arabicPeriod"/>
            </a:pPr>
            <a:r>
              <a:rPr lang="en-US"/>
              <a:t>Click Save Changes</a:t>
            </a:r>
            <a:endParaRPr b="1" u="sng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86" name="Shape 6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7" name="Google Shape;687;p13:notes"/>
          <p:cNvSpPr txBox="1"/>
          <p:nvPr>
            <p:ph idx="12" type="sldNum"/>
          </p:nvPr>
        </p:nvSpPr>
        <p:spPr>
          <a:xfrm>
            <a:off x="5446642" y="8680175"/>
            <a:ext cx="1411500" cy="4638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688" name="Google Shape;688;p13:notes"/>
          <p:cNvSpPr/>
          <p:nvPr>
            <p:ph idx="2" type="sldImg"/>
          </p:nvPr>
        </p:nvSpPr>
        <p:spPr>
          <a:xfrm>
            <a:off x="395288" y="274638"/>
            <a:ext cx="1828800" cy="13716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89" name="Google Shape;689;p13:notes"/>
          <p:cNvSpPr txBox="1"/>
          <p:nvPr>
            <p:ph idx="1" type="body"/>
          </p:nvPr>
        </p:nvSpPr>
        <p:spPr>
          <a:xfrm>
            <a:off x="443948" y="1842052"/>
            <a:ext cx="5970000" cy="6838200"/>
          </a:xfrm>
          <a:prstGeom prst="rect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175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AutoNum type="arabicPeriod"/>
            </a:pPr>
            <a:r>
              <a:rPr lang="en-US"/>
              <a:t>Navigate to Action Plan tab</a:t>
            </a:r>
            <a:endParaRPr/>
          </a:p>
          <a:p>
            <a:pPr indent="-3175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AutoNum type="arabicPeriod"/>
            </a:pPr>
            <a:r>
              <a:rPr lang="en-US"/>
              <a:t>Find the student whose Action Plan you want to edit, select ‘Edit’</a:t>
            </a:r>
            <a:endParaRPr/>
          </a:p>
          <a:p>
            <a:pPr indent="-3175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AutoNum type="arabicPeriod"/>
            </a:pPr>
            <a:r>
              <a:rPr lang="en-US"/>
              <a:t>Adjust the Curriculum Level, Domain, Strategy or Language for the Letter</a:t>
            </a:r>
            <a:endParaRPr/>
          </a:p>
          <a:p>
            <a:pPr indent="-3175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AutoNum type="arabicPeriod"/>
            </a:pPr>
            <a:r>
              <a:rPr lang="en-US"/>
              <a:t>Hit ‘Save Changes’</a:t>
            </a:r>
            <a:endParaRPr/>
          </a:p>
          <a:p>
            <a:pPr indent="-3175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AutoNum type="arabicPeriod"/>
            </a:pPr>
            <a:r>
              <a:rPr lang="en-US"/>
              <a:t>You can view your changes by hitting ‘Preview Action Plan’</a:t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99" name="Shape 6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0" name="Google Shape;700;p14:notes"/>
          <p:cNvSpPr txBox="1"/>
          <p:nvPr>
            <p:ph idx="12" type="sldNum"/>
          </p:nvPr>
        </p:nvSpPr>
        <p:spPr>
          <a:xfrm>
            <a:off x="5446642" y="8680175"/>
            <a:ext cx="1411500" cy="4638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701" name="Google Shape;701;p14:notes"/>
          <p:cNvSpPr/>
          <p:nvPr>
            <p:ph idx="2" type="sldImg"/>
          </p:nvPr>
        </p:nvSpPr>
        <p:spPr>
          <a:xfrm>
            <a:off x="395288" y="274638"/>
            <a:ext cx="1828800" cy="13716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702" name="Google Shape;702;p14:notes"/>
          <p:cNvSpPr txBox="1"/>
          <p:nvPr>
            <p:ph idx="1" type="body"/>
          </p:nvPr>
        </p:nvSpPr>
        <p:spPr>
          <a:xfrm>
            <a:off x="443948" y="1842052"/>
            <a:ext cx="5970000" cy="6838200"/>
          </a:xfrm>
          <a:prstGeom prst="rect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175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AutoNum type="arabicPeriod"/>
            </a:pPr>
            <a:r>
              <a:rPr lang="en-US"/>
              <a:t>Navigate to Reading Practice Targets</a:t>
            </a:r>
            <a:endParaRPr/>
          </a:p>
          <a:p>
            <a:pPr indent="-3175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AutoNum type="arabicPeriod"/>
            </a:pPr>
            <a:r>
              <a:rPr lang="en-US"/>
              <a:t>Hit ‘Edit’</a:t>
            </a:r>
            <a:endParaRPr/>
          </a:p>
          <a:p>
            <a:pPr indent="-3175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AutoNum type="arabicPeriod"/>
            </a:pPr>
            <a:r>
              <a:rPr lang="en-US"/>
              <a:t>Find students who have IEP’s by viewing the IEP column and looking for ‘Y’</a:t>
            </a:r>
            <a:endParaRPr/>
          </a:p>
          <a:p>
            <a:pPr indent="-3175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AutoNum type="arabicPeriod"/>
            </a:pPr>
            <a:r>
              <a:rPr lang="en-US"/>
              <a:t>Note that you can edit the Target(s) for students with IEP’s only</a:t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11" name="Shape 7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2" name="Google Shape;712;p15:notes"/>
          <p:cNvSpPr txBox="1"/>
          <p:nvPr>
            <p:ph idx="12" type="sldNum"/>
          </p:nvPr>
        </p:nvSpPr>
        <p:spPr>
          <a:xfrm>
            <a:off x="5446642" y="8680175"/>
            <a:ext cx="1411500" cy="4638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713" name="Google Shape;713;p15:notes"/>
          <p:cNvSpPr/>
          <p:nvPr>
            <p:ph idx="2" type="sldImg"/>
          </p:nvPr>
        </p:nvSpPr>
        <p:spPr>
          <a:xfrm>
            <a:off x="395288" y="274638"/>
            <a:ext cx="1828800" cy="13716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714" name="Google Shape;714;p15:notes"/>
          <p:cNvSpPr txBox="1"/>
          <p:nvPr>
            <p:ph idx="1" type="body"/>
          </p:nvPr>
        </p:nvSpPr>
        <p:spPr>
          <a:xfrm>
            <a:off x="443948" y="1842052"/>
            <a:ext cx="5970000" cy="6838200"/>
          </a:xfrm>
          <a:prstGeom prst="rect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175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AutoNum type="arabicPeriod"/>
            </a:pPr>
            <a:r>
              <a:rPr lang="en-US"/>
              <a:t>Navigate to Group Messages</a:t>
            </a:r>
            <a:endParaRPr/>
          </a:p>
          <a:p>
            <a:pPr indent="-3175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AutoNum type="arabicPeriod"/>
            </a:pPr>
            <a:r>
              <a:rPr lang="en-US"/>
              <a:t>Confirm you are on the ‘+ New Message’ tab</a:t>
            </a:r>
            <a:endParaRPr/>
          </a:p>
          <a:p>
            <a:pPr indent="-3175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AutoNum type="arabicPeriod"/>
            </a:pPr>
            <a:r>
              <a:rPr lang="en-US"/>
              <a:t>Select the student(s) you want to send a message to</a:t>
            </a:r>
            <a:endParaRPr/>
          </a:p>
          <a:p>
            <a:pPr indent="-3175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AutoNum type="arabicPeriod"/>
            </a:pPr>
            <a:r>
              <a:rPr lang="en-US"/>
              <a:t>Type your message in the box</a:t>
            </a:r>
            <a:endParaRPr/>
          </a:p>
          <a:p>
            <a:pPr indent="-3175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AutoNum type="arabicPeriod"/>
            </a:pPr>
            <a:r>
              <a:rPr lang="en-US"/>
              <a:t>Select delivery method, date and  time </a:t>
            </a:r>
            <a:endParaRPr/>
          </a:p>
          <a:p>
            <a:pPr indent="-3175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AutoNum type="arabicPeriod"/>
            </a:pPr>
            <a:r>
              <a:rPr lang="en-US"/>
              <a:t>Hit ‘Send Message’</a:t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25" name="Shape 7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6" name="Google Shape;726;p16:notes"/>
          <p:cNvSpPr txBox="1"/>
          <p:nvPr>
            <p:ph idx="12" type="sldNum"/>
          </p:nvPr>
        </p:nvSpPr>
        <p:spPr>
          <a:xfrm>
            <a:off x="5446642" y="8680175"/>
            <a:ext cx="1411500" cy="4638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727" name="Google Shape;727;p16:notes"/>
          <p:cNvSpPr/>
          <p:nvPr>
            <p:ph idx="2" type="sldImg"/>
          </p:nvPr>
        </p:nvSpPr>
        <p:spPr>
          <a:xfrm>
            <a:off x="395288" y="274638"/>
            <a:ext cx="1828800" cy="13716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728" name="Google Shape;728;p16:notes"/>
          <p:cNvSpPr txBox="1"/>
          <p:nvPr>
            <p:ph idx="1" type="body"/>
          </p:nvPr>
        </p:nvSpPr>
        <p:spPr>
          <a:xfrm>
            <a:off x="443948" y="1842052"/>
            <a:ext cx="5970000" cy="6838200"/>
          </a:xfrm>
          <a:prstGeom prst="rect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175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AutoNum type="arabicPeriod"/>
            </a:pPr>
            <a:r>
              <a:rPr lang="en-US"/>
              <a:t>Navigate to Group Messages</a:t>
            </a:r>
            <a:endParaRPr/>
          </a:p>
          <a:p>
            <a:pPr indent="-3175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AutoNum type="arabicPeriod"/>
            </a:pPr>
            <a:r>
              <a:rPr lang="en-US"/>
              <a:t>Confirm you are on the ‘+ New Message’ tab</a:t>
            </a:r>
            <a:endParaRPr/>
          </a:p>
          <a:p>
            <a:pPr indent="-3175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AutoNum type="arabicPeriod"/>
            </a:pPr>
            <a:r>
              <a:rPr lang="en-US"/>
              <a:t>Select the student(s) you want to send a message to</a:t>
            </a:r>
            <a:endParaRPr/>
          </a:p>
          <a:p>
            <a:pPr indent="-3175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AutoNum type="arabicPeriod"/>
            </a:pPr>
            <a:r>
              <a:rPr lang="en-US"/>
              <a:t>Hit ‘Select Template’ and view the message template in the message box</a:t>
            </a:r>
            <a:endParaRPr/>
          </a:p>
          <a:p>
            <a:pPr indent="-3175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AutoNum type="arabicPeriod"/>
            </a:pPr>
            <a:r>
              <a:rPr lang="en-US"/>
              <a:t>Some messages require you to enter in info on the left such as dates and times which will then populate in the message box </a:t>
            </a:r>
            <a:endParaRPr/>
          </a:p>
          <a:p>
            <a:pPr indent="-3175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AutoNum type="arabicPeriod"/>
            </a:pPr>
            <a:r>
              <a:rPr lang="en-US"/>
              <a:t>Hit Send Messages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 b="1" u="sng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39" name="Shape 7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0" name="Google Shape;740;p17:notes"/>
          <p:cNvSpPr txBox="1"/>
          <p:nvPr>
            <p:ph idx="12" type="sldNum"/>
          </p:nvPr>
        </p:nvSpPr>
        <p:spPr>
          <a:xfrm>
            <a:off x="5446642" y="8680175"/>
            <a:ext cx="1411500" cy="4638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741" name="Google Shape;741;p17:notes"/>
          <p:cNvSpPr/>
          <p:nvPr>
            <p:ph idx="2" type="sldImg"/>
          </p:nvPr>
        </p:nvSpPr>
        <p:spPr>
          <a:xfrm>
            <a:off x="395288" y="274638"/>
            <a:ext cx="1828800" cy="13716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742" name="Google Shape;742;p17:notes"/>
          <p:cNvSpPr txBox="1"/>
          <p:nvPr>
            <p:ph idx="1" type="body"/>
          </p:nvPr>
        </p:nvSpPr>
        <p:spPr>
          <a:xfrm>
            <a:off x="443948" y="1842052"/>
            <a:ext cx="5970000" cy="6838200"/>
          </a:xfrm>
          <a:prstGeom prst="rect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175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AutoNum type="arabicPeriod"/>
            </a:pPr>
            <a:r>
              <a:rPr lang="en-US"/>
              <a:t>Navigate to Waitlisting tab</a:t>
            </a:r>
            <a:endParaRPr/>
          </a:p>
          <a:p>
            <a:pPr indent="-3175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AutoNum type="arabicPeriod"/>
            </a:pPr>
            <a:r>
              <a:rPr lang="en-US"/>
              <a:t>View the message on top which will indicate if there are spaces available in the session or if the session is at capacity</a:t>
            </a:r>
            <a:endParaRPr/>
          </a:p>
          <a:p>
            <a:pPr indent="-3175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AutoNum type="arabicPeriod"/>
            </a:pPr>
            <a:r>
              <a:rPr lang="en-US"/>
              <a:t>Find the student(s) you want to enroll and select the ‘Enroll’ button</a:t>
            </a:r>
            <a:endParaRPr/>
          </a:p>
          <a:p>
            <a:pPr indent="-3175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AutoNum type="arabicPeriod"/>
            </a:pPr>
            <a:r>
              <a:rPr lang="en-US"/>
              <a:t>Hit ‘Save Changes’</a:t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52" name="Shape 7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3" name="Google Shape;753;p18:notes"/>
          <p:cNvSpPr/>
          <p:nvPr>
            <p:ph idx="2" type="sldImg"/>
          </p:nvPr>
        </p:nvSpPr>
        <p:spPr>
          <a:xfrm>
            <a:off x="443948" y="313151"/>
            <a:ext cx="1795800" cy="13467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754" name="Google Shape;754;p18:notes"/>
          <p:cNvSpPr txBox="1"/>
          <p:nvPr>
            <p:ph idx="1" type="body"/>
          </p:nvPr>
        </p:nvSpPr>
        <p:spPr>
          <a:xfrm>
            <a:off x="443948" y="1805814"/>
            <a:ext cx="5970000" cy="6874500"/>
          </a:xfrm>
          <a:prstGeom prst="rect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175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AutoNum type="arabicPeriod"/>
            </a:pPr>
            <a:r>
              <a:rPr lang="en-US"/>
              <a:t>Click Program Calendar </a:t>
            </a:r>
            <a:endParaRPr/>
          </a:p>
          <a:p>
            <a:pPr indent="-3175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AutoNum type="arabicPeriod"/>
            </a:pPr>
            <a:r>
              <a:rPr lang="en-US"/>
              <a:t>Pick either instructional time or family workshop (both work the same way) </a:t>
            </a:r>
            <a:endParaRPr/>
          </a:p>
          <a:p>
            <a:pPr indent="-3175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AutoNum type="arabicPeriod"/>
            </a:pPr>
            <a:r>
              <a:rPr lang="en-US"/>
              <a:t>Click the down caret of a current instructional time or workshop </a:t>
            </a:r>
            <a:endParaRPr/>
          </a:p>
          <a:p>
            <a:pPr indent="-3175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AutoNum type="arabicPeriod"/>
            </a:pPr>
            <a:r>
              <a:rPr lang="en-US"/>
              <a:t>Edit the name (if needed) and date to the date you wish to make it </a:t>
            </a:r>
            <a:endParaRPr/>
          </a:p>
          <a:p>
            <a:pPr indent="-3175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AutoNum type="arabicPeriod"/>
            </a:pPr>
            <a:r>
              <a:rPr lang="en-US"/>
              <a:t>Click save </a:t>
            </a:r>
            <a:endParaRPr/>
          </a:p>
          <a:p>
            <a:pPr indent="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If you need to fully delete the schedule session, click the red trash can in the edit instruction time window</a:t>
            </a:r>
            <a:endParaRPr/>
          </a:p>
        </p:txBody>
      </p:sp>
      <p:sp>
        <p:nvSpPr>
          <p:cNvPr id="755" name="Google Shape;755;p18:notes"/>
          <p:cNvSpPr txBox="1"/>
          <p:nvPr>
            <p:ph idx="12" type="sldNum"/>
          </p:nvPr>
        </p:nvSpPr>
        <p:spPr>
          <a:xfrm>
            <a:off x="5446642" y="8680175"/>
            <a:ext cx="1411500" cy="4638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34" name="Shape 5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5" name="Google Shape;535;p2:notes"/>
          <p:cNvSpPr txBox="1"/>
          <p:nvPr>
            <p:ph idx="12" type="sldNum"/>
          </p:nvPr>
        </p:nvSpPr>
        <p:spPr>
          <a:xfrm>
            <a:off x="5446642" y="8680175"/>
            <a:ext cx="1411500" cy="4638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536" name="Google Shape;536;p2:notes"/>
          <p:cNvSpPr/>
          <p:nvPr>
            <p:ph idx="2" type="sldImg"/>
          </p:nvPr>
        </p:nvSpPr>
        <p:spPr>
          <a:xfrm>
            <a:off x="395288" y="274638"/>
            <a:ext cx="1828800" cy="13716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537" name="Google Shape;537;p2:notes"/>
          <p:cNvSpPr txBox="1"/>
          <p:nvPr>
            <p:ph idx="1" type="body"/>
          </p:nvPr>
        </p:nvSpPr>
        <p:spPr>
          <a:xfrm>
            <a:off x="443948" y="1842052"/>
            <a:ext cx="5970000" cy="6838200"/>
          </a:xfrm>
          <a:prstGeom prst="rect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048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AutoNum type="arabicPeriod"/>
            </a:pPr>
            <a:r>
              <a:rPr lang="en-US"/>
              <a:t>Click on students. A list of students will display to the right. Select a specific student.</a:t>
            </a:r>
            <a:endParaRPr/>
          </a:p>
          <a:p>
            <a:pPr indent="-3048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AutoNum type="arabicPeriod"/>
            </a:pPr>
            <a:r>
              <a:rPr lang="en-US"/>
              <a:t>Click on edit</a:t>
            </a:r>
            <a:endParaRPr/>
          </a:p>
          <a:p>
            <a:pPr indent="-3048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AutoNum type="arabicPeriod"/>
            </a:pPr>
            <a:r>
              <a:rPr lang="en-US"/>
              <a:t>Click on edit at bottom of window</a:t>
            </a:r>
            <a:endParaRPr/>
          </a:p>
          <a:p>
            <a:pPr indent="-3048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AutoNum type="arabicPeriod"/>
            </a:pPr>
            <a:r>
              <a:rPr lang="en-US"/>
              <a:t>Update team-building huddle status</a:t>
            </a:r>
            <a:endParaRPr/>
          </a:p>
          <a:p>
            <a:pPr indent="-3048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AutoNum type="arabicPeriod"/>
            </a:pPr>
            <a:r>
              <a:rPr lang="en-US"/>
              <a:t>Click save changes at bottom of the window.</a:t>
            </a:r>
            <a:endParaRPr i="1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48" name="Shape 5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9" name="Google Shape;549;p3:notes"/>
          <p:cNvSpPr/>
          <p:nvPr>
            <p:ph idx="2" type="sldImg"/>
          </p:nvPr>
        </p:nvSpPr>
        <p:spPr>
          <a:xfrm>
            <a:off x="443948" y="313151"/>
            <a:ext cx="1795800" cy="13467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550" name="Google Shape;550;p3:notes"/>
          <p:cNvSpPr txBox="1"/>
          <p:nvPr>
            <p:ph idx="1" type="body"/>
          </p:nvPr>
        </p:nvSpPr>
        <p:spPr>
          <a:xfrm>
            <a:off x="443948" y="1805814"/>
            <a:ext cx="5970000" cy="6874500"/>
          </a:xfrm>
          <a:prstGeom prst="rect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  <a:p>
            <a:pPr indent="-3175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AutoNum type="arabicPeriod"/>
            </a:pPr>
            <a:r>
              <a:rPr lang="en-US"/>
              <a:t>Go to the roster tab </a:t>
            </a:r>
            <a:endParaRPr/>
          </a:p>
          <a:p>
            <a:pPr indent="-3175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AutoNum type="arabicPeriod"/>
            </a:pPr>
            <a:r>
              <a:rPr lang="en-US"/>
              <a:t>Click on the Classroom tab </a:t>
            </a:r>
            <a:endParaRPr/>
          </a:p>
          <a:p>
            <a:pPr indent="-3175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AutoNum type="arabicPeriod"/>
            </a:pPr>
            <a:r>
              <a:rPr lang="en-US"/>
              <a:t>Click “Create Classroom </a:t>
            </a:r>
            <a:endParaRPr/>
          </a:p>
          <a:p>
            <a:pPr indent="-3175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AutoNum type="arabicPeriod"/>
            </a:pPr>
            <a:r>
              <a:rPr lang="en-US"/>
              <a:t>Create a name and description (if needed) </a:t>
            </a:r>
            <a:endParaRPr/>
          </a:p>
          <a:p>
            <a:pPr indent="-3175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AutoNum type="arabicPeriod"/>
            </a:pPr>
            <a:r>
              <a:rPr lang="en-US"/>
              <a:t>Pick the primary and secondary (if needed) teacher for the classroom </a:t>
            </a:r>
            <a:endParaRPr/>
          </a:p>
          <a:p>
            <a:pPr indent="-3175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AutoNum type="arabicPeriod"/>
            </a:pPr>
            <a:r>
              <a:rPr lang="en-US"/>
              <a:t>Select Save</a:t>
            </a:r>
            <a:endParaRPr/>
          </a:p>
        </p:txBody>
      </p:sp>
      <p:sp>
        <p:nvSpPr>
          <p:cNvPr id="551" name="Google Shape;551;p3:notes"/>
          <p:cNvSpPr txBox="1"/>
          <p:nvPr>
            <p:ph idx="12" type="sldNum"/>
          </p:nvPr>
        </p:nvSpPr>
        <p:spPr>
          <a:xfrm>
            <a:off x="5446642" y="8680175"/>
            <a:ext cx="1411500" cy="4638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62" name="Shape 5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" name="Google Shape;563;p4:notes"/>
          <p:cNvSpPr/>
          <p:nvPr>
            <p:ph idx="2" type="sldImg"/>
          </p:nvPr>
        </p:nvSpPr>
        <p:spPr>
          <a:xfrm>
            <a:off x="443948" y="313151"/>
            <a:ext cx="1795800" cy="13467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564" name="Google Shape;564;p4:notes"/>
          <p:cNvSpPr txBox="1"/>
          <p:nvPr>
            <p:ph idx="1" type="body"/>
          </p:nvPr>
        </p:nvSpPr>
        <p:spPr>
          <a:xfrm>
            <a:off x="443948" y="1805814"/>
            <a:ext cx="5970000" cy="6874500"/>
          </a:xfrm>
          <a:prstGeom prst="rect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  <a:p>
            <a:pPr indent="-3175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AutoNum type="arabicPeriod"/>
            </a:pPr>
            <a:r>
              <a:rPr lang="en-US"/>
              <a:t>Click Students </a:t>
            </a:r>
            <a:endParaRPr/>
          </a:p>
          <a:p>
            <a:pPr indent="-3175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AutoNum type="arabicPeriod"/>
            </a:pPr>
            <a:r>
              <a:rPr lang="en-US"/>
              <a:t>Click the down caret under classroom next to the student’s name </a:t>
            </a:r>
            <a:endParaRPr/>
          </a:p>
          <a:p>
            <a:pPr indent="-3175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AutoNum type="arabicPeriod"/>
            </a:pPr>
            <a:r>
              <a:rPr lang="en-US"/>
              <a:t>Pick the classroom you wish to place them in </a:t>
            </a:r>
            <a:endParaRPr/>
          </a:p>
          <a:p>
            <a:pPr indent="-3175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AutoNum type="arabicPeriod"/>
            </a:pPr>
            <a:r>
              <a:rPr lang="en-US"/>
              <a:t>Click Save changes </a:t>
            </a:r>
            <a:endParaRPr/>
          </a:p>
        </p:txBody>
      </p:sp>
      <p:sp>
        <p:nvSpPr>
          <p:cNvPr id="565" name="Google Shape;565;p4:notes"/>
          <p:cNvSpPr txBox="1"/>
          <p:nvPr>
            <p:ph idx="12" type="sldNum"/>
          </p:nvPr>
        </p:nvSpPr>
        <p:spPr>
          <a:xfrm>
            <a:off x="5446642" y="8680175"/>
            <a:ext cx="1411500" cy="4638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73" name="Shape 5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4" name="Google Shape;574;p5:notes"/>
          <p:cNvSpPr/>
          <p:nvPr>
            <p:ph idx="2" type="sldImg"/>
          </p:nvPr>
        </p:nvSpPr>
        <p:spPr>
          <a:xfrm>
            <a:off x="443948" y="313151"/>
            <a:ext cx="1795800" cy="13467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575" name="Google Shape;575;p5:notes"/>
          <p:cNvSpPr txBox="1"/>
          <p:nvPr>
            <p:ph idx="1" type="body"/>
          </p:nvPr>
        </p:nvSpPr>
        <p:spPr>
          <a:xfrm>
            <a:off x="443948" y="1805814"/>
            <a:ext cx="5970000" cy="6874500"/>
          </a:xfrm>
          <a:prstGeom prst="rect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175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AutoNum type="arabicPeriod"/>
            </a:pPr>
            <a:r>
              <a:rPr lang="en-US"/>
              <a:t>Go to the Program Reports tab </a:t>
            </a:r>
            <a:endParaRPr/>
          </a:p>
          <a:p>
            <a:pPr indent="-3175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AutoNum type="arabicPeriod"/>
            </a:pPr>
            <a:r>
              <a:rPr lang="en-US"/>
              <a:t>Click the first down caret to select which aspect of programing you want a report on </a:t>
            </a:r>
            <a:endParaRPr/>
          </a:p>
          <a:p>
            <a:pPr indent="-3175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AutoNum type="arabicPeriod"/>
            </a:pPr>
            <a:r>
              <a:rPr lang="en-US"/>
              <a:t>Click the second down caret to select which specific part of that topic you want to see a report on </a:t>
            </a:r>
            <a:endParaRPr/>
          </a:p>
        </p:txBody>
      </p:sp>
      <p:sp>
        <p:nvSpPr>
          <p:cNvPr id="576" name="Google Shape;576;p5:notes"/>
          <p:cNvSpPr txBox="1"/>
          <p:nvPr>
            <p:ph idx="12" type="sldNum"/>
          </p:nvPr>
        </p:nvSpPr>
        <p:spPr>
          <a:xfrm>
            <a:off x="5446642" y="8680175"/>
            <a:ext cx="1411500" cy="4638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84" name="Shape 5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5" name="Google Shape;585;p6:notes"/>
          <p:cNvSpPr/>
          <p:nvPr>
            <p:ph idx="2" type="sldImg"/>
          </p:nvPr>
        </p:nvSpPr>
        <p:spPr>
          <a:xfrm>
            <a:off x="443948" y="313151"/>
            <a:ext cx="1795800" cy="13467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586" name="Google Shape;586;p6:notes"/>
          <p:cNvSpPr txBox="1"/>
          <p:nvPr>
            <p:ph idx="1" type="body"/>
          </p:nvPr>
        </p:nvSpPr>
        <p:spPr>
          <a:xfrm>
            <a:off x="443948" y="1805814"/>
            <a:ext cx="5970000" cy="6874500"/>
          </a:xfrm>
          <a:prstGeom prst="rect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175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AutoNum type="arabicPeriod"/>
            </a:pPr>
            <a:r>
              <a:rPr lang="en-US"/>
              <a:t>Go to the Assessments Results tab </a:t>
            </a:r>
            <a:endParaRPr/>
          </a:p>
          <a:p>
            <a:pPr indent="-3175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AutoNum type="arabicPeriod"/>
            </a:pPr>
            <a:r>
              <a:rPr lang="en-US"/>
              <a:t>Choose either Begging Assessment or Ending Assessment </a:t>
            </a:r>
            <a:endParaRPr/>
          </a:p>
          <a:p>
            <a:pPr indent="-3175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AutoNum type="arabicPeriod"/>
            </a:pPr>
            <a:r>
              <a:rPr lang="en-US"/>
              <a:t>Use the first down caret to select the correct classroom </a:t>
            </a:r>
            <a:endParaRPr/>
          </a:p>
          <a:p>
            <a:pPr indent="-3175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AutoNum type="arabicPeriod"/>
            </a:pPr>
            <a:r>
              <a:rPr lang="en-US"/>
              <a:t>Use the second down caret to select the assessment type you want to view </a:t>
            </a:r>
            <a:endParaRPr/>
          </a:p>
          <a:p>
            <a:pPr indent="-3175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AutoNum type="arabicPeriod"/>
            </a:pPr>
            <a:r>
              <a:rPr lang="en-US"/>
              <a:t>The table below will update based on your selections and will contain the relevant data </a:t>
            </a:r>
            <a:endParaRPr/>
          </a:p>
        </p:txBody>
      </p:sp>
      <p:sp>
        <p:nvSpPr>
          <p:cNvPr id="587" name="Google Shape;587;p6:notes"/>
          <p:cNvSpPr txBox="1"/>
          <p:nvPr>
            <p:ph idx="12" type="sldNum"/>
          </p:nvPr>
        </p:nvSpPr>
        <p:spPr>
          <a:xfrm>
            <a:off x="5446642" y="8680175"/>
            <a:ext cx="1411500" cy="4638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96" name="Shape 5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7" name="Google Shape;597;p7:notes"/>
          <p:cNvSpPr txBox="1"/>
          <p:nvPr>
            <p:ph idx="12" type="sldNum"/>
          </p:nvPr>
        </p:nvSpPr>
        <p:spPr>
          <a:xfrm>
            <a:off x="5446642" y="8680175"/>
            <a:ext cx="1411500" cy="4638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598" name="Google Shape;598;p7:notes"/>
          <p:cNvSpPr/>
          <p:nvPr>
            <p:ph idx="2" type="sldImg"/>
          </p:nvPr>
        </p:nvSpPr>
        <p:spPr>
          <a:xfrm>
            <a:off x="395288" y="274638"/>
            <a:ext cx="1828800" cy="13716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599" name="Google Shape;599;p7:notes"/>
          <p:cNvSpPr txBox="1"/>
          <p:nvPr>
            <p:ph idx="1" type="body"/>
          </p:nvPr>
        </p:nvSpPr>
        <p:spPr>
          <a:xfrm>
            <a:off x="443948" y="1842052"/>
            <a:ext cx="5970000" cy="6838200"/>
          </a:xfrm>
          <a:prstGeom prst="rect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048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AutoNum type="arabicPeriod"/>
            </a:pPr>
            <a:r>
              <a:rPr lang="en-US"/>
              <a:t>Click on Assessment Results</a:t>
            </a:r>
            <a:endParaRPr/>
          </a:p>
          <a:p>
            <a:pPr indent="-3048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AutoNum type="arabicPeriod"/>
            </a:pPr>
            <a:r>
              <a:rPr lang="en-US"/>
              <a:t>Select Beginning Assessment</a:t>
            </a:r>
            <a:endParaRPr/>
          </a:p>
          <a:p>
            <a:pPr indent="-3048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AutoNum type="arabicPeriod"/>
            </a:pPr>
            <a:r>
              <a:rPr lang="en-US"/>
              <a:t>Choose assessment type</a:t>
            </a:r>
            <a:endParaRPr/>
          </a:p>
          <a:p>
            <a:pPr indent="-3048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AutoNum type="arabicPeriod"/>
            </a:pPr>
            <a:r>
              <a:rPr lang="en-US"/>
              <a:t>Click edit to make the table editable</a:t>
            </a:r>
            <a:endParaRPr/>
          </a:p>
          <a:p>
            <a:pPr indent="-3048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AutoNum type="arabicPeriod"/>
            </a:pPr>
            <a:r>
              <a:rPr lang="en-US"/>
              <a:t>Select a student</a:t>
            </a:r>
            <a:endParaRPr/>
          </a:p>
          <a:p>
            <a:pPr indent="-3048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AutoNum type="arabicPeriod"/>
            </a:pPr>
            <a:r>
              <a:rPr lang="en-US"/>
              <a:t>Enter the assessment information by scrolling across to fill in each box</a:t>
            </a:r>
            <a:endParaRPr/>
          </a:p>
          <a:p>
            <a:pPr indent="-3048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AutoNum type="arabicPeriod"/>
            </a:pPr>
            <a:r>
              <a:rPr lang="en-US"/>
              <a:t>Click Save Changes</a:t>
            </a:r>
            <a:endParaRPr b="1" u="sng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10" name="Shape 6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1" name="Google Shape;611;p8:notes"/>
          <p:cNvSpPr txBox="1"/>
          <p:nvPr>
            <p:ph idx="12" type="sldNum"/>
          </p:nvPr>
        </p:nvSpPr>
        <p:spPr>
          <a:xfrm>
            <a:off x="5446642" y="8680175"/>
            <a:ext cx="1411500" cy="4638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612" name="Google Shape;612;p8:notes"/>
          <p:cNvSpPr/>
          <p:nvPr>
            <p:ph idx="2" type="sldImg"/>
          </p:nvPr>
        </p:nvSpPr>
        <p:spPr>
          <a:xfrm>
            <a:off x="395288" y="274638"/>
            <a:ext cx="1828800" cy="13716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13" name="Google Shape;613;p8:notes"/>
          <p:cNvSpPr txBox="1"/>
          <p:nvPr>
            <p:ph idx="1" type="body"/>
          </p:nvPr>
        </p:nvSpPr>
        <p:spPr>
          <a:xfrm>
            <a:off x="443948" y="1842052"/>
            <a:ext cx="5970000" cy="6838200"/>
          </a:xfrm>
          <a:prstGeom prst="rect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048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AutoNum type="arabicPeriod"/>
            </a:pPr>
            <a:r>
              <a:rPr lang="en-US"/>
              <a:t>Click on Assessment Results</a:t>
            </a:r>
            <a:endParaRPr/>
          </a:p>
          <a:p>
            <a:pPr indent="-3048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AutoNum type="arabicPeriod"/>
            </a:pPr>
            <a:r>
              <a:rPr lang="en-US"/>
              <a:t>Select Ending Assessment</a:t>
            </a:r>
            <a:endParaRPr/>
          </a:p>
          <a:p>
            <a:pPr indent="-3048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AutoNum type="arabicPeriod"/>
            </a:pPr>
            <a:r>
              <a:rPr lang="en-US"/>
              <a:t>Choose assessment type</a:t>
            </a:r>
            <a:endParaRPr/>
          </a:p>
          <a:p>
            <a:pPr indent="-3048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AutoNum type="arabicPeriod"/>
            </a:pPr>
            <a:r>
              <a:rPr lang="en-US"/>
              <a:t>Click edit to make the table editable</a:t>
            </a:r>
            <a:endParaRPr/>
          </a:p>
          <a:p>
            <a:pPr indent="-3048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AutoNum type="arabicPeriod"/>
            </a:pPr>
            <a:r>
              <a:rPr lang="en-US"/>
              <a:t>Select a student</a:t>
            </a:r>
            <a:endParaRPr/>
          </a:p>
          <a:p>
            <a:pPr indent="-3048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AutoNum type="arabicPeriod"/>
            </a:pPr>
            <a:r>
              <a:rPr lang="en-US"/>
              <a:t>Enter the assessment information by scrolling across to fill in each box</a:t>
            </a:r>
            <a:endParaRPr/>
          </a:p>
          <a:p>
            <a:pPr indent="-3048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AutoNum type="arabicPeriod"/>
            </a:pPr>
            <a:r>
              <a:rPr lang="en-US"/>
              <a:t>Click Save Changes</a:t>
            </a:r>
            <a:endParaRPr b="1" u="sng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24" name="Shape 6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5" name="Google Shape;625;p9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26" name="Google Shape;626;p9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048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AutoNum type="arabicPeriod"/>
            </a:pPr>
            <a:r>
              <a:rPr lang="en-US"/>
              <a:t>In Connect: Educator, click the Action Plans tab.</a:t>
            </a:r>
            <a:endParaRPr/>
          </a:p>
          <a:p>
            <a:pPr indent="-3175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AutoNum type="arabicPeriod"/>
            </a:pPr>
            <a:r>
              <a:rPr lang="en-US"/>
              <a:t>Click the edit button on the right-side of the student you want to create or review the action plan for.</a:t>
            </a:r>
            <a:endParaRPr/>
          </a:p>
        </p:txBody>
      </p:sp>
      <p:sp>
        <p:nvSpPr>
          <p:cNvPr id="627" name="Google Shape;627;p9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1.png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1.png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1.png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1.png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1.png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1.png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1.png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1.png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1.png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1.png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1.png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1.png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1.png"/></Relationships>
</file>

<file path=ppt/slideLayouts/_rels/slideLayout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1.png"/></Relationships>
</file>

<file path=ppt/slideLayouts/_rels/slideLayout2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1.png"/></Relationships>
</file>

<file path=ppt/slideLayouts/_rels/slideLayout2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1.png"/></Relationships>
</file>

<file path=ppt/slideLayouts/_rels/slideLayout2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1.png"/></Relationships>
</file>

<file path=ppt/slideLayouts/_rels/slideLayout2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1.png"/></Relationships>
</file>

<file path=ppt/slideLayouts/_rels/slideLayout2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1.png"/></Relationships>
</file>

<file path=ppt/slideLayouts/_rels/slideLayout2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1.pn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1.png"/></Relationships>
</file>

<file path=ppt/slideLayouts/_rels/slideLayout3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1.png"/><Relationship Id="rId4" Type="http://schemas.openxmlformats.org/officeDocument/2006/relationships/image" Target="../media/image8.png"/><Relationship Id="rId5" Type="http://schemas.openxmlformats.org/officeDocument/2006/relationships/image" Target="../media/image7.png"/><Relationship Id="rId6" Type="http://schemas.openxmlformats.org/officeDocument/2006/relationships/image" Target="../media/image11.png"/><Relationship Id="rId7" Type="http://schemas.openxmlformats.org/officeDocument/2006/relationships/image" Target="../media/image9.png"/></Relationships>
</file>

<file path=ppt/slideLayouts/_rels/slideLayout3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2.png"/><Relationship Id="rId3" Type="http://schemas.openxmlformats.org/officeDocument/2006/relationships/image" Target="../media/image10.png"/></Relationships>
</file>

<file path=ppt/slideLayouts/_rels/slideLayout3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2.png"/><Relationship Id="rId3" Type="http://schemas.openxmlformats.org/officeDocument/2006/relationships/image" Target="../media/image10.png"/></Relationships>
</file>

<file path=ppt/slideLayouts/_rels/slideLayout3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1.png"/></Relationships>
</file>

<file path=ppt/slideLayouts/_rels/slideLayout3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4.jpg"/></Relationships>
</file>

<file path=ppt/slideLayouts/_rels/slideLayout3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3.jpg"/><Relationship Id="rId3" Type="http://schemas.openxmlformats.org/officeDocument/2006/relationships/image" Target="../media/image5.png"/></Relationships>
</file>

<file path=ppt/slideLayouts/_rels/slideLayout3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5.jpg"/><Relationship Id="rId3" Type="http://schemas.openxmlformats.org/officeDocument/2006/relationships/image" Target="../media/image5.png"/></Relationships>
</file>

<file path=ppt/slideLayouts/_rels/slideLayout3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3.jpg"/><Relationship Id="rId3" Type="http://schemas.openxmlformats.org/officeDocument/2006/relationships/image" Target="../media/image5.png"/></Relationships>
</file>

<file path=ppt/slideLayouts/_rels/slideLayout3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.png"/><Relationship Id="rId3" Type="http://schemas.openxmlformats.org/officeDocument/2006/relationships/image" Target="../media/image1.png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1.png"/></Relationships>
</file>

<file path=ppt/slideLayouts/_rels/slideLayout4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.png"/><Relationship Id="rId3" Type="http://schemas.openxmlformats.org/officeDocument/2006/relationships/image" Target="../media/image1.png"/><Relationship Id="rId4" Type="http://schemas.openxmlformats.org/officeDocument/2006/relationships/image" Target="../media/image24.png"/></Relationships>
</file>

<file path=ppt/slideLayouts/_rels/slideLayout4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.png"/><Relationship Id="rId3" Type="http://schemas.openxmlformats.org/officeDocument/2006/relationships/image" Target="../media/image1.png"/></Relationships>
</file>

<file path=ppt/slideLayouts/_rels/slideLayout4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.png"/><Relationship Id="rId3" Type="http://schemas.openxmlformats.org/officeDocument/2006/relationships/image" Target="../media/image1.png"/><Relationship Id="rId4" Type="http://schemas.openxmlformats.org/officeDocument/2006/relationships/image" Target="../media/image21.png"/><Relationship Id="rId5" Type="http://schemas.openxmlformats.org/officeDocument/2006/relationships/image" Target="../media/image25.png"/><Relationship Id="rId6" Type="http://schemas.openxmlformats.org/officeDocument/2006/relationships/image" Target="../media/image18.png"/></Relationships>
</file>

<file path=ppt/slideLayouts/_rels/slideLayout4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31.jpg"/></Relationships>
</file>

<file path=ppt/slideLayouts/_rels/slideLayout4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3.jpg"/><Relationship Id="rId3" Type="http://schemas.openxmlformats.org/officeDocument/2006/relationships/image" Target="../media/image19.png"/></Relationships>
</file>

<file path=ppt/slideLayouts/_rels/slideLayout4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.png"/><Relationship Id="rId3" Type="http://schemas.openxmlformats.org/officeDocument/2006/relationships/image" Target="../media/image1.png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1.png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jpg"/><Relationship Id="rId3" Type="http://schemas.openxmlformats.org/officeDocument/2006/relationships/image" Target="../media/image5.png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1.png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1.png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 1">
  <p:cSld name="TITLE_1">
    <p:spTree>
      <p:nvGrpSpPr>
        <p:cNvPr id="7" name="Shape 7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Facilitator Introduction">
  <p:cSld name="CUSTOM_3"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31"/>
          <p:cNvSpPr/>
          <p:nvPr>
            <p:ph idx="2" type="pic"/>
          </p:nvPr>
        </p:nvSpPr>
        <p:spPr>
          <a:xfrm>
            <a:off x="5636425" y="1652875"/>
            <a:ext cx="2690700" cy="2618700"/>
          </a:xfrm>
          <a:prstGeom prst="rect">
            <a:avLst/>
          </a:prstGeom>
          <a:noFill/>
          <a:ln cap="flat" cmpd="sng" w="19050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93" name="Google Shape;93;p31"/>
          <p:cNvSpPr/>
          <p:nvPr>
            <p:ph idx="3" type="pic"/>
          </p:nvPr>
        </p:nvSpPr>
        <p:spPr>
          <a:xfrm>
            <a:off x="816750" y="1652875"/>
            <a:ext cx="2690700" cy="2618700"/>
          </a:xfrm>
          <a:prstGeom prst="rect">
            <a:avLst/>
          </a:prstGeom>
          <a:noFill/>
          <a:ln cap="flat" cmpd="sng" w="19050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</p:sp>
      <p:grpSp>
        <p:nvGrpSpPr>
          <p:cNvPr id="94" name="Google Shape;94;p31"/>
          <p:cNvGrpSpPr/>
          <p:nvPr/>
        </p:nvGrpSpPr>
        <p:grpSpPr>
          <a:xfrm>
            <a:off x="0" y="-6351"/>
            <a:ext cx="9144000" cy="1273235"/>
            <a:chOff x="0" y="-6351"/>
            <a:chExt cx="9144000" cy="1273235"/>
          </a:xfrm>
        </p:grpSpPr>
        <p:sp>
          <p:nvSpPr>
            <p:cNvPr id="95" name="Google Shape;95;p31"/>
            <p:cNvSpPr/>
            <p:nvPr/>
          </p:nvSpPr>
          <p:spPr>
            <a:xfrm>
              <a:off x="0" y="-6351"/>
              <a:ext cx="9144000" cy="1273200"/>
            </a:xfrm>
            <a:prstGeom prst="rect">
              <a:avLst/>
            </a:prstGeom>
            <a:solidFill>
              <a:srgbClr val="A2DEF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50"/>
                <a:buFont typeface="Arial"/>
                <a:buNone/>
              </a:pPr>
              <a:r>
                <a:t/>
              </a:r>
              <a:endParaRPr b="0" i="0" sz="135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cxnSp>
          <p:nvCxnSpPr>
            <p:cNvPr id="96" name="Google Shape;96;p31"/>
            <p:cNvCxnSpPr/>
            <p:nvPr/>
          </p:nvCxnSpPr>
          <p:spPr>
            <a:xfrm>
              <a:off x="0" y="1266884"/>
              <a:ext cx="9144000" cy="0"/>
            </a:xfrm>
            <a:prstGeom prst="straightConnector1">
              <a:avLst/>
            </a:prstGeom>
            <a:noFill/>
            <a:ln cap="flat" cmpd="sng" w="76200">
              <a:solidFill>
                <a:srgbClr val="006FB6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</p:grpSp>
      <p:grpSp>
        <p:nvGrpSpPr>
          <p:cNvPr id="97" name="Google Shape;97;p31"/>
          <p:cNvGrpSpPr/>
          <p:nvPr/>
        </p:nvGrpSpPr>
        <p:grpSpPr>
          <a:xfrm>
            <a:off x="0" y="5940804"/>
            <a:ext cx="9187737" cy="1101244"/>
            <a:chOff x="0" y="5940804"/>
            <a:chExt cx="9187737" cy="1101244"/>
          </a:xfrm>
        </p:grpSpPr>
        <p:sp>
          <p:nvSpPr>
            <p:cNvPr id="98" name="Google Shape;98;p31"/>
            <p:cNvSpPr/>
            <p:nvPr/>
          </p:nvSpPr>
          <p:spPr>
            <a:xfrm>
              <a:off x="0" y="6106087"/>
              <a:ext cx="9144000" cy="751800"/>
            </a:xfrm>
            <a:prstGeom prst="rect">
              <a:avLst/>
            </a:prstGeom>
            <a:solidFill>
              <a:srgbClr val="96C93E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50"/>
                <a:buFont typeface="Arial"/>
                <a:buNone/>
              </a:pPr>
              <a:r>
                <a:t/>
              </a:r>
              <a:endParaRPr b="0" i="0" sz="135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99" name="Google Shape;99;p31"/>
            <p:cNvPicPr preferRelativeResize="0"/>
            <p:nvPr/>
          </p:nvPicPr>
          <p:blipFill rotWithShape="1">
            <a:blip r:embed="rId2">
              <a:alphaModFix/>
            </a:blip>
            <a:srcRect b="0" l="0" r="0" t="0"/>
            <a:stretch/>
          </p:blipFill>
          <p:spPr>
            <a:xfrm>
              <a:off x="6985249" y="5940804"/>
              <a:ext cx="2202488" cy="1101244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00" name="Google Shape;100;p31"/>
            <p:cNvSpPr txBox="1"/>
            <p:nvPr/>
          </p:nvSpPr>
          <p:spPr>
            <a:xfrm>
              <a:off x="1960978" y="6281988"/>
              <a:ext cx="3815100" cy="400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000"/>
                <a:buFont typeface="Arial"/>
                <a:buNone/>
              </a:pPr>
              <a:r>
                <a:rPr b="0" i="0" lang="en-US" sz="2000" u="none" cap="none" strike="noStrik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info@springboardcollaborative.org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101" name="Google Shape;101;p31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0" y="6115567"/>
              <a:ext cx="751913" cy="751913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02" name="Google Shape;102;p31"/>
          <p:cNvSpPr txBox="1"/>
          <p:nvPr>
            <p:ph type="title"/>
          </p:nvPr>
        </p:nvSpPr>
        <p:spPr>
          <a:xfrm>
            <a:off x="0" y="0"/>
            <a:ext cx="9144000" cy="1257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2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03" name="Google Shape;103;p31"/>
          <p:cNvSpPr txBox="1"/>
          <p:nvPr>
            <p:ph idx="1" type="body"/>
          </p:nvPr>
        </p:nvSpPr>
        <p:spPr>
          <a:xfrm>
            <a:off x="263925" y="4900900"/>
            <a:ext cx="3867600" cy="353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1400"/>
              <a:buFont typeface="Calibri"/>
              <a:buChar char="●"/>
              <a:defRPr b="0" i="0" sz="1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17500" lvl="1" marL="9144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1400"/>
              <a:buFont typeface="Calibri"/>
              <a:buChar char="○"/>
              <a:defRPr b="0" i="0" sz="1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17500" lvl="2" marL="13716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1400"/>
              <a:buFont typeface="Calibri"/>
              <a:buChar char="■"/>
              <a:defRPr b="0" i="0" sz="1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17500" lvl="3" marL="18288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1400"/>
              <a:buFont typeface="Calibri"/>
              <a:buChar char="●"/>
              <a:defRPr b="0" i="0" sz="1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17500" lvl="4" marL="22860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1400"/>
              <a:buFont typeface="Calibri"/>
              <a:buChar char="○"/>
              <a:defRPr b="0" i="0" sz="1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17500" lvl="5" marL="27432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1400"/>
              <a:buFont typeface="Calibri"/>
              <a:buChar char="■"/>
              <a:defRPr b="0" i="0" sz="1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17500" lvl="6" marL="32004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1400"/>
              <a:buFont typeface="Calibri"/>
              <a:buChar char="●"/>
              <a:defRPr b="0" i="0" sz="1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17500" lvl="7" marL="36576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1400"/>
              <a:buFont typeface="Calibri"/>
              <a:buChar char="○"/>
              <a:defRPr b="0" i="0" sz="1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17500" lvl="8" marL="41148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1400"/>
              <a:buFont typeface="Calibri"/>
              <a:buChar char="■"/>
              <a:defRPr b="0" i="0" sz="1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4" name="Google Shape;104;p31"/>
          <p:cNvSpPr txBox="1"/>
          <p:nvPr>
            <p:ph idx="4" type="body"/>
          </p:nvPr>
        </p:nvSpPr>
        <p:spPr>
          <a:xfrm>
            <a:off x="5047975" y="4409538"/>
            <a:ext cx="3867600" cy="353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1800"/>
              <a:buFont typeface="Calibri"/>
              <a:buChar char="●"/>
              <a:defRPr b="1" i="0" sz="1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42900" lvl="1" marL="9144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1800"/>
              <a:buFont typeface="Calibri"/>
              <a:buChar char="○"/>
              <a:defRPr b="1" i="0" sz="1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42900" lvl="2" marL="13716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1800"/>
              <a:buFont typeface="Calibri"/>
              <a:buChar char="■"/>
              <a:defRPr b="1" i="0" sz="1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1800"/>
              <a:buFont typeface="Calibri"/>
              <a:buChar char="●"/>
              <a:defRPr b="1" i="0" sz="1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1800"/>
              <a:buFont typeface="Calibri"/>
              <a:buChar char="○"/>
              <a:defRPr b="1" i="0" sz="1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1800"/>
              <a:buFont typeface="Calibri"/>
              <a:buChar char="■"/>
              <a:defRPr b="1" i="0" sz="1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1800"/>
              <a:buFont typeface="Calibri"/>
              <a:buChar char="●"/>
              <a:defRPr b="1" i="0" sz="1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1800"/>
              <a:buFont typeface="Calibri"/>
              <a:buChar char="○"/>
              <a:defRPr b="1" i="0" sz="1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1800"/>
              <a:buFont typeface="Calibri"/>
              <a:buChar char="■"/>
              <a:defRPr b="1" i="0" sz="1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5" name="Google Shape;105;p31"/>
          <p:cNvSpPr txBox="1"/>
          <p:nvPr>
            <p:ph idx="5" type="body"/>
          </p:nvPr>
        </p:nvSpPr>
        <p:spPr>
          <a:xfrm>
            <a:off x="5047975" y="4900900"/>
            <a:ext cx="3867600" cy="353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1400"/>
              <a:buFont typeface="Calibri"/>
              <a:buChar char="●"/>
              <a:defRPr b="0" i="0" sz="1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17500" lvl="1" marL="9144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1400"/>
              <a:buFont typeface="Calibri"/>
              <a:buChar char="○"/>
              <a:defRPr b="0" i="0" sz="1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17500" lvl="2" marL="13716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1400"/>
              <a:buFont typeface="Calibri"/>
              <a:buChar char="■"/>
              <a:defRPr b="0" i="0" sz="1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17500" lvl="3" marL="18288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1400"/>
              <a:buFont typeface="Calibri"/>
              <a:buChar char="●"/>
              <a:defRPr b="0" i="0" sz="1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17500" lvl="4" marL="22860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1400"/>
              <a:buFont typeface="Calibri"/>
              <a:buChar char="○"/>
              <a:defRPr b="0" i="0" sz="1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17500" lvl="5" marL="27432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1400"/>
              <a:buFont typeface="Calibri"/>
              <a:buChar char="■"/>
              <a:defRPr b="0" i="0" sz="1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17500" lvl="6" marL="32004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1400"/>
              <a:buFont typeface="Calibri"/>
              <a:buChar char="●"/>
              <a:defRPr b="0" i="0" sz="1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17500" lvl="7" marL="36576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1400"/>
              <a:buFont typeface="Calibri"/>
              <a:buChar char="○"/>
              <a:defRPr b="0" i="0" sz="1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17500" lvl="8" marL="41148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1400"/>
              <a:buFont typeface="Calibri"/>
              <a:buChar char="■"/>
              <a:defRPr b="0" i="0" sz="1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6" name="Google Shape;106;p31"/>
          <p:cNvSpPr txBox="1"/>
          <p:nvPr>
            <p:ph idx="6" type="body"/>
          </p:nvPr>
        </p:nvSpPr>
        <p:spPr>
          <a:xfrm>
            <a:off x="228300" y="4409538"/>
            <a:ext cx="3867600" cy="353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1800"/>
              <a:buFont typeface="Calibri"/>
              <a:buChar char="●"/>
              <a:defRPr b="1" i="0" sz="1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42900" lvl="1" marL="9144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1800"/>
              <a:buFont typeface="Calibri"/>
              <a:buChar char="○"/>
              <a:defRPr b="1" i="0" sz="1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42900" lvl="2" marL="13716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1800"/>
              <a:buFont typeface="Calibri"/>
              <a:buChar char="■"/>
              <a:defRPr b="1" i="0" sz="1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1800"/>
              <a:buFont typeface="Calibri"/>
              <a:buChar char="●"/>
              <a:defRPr b="1" i="0" sz="1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1800"/>
              <a:buFont typeface="Calibri"/>
              <a:buChar char="○"/>
              <a:defRPr b="1" i="0" sz="1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1800"/>
              <a:buFont typeface="Calibri"/>
              <a:buChar char="■"/>
              <a:defRPr b="1" i="0" sz="1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1800"/>
              <a:buFont typeface="Calibri"/>
              <a:buChar char="●"/>
              <a:defRPr b="1" i="0" sz="1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1800"/>
              <a:buFont typeface="Calibri"/>
              <a:buChar char="○"/>
              <a:defRPr b="1" i="0" sz="1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1800"/>
              <a:buFont typeface="Calibri"/>
              <a:buChar char="■"/>
              <a:defRPr b="1" i="0" sz="1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 Questions">
  <p:cSld name="CUSTOM_8"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8" name="Google Shape;108;p32"/>
          <p:cNvGrpSpPr/>
          <p:nvPr/>
        </p:nvGrpSpPr>
        <p:grpSpPr>
          <a:xfrm>
            <a:off x="0" y="-6351"/>
            <a:ext cx="9144000" cy="1273235"/>
            <a:chOff x="0" y="-6351"/>
            <a:chExt cx="9144000" cy="1273235"/>
          </a:xfrm>
        </p:grpSpPr>
        <p:sp>
          <p:nvSpPr>
            <p:cNvPr id="109" name="Google Shape;109;p32"/>
            <p:cNvSpPr/>
            <p:nvPr/>
          </p:nvSpPr>
          <p:spPr>
            <a:xfrm>
              <a:off x="0" y="-6351"/>
              <a:ext cx="9144000" cy="1273200"/>
            </a:xfrm>
            <a:prstGeom prst="rect">
              <a:avLst/>
            </a:prstGeom>
            <a:solidFill>
              <a:srgbClr val="A2DEF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50"/>
                <a:buFont typeface="Arial"/>
                <a:buNone/>
              </a:pPr>
              <a:r>
                <a:t/>
              </a:r>
              <a:endParaRPr b="0" i="0" sz="135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cxnSp>
          <p:nvCxnSpPr>
            <p:cNvPr id="110" name="Google Shape;110;p32"/>
            <p:cNvCxnSpPr/>
            <p:nvPr/>
          </p:nvCxnSpPr>
          <p:spPr>
            <a:xfrm>
              <a:off x="0" y="1266884"/>
              <a:ext cx="9144000" cy="0"/>
            </a:xfrm>
            <a:prstGeom prst="straightConnector1">
              <a:avLst/>
            </a:prstGeom>
            <a:noFill/>
            <a:ln cap="flat" cmpd="sng" w="76200">
              <a:solidFill>
                <a:srgbClr val="006FB6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</p:grpSp>
      <p:grpSp>
        <p:nvGrpSpPr>
          <p:cNvPr id="111" name="Google Shape;111;p32"/>
          <p:cNvGrpSpPr/>
          <p:nvPr/>
        </p:nvGrpSpPr>
        <p:grpSpPr>
          <a:xfrm>
            <a:off x="0" y="5940804"/>
            <a:ext cx="9187737" cy="1101244"/>
            <a:chOff x="0" y="5940804"/>
            <a:chExt cx="9187737" cy="1101244"/>
          </a:xfrm>
        </p:grpSpPr>
        <p:sp>
          <p:nvSpPr>
            <p:cNvPr id="112" name="Google Shape;112;p32"/>
            <p:cNvSpPr/>
            <p:nvPr/>
          </p:nvSpPr>
          <p:spPr>
            <a:xfrm>
              <a:off x="0" y="6106087"/>
              <a:ext cx="9144000" cy="751800"/>
            </a:xfrm>
            <a:prstGeom prst="rect">
              <a:avLst/>
            </a:prstGeom>
            <a:solidFill>
              <a:srgbClr val="96C93E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50"/>
                <a:buFont typeface="Arial"/>
                <a:buNone/>
              </a:pPr>
              <a:r>
                <a:t/>
              </a:r>
              <a:endParaRPr b="0" i="0" sz="135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113" name="Google Shape;113;p32"/>
            <p:cNvPicPr preferRelativeResize="0"/>
            <p:nvPr/>
          </p:nvPicPr>
          <p:blipFill rotWithShape="1">
            <a:blip r:embed="rId2">
              <a:alphaModFix/>
            </a:blip>
            <a:srcRect b="0" l="0" r="0" t="0"/>
            <a:stretch/>
          </p:blipFill>
          <p:spPr>
            <a:xfrm>
              <a:off x="6985249" y="5940804"/>
              <a:ext cx="2202488" cy="1101244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14" name="Google Shape;114;p32"/>
            <p:cNvSpPr txBox="1"/>
            <p:nvPr/>
          </p:nvSpPr>
          <p:spPr>
            <a:xfrm>
              <a:off x="1960978" y="6281988"/>
              <a:ext cx="3815100" cy="400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000"/>
                <a:buFont typeface="Arial"/>
                <a:buNone/>
              </a:pPr>
              <a:r>
                <a:rPr b="0" i="0" lang="en-US" sz="2000" u="none" cap="none" strike="noStrik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info@springboardcollaborative.org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115" name="Google Shape;115;p32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0" y="6115567"/>
              <a:ext cx="751913" cy="751913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16" name="Google Shape;116;p32"/>
          <p:cNvSpPr txBox="1"/>
          <p:nvPr>
            <p:ph type="title"/>
          </p:nvPr>
        </p:nvSpPr>
        <p:spPr>
          <a:xfrm>
            <a:off x="0" y="0"/>
            <a:ext cx="9144000" cy="1257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2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17" name="Google Shape;117;p32"/>
          <p:cNvSpPr txBox="1"/>
          <p:nvPr>
            <p:ph idx="1" type="body"/>
          </p:nvPr>
        </p:nvSpPr>
        <p:spPr>
          <a:xfrm>
            <a:off x="184750" y="1394750"/>
            <a:ext cx="8478000" cy="4598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4254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100"/>
              <a:buFont typeface="Calibri"/>
              <a:buChar char="●"/>
              <a:defRPr b="0" i="0" sz="31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2545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100"/>
              <a:buFont typeface="Calibri"/>
              <a:buChar char="○"/>
              <a:defRPr b="0" i="0" sz="31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2545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100"/>
              <a:buFont typeface="Calibri"/>
              <a:buChar char="■"/>
              <a:defRPr b="0" i="0" sz="31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2545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100"/>
              <a:buFont typeface="Calibri"/>
              <a:buChar char="●"/>
              <a:defRPr b="0" i="0" sz="31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2545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100"/>
              <a:buFont typeface="Calibri"/>
              <a:buChar char="○"/>
              <a:defRPr b="0" i="0" sz="31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42545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100"/>
              <a:buFont typeface="Calibri"/>
              <a:buChar char="■"/>
              <a:defRPr b="0" i="0" sz="31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42545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100"/>
              <a:buFont typeface="Calibri"/>
              <a:buChar char="●"/>
              <a:defRPr b="0" i="0" sz="31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42545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100"/>
              <a:buFont typeface="Calibri"/>
              <a:buChar char="○"/>
              <a:defRPr b="0" i="0" sz="31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42545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100"/>
              <a:buFont typeface="Calibri"/>
              <a:buChar char="■"/>
              <a:defRPr b="0" i="0" sz="31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8" name="Google Shape;118;p32"/>
          <p:cNvSpPr txBox="1"/>
          <p:nvPr>
            <p:ph idx="2" type="body"/>
          </p:nvPr>
        </p:nvSpPr>
        <p:spPr>
          <a:xfrm>
            <a:off x="2373675" y="2041900"/>
            <a:ext cx="6289200" cy="316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Char char="●"/>
              <a:defRPr b="0" i="0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175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Char char="○"/>
              <a:defRPr b="0" i="0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175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Char char="■"/>
              <a:defRPr b="0" i="0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175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Char char="●"/>
              <a:defRPr b="0" i="0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175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Char char="○"/>
              <a:defRPr b="0" i="0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175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Char char="■"/>
              <a:defRPr b="0" i="0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175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Char char="●"/>
              <a:defRPr b="0" i="0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175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Char char="○"/>
              <a:defRPr b="0" i="0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175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Char char="■"/>
              <a:defRPr b="0" i="0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9" name="Google Shape;119;p32"/>
          <p:cNvSpPr txBox="1"/>
          <p:nvPr>
            <p:ph idx="3" type="body"/>
          </p:nvPr>
        </p:nvSpPr>
        <p:spPr>
          <a:xfrm>
            <a:off x="2373675" y="3588825"/>
            <a:ext cx="6289200" cy="646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Char char="●"/>
              <a:defRPr b="0" i="0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175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Char char="○"/>
              <a:defRPr b="0" i="0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175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Char char="■"/>
              <a:defRPr b="0" i="0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175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Char char="●"/>
              <a:defRPr b="0" i="0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175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Char char="○"/>
              <a:defRPr b="0" i="0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175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Char char="■"/>
              <a:defRPr b="0" i="0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175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Char char="●"/>
              <a:defRPr b="0" i="0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175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Char char="○"/>
              <a:defRPr b="0" i="0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175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Char char="■"/>
              <a:defRPr b="0" i="0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0" name="Google Shape;120;p32"/>
          <p:cNvSpPr txBox="1"/>
          <p:nvPr>
            <p:ph idx="4" type="body"/>
          </p:nvPr>
        </p:nvSpPr>
        <p:spPr>
          <a:xfrm>
            <a:off x="2373675" y="5239800"/>
            <a:ext cx="6289200" cy="646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Char char="●"/>
              <a:defRPr b="0" i="0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175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Char char="○"/>
              <a:defRPr b="0" i="0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175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Char char="■"/>
              <a:defRPr b="0" i="0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175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Char char="●"/>
              <a:defRPr b="0" i="0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175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Char char="○"/>
              <a:defRPr b="0" i="0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175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Char char="■"/>
              <a:defRPr b="0" i="0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175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Char char="●"/>
              <a:defRPr b="0" i="0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175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Char char="○"/>
              <a:defRPr b="0" i="0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175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Char char="■"/>
              <a:defRPr b="0" i="0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 Images + Lists">
  <p:cSld name="CUSTOM_5">
    <p:spTree>
      <p:nvGrpSpPr>
        <p:cNvPr id="12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2" name="Google Shape;122;p33"/>
          <p:cNvGrpSpPr/>
          <p:nvPr/>
        </p:nvGrpSpPr>
        <p:grpSpPr>
          <a:xfrm>
            <a:off x="0" y="-6351"/>
            <a:ext cx="9144000" cy="1273235"/>
            <a:chOff x="0" y="-6351"/>
            <a:chExt cx="9144000" cy="1273235"/>
          </a:xfrm>
        </p:grpSpPr>
        <p:sp>
          <p:nvSpPr>
            <p:cNvPr id="123" name="Google Shape;123;p33"/>
            <p:cNvSpPr/>
            <p:nvPr/>
          </p:nvSpPr>
          <p:spPr>
            <a:xfrm>
              <a:off x="0" y="-6351"/>
              <a:ext cx="9144000" cy="1273200"/>
            </a:xfrm>
            <a:prstGeom prst="rect">
              <a:avLst/>
            </a:prstGeom>
            <a:solidFill>
              <a:srgbClr val="A2DEF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50"/>
                <a:buFont typeface="Arial"/>
                <a:buNone/>
              </a:pPr>
              <a:r>
                <a:t/>
              </a:r>
              <a:endParaRPr b="0" i="0" sz="135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cxnSp>
          <p:nvCxnSpPr>
            <p:cNvPr id="124" name="Google Shape;124;p33"/>
            <p:cNvCxnSpPr/>
            <p:nvPr/>
          </p:nvCxnSpPr>
          <p:spPr>
            <a:xfrm>
              <a:off x="0" y="1266884"/>
              <a:ext cx="9144000" cy="0"/>
            </a:xfrm>
            <a:prstGeom prst="straightConnector1">
              <a:avLst/>
            </a:prstGeom>
            <a:noFill/>
            <a:ln cap="flat" cmpd="sng" w="76200">
              <a:solidFill>
                <a:srgbClr val="006FB6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</p:grpSp>
      <p:grpSp>
        <p:nvGrpSpPr>
          <p:cNvPr id="125" name="Google Shape;125;p33"/>
          <p:cNvGrpSpPr/>
          <p:nvPr/>
        </p:nvGrpSpPr>
        <p:grpSpPr>
          <a:xfrm>
            <a:off x="0" y="5940804"/>
            <a:ext cx="9187737" cy="1101244"/>
            <a:chOff x="0" y="5940804"/>
            <a:chExt cx="9187737" cy="1101244"/>
          </a:xfrm>
        </p:grpSpPr>
        <p:sp>
          <p:nvSpPr>
            <p:cNvPr id="126" name="Google Shape;126;p33"/>
            <p:cNvSpPr/>
            <p:nvPr/>
          </p:nvSpPr>
          <p:spPr>
            <a:xfrm>
              <a:off x="0" y="6106087"/>
              <a:ext cx="9144000" cy="751800"/>
            </a:xfrm>
            <a:prstGeom prst="rect">
              <a:avLst/>
            </a:prstGeom>
            <a:solidFill>
              <a:srgbClr val="96C93E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50"/>
                <a:buFont typeface="Arial"/>
                <a:buNone/>
              </a:pPr>
              <a:r>
                <a:t/>
              </a:r>
              <a:endParaRPr b="0" i="0" sz="135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127" name="Google Shape;127;p33"/>
            <p:cNvPicPr preferRelativeResize="0"/>
            <p:nvPr/>
          </p:nvPicPr>
          <p:blipFill rotWithShape="1">
            <a:blip r:embed="rId2">
              <a:alphaModFix/>
            </a:blip>
            <a:srcRect b="0" l="0" r="0" t="0"/>
            <a:stretch/>
          </p:blipFill>
          <p:spPr>
            <a:xfrm>
              <a:off x="6985249" y="5940804"/>
              <a:ext cx="2202488" cy="1101244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28" name="Google Shape;128;p33"/>
            <p:cNvSpPr txBox="1"/>
            <p:nvPr/>
          </p:nvSpPr>
          <p:spPr>
            <a:xfrm>
              <a:off x="1960978" y="6281988"/>
              <a:ext cx="3815100" cy="400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000"/>
                <a:buFont typeface="Arial"/>
                <a:buNone/>
              </a:pPr>
              <a:r>
                <a:rPr b="0" i="0" lang="en-US" sz="2000" u="none" cap="none" strike="noStrik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info@springboardcollaborative.org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129" name="Google Shape;129;p33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0" y="6115567"/>
              <a:ext cx="751913" cy="751913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30" name="Google Shape;130;p33"/>
          <p:cNvSpPr txBox="1"/>
          <p:nvPr>
            <p:ph type="title"/>
          </p:nvPr>
        </p:nvSpPr>
        <p:spPr>
          <a:xfrm>
            <a:off x="0" y="0"/>
            <a:ext cx="9144000" cy="1257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2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31" name="Google Shape;131;p33"/>
          <p:cNvSpPr/>
          <p:nvPr>
            <p:ph idx="2" type="pic"/>
          </p:nvPr>
        </p:nvSpPr>
        <p:spPr>
          <a:xfrm>
            <a:off x="142100" y="1482050"/>
            <a:ext cx="3343800" cy="2046300"/>
          </a:xfrm>
          <a:prstGeom prst="rect">
            <a:avLst/>
          </a:prstGeom>
          <a:noFill/>
          <a:ln>
            <a:noFill/>
          </a:ln>
        </p:spPr>
      </p:sp>
      <p:sp>
        <p:nvSpPr>
          <p:cNvPr id="132" name="Google Shape;132;p33"/>
          <p:cNvSpPr/>
          <p:nvPr>
            <p:ph idx="3" type="pic"/>
          </p:nvPr>
        </p:nvSpPr>
        <p:spPr>
          <a:xfrm>
            <a:off x="5666275" y="1482050"/>
            <a:ext cx="3343800" cy="2046300"/>
          </a:xfrm>
          <a:prstGeom prst="rect">
            <a:avLst/>
          </a:prstGeom>
          <a:noFill/>
          <a:ln>
            <a:noFill/>
          </a:ln>
        </p:spPr>
      </p:sp>
      <p:sp>
        <p:nvSpPr>
          <p:cNvPr id="133" name="Google Shape;133;p33"/>
          <p:cNvSpPr/>
          <p:nvPr>
            <p:ph idx="4" type="pic"/>
          </p:nvPr>
        </p:nvSpPr>
        <p:spPr>
          <a:xfrm>
            <a:off x="3841613" y="1482050"/>
            <a:ext cx="1504500" cy="2046300"/>
          </a:xfrm>
          <a:prstGeom prst="rect">
            <a:avLst/>
          </a:prstGeom>
          <a:noFill/>
          <a:ln>
            <a:noFill/>
          </a:ln>
        </p:spPr>
      </p:sp>
      <p:sp>
        <p:nvSpPr>
          <p:cNvPr id="134" name="Google Shape;134;p33"/>
          <p:cNvSpPr txBox="1"/>
          <p:nvPr/>
        </p:nvSpPr>
        <p:spPr>
          <a:xfrm>
            <a:off x="142100" y="3680750"/>
            <a:ext cx="2941800" cy="3773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</a:pPr>
            <a:r>
              <a:t/>
            </a:r>
            <a:endParaRPr b="0" i="0" sz="3000" u="none" cap="none" strike="noStrike">
              <a:solidFill>
                <a:srgbClr val="006FB6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1" marL="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</a:pPr>
            <a:r>
              <a:t/>
            </a:r>
            <a:endParaRPr b="0" i="0" sz="3000" u="none" cap="none" strike="noStrike">
              <a:solidFill>
                <a:srgbClr val="006FB6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2" marL="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</a:pPr>
            <a:r>
              <a:t/>
            </a:r>
            <a:endParaRPr b="0" i="0" sz="3000" u="none" cap="none" strike="noStrike">
              <a:solidFill>
                <a:srgbClr val="006FB6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3" marL="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</a:pPr>
            <a:r>
              <a:t/>
            </a:r>
            <a:endParaRPr b="0" i="0" sz="3000" u="none" cap="none" strike="noStrike">
              <a:solidFill>
                <a:srgbClr val="006FB6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4" marL="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</a:pPr>
            <a:r>
              <a:t/>
            </a:r>
            <a:endParaRPr b="0" i="0" sz="3000" u="none" cap="none" strike="noStrike">
              <a:solidFill>
                <a:srgbClr val="006FB6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5" marL="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6" marL="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7" marL="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8" marL="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5" name="Google Shape;135;p33"/>
          <p:cNvSpPr txBox="1"/>
          <p:nvPr/>
        </p:nvSpPr>
        <p:spPr>
          <a:xfrm>
            <a:off x="3101100" y="3680750"/>
            <a:ext cx="2941800" cy="3773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</a:pPr>
            <a:r>
              <a:t/>
            </a:r>
            <a:endParaRPr b="0" i="0" sz="3000" u="none" cap="none" strike="noStrike">
              <a:solidFill>
                <a:srgbClr val="006FB6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1" marL="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</a:pPr>
            <a:r>
              <a:t/>
            </a:r>
            <a:endParaRPr b="0" i="0" sz="3000" u="none" cap="none" strike="noStrike">
              <a:solidFill>
                <a:srgbClr val="006FB6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2" marL="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</a:pPr>
            <a:r>
              <a:t/>
            </a:r>
            <a:endParaRPr b="0" i="0" sz="3000" u="none" cap="none" strike="noStrike">
              <a:solidFill>
                <a:srgbClr val="006FB6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3" marL="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</a:pPr>
            <a:r>
              <a:t/>
            </a:r>
            <a:endParaRPr b="0" i="0" sz="3000" u="none" cap="none" strike="noStrike">
              <a:solidFill>
                <a:srgbClr val="006FB6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4" marL="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</a:pPr>
            <a:r>
              <a:t/>
            </a:r>
            <a:endParaRPr b="0" i="0" sz="3000" u="none" cap="none" strike="noStrike">
              <a:solidFill>
                <a:srgbClr val="006FB6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5" marL="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6" marL="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7" marL="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8" marL="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6" name="Google Shape;136;p33"/>
          <p:cNvSpPr txBox="1"/>
          <p:nvPr/>
        </p:nvSpPr>
        <p:spPr>
          <a:xfrm>
            <a:off x="6060100" y="3680750"/>
            <a:ext cx="2941800" cy="3773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</a:pPr>
            <a:r>
              <a:t/>
            </a:r>
            <a:endParaRPr b="0" i="0" sz="3000" u="none" cap="none" strike="noStrike">
              <a:solidFill>
                <a:srgbClr val="006FB6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1" marL="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</a:pPr>
            <a:r>
              <a:t/>
            </a:r>
            <a:endParaRPr b="0" i="0" sz="3000" u="none" cap="none" strike="noStrike">
              <a:solidFill>
                <a:srgbClr val="006FB6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2" marL="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</a:pPr>
            <a:r>
              <a:t/>
            </a:r>
            <a:endParaRPr b="0" i="0" sz="3000" u="none" cap="none" strike="noStrike">
              <a:solidFill>
                <a:srgbClr val="006FB6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3" marL="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</a:pPr>
            <a:r>
              <a:t/>
            </a:r>
            <a:endParaRPr b="0" i="0" sz="3000" u="none" cap="none" strike="noStrike">
              <a:solidFill>
                <a:srgbClr val="006FB6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4" marL="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</a:pPr>
            <a:r>
              <a:t/>
            </a:r>
            <a:endParaRPr b="0" i="0" sz="3000" u="none" cap="none" strike="noStrike">
              <a:solidFill>
                <a:srgbClr val="006FB6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5" marL="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6" marL="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7" marL="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8" marL="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7" name="Google Shape;137;p33"/>
          <p:cNvSpPr txBox="1"/>
          <p:nvPr>
            <p:ph idx="1" type="subTitle"/>
          </p:nvPr>
        </p:nvSpPr>
        <p:spPr>
          <a:xfrm>
            <a:off x="154300" y="1839350"/>
            <a:ext cx="3331500" cy="1291200"/>
          </a:xfrm>
          <a:prstGeom prst="rect">
            <a:avLst/>
          </a:prstGeom>
          <a:solidFill>
            <a:srgbClr val="FAFAFA">
              <a:alpha val="18823"/>
            </a:srgbClr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Calibri"/>
              <a:buNone/>
              <a:defRPr b="1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38" name="Google Shape;138;p33"/>
          <p:cNvSpPr txBox="1"/>
          <p:nvPr>
            <p:ph idx="5" type="subTitle"/>
          </p:nvPr>
        </p:nvSpPr>
        <p:spPr>
          <a:xfrm>
            <a:off x="5672425" y="1839350"/>
            <a:ext cx="3331500" cy="1291200"/>
          </a:xfrm>
          <a:prstGeom prst="rect">
            <a:avLst/>
          </a:prstGeom>
          <a:solidFill>
            <a:srgbClr val="FAFAFA">
              <a:alpha val="18823"/>
            </a:srgbClr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Calibri"/>
              <a:buNone/>
              <a:defRPr b="1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39" name="Google Shape;139;p33"/>
          <p:cNvSpPr txBox="1"/>
          <p:nvPr>
            <p:ph idx="6" type="subTitle"/>
          </p:nvPr>
        </p:nvSpPr>
        <p:spPr>
          <a:xfrm>
            <a:off x="3528513" y="1839350"/>
            <a:ext cx="2087100" cy="1291200"/>
          </a:xfrm>
          <a:prstGeom prst="rect">
            <a:avLst/>
          </a:prstGeom>
          <a:solidFill>
            <a:srgbClr val="FAFAFA">
              <a:alpha val="18823"/>
            </a:srgbClr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Calibri"/>
              <a:buNone/>
              <a:defRPr b="1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 Images + Subtitle">
  <p:cSld name="CUSTOM_6">
    <p:spTree>
      <p:nvGrpSpPr>
        <p:cNvPr id="140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1" name="Google Shape;141;p34"/>
          <p:cNvGrpSpPr/>
          <p:nvPr/>
        </p:nvGrpSpPr>
        <p:grpSpPr>
          <a:xfrm>
            <a:off x="0" y="-6351"/>
            <a:ext cx="9144000" cy="1273235"/>
            <a:chOff x="0" y="-6351"/>
            <a:chExt cx="9144000" cy="1273235"/>
          </a:xfrm>
        </p:grpSpPr>
        <p:sp>
          <p:nvSpPr>
            <p:cNvPr id="142" name="Google Shape;142;p34"/>
            <p:cNvSpPr/>
            <p:nvPr/>
          </p:nvSpPr>
          <p:spPr>
            <a:xfrm>
              <a:off x="0" y="-6351"/>
              <a:ext cx="9144000" cy="1273200"/>
            </a:xfrm>
            <a:prstGeom prst="rect">
              <a:avLst/>
            </a:prstGeom>
            <a:solidFill>
              <a:srgbClr val="A2DEF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50"/>
                <a:buFont typeface="Arial"/>
                <a:buNone/>
              </a:pPr>
              <a:r>
                <a:t/>
              </a:r>
              <a:endParaRPr b="0" i="0" sz="135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cxnSp>
          <p:nvCxnSpPr>
            <p:cNvPr id="143" name="Google Shape;143;p34"/>
            <p:cNvCxnSpPr/>
            <p:nvPr/>
          </p:nvCxnSpPr>
          <p:spPr>
            <a:xfrm>
              <a:off x="0" y="1266884"/>
              <a:ext cx="9144000" cy="0"/>
            </a:xfrm>
            <a:prstGeom prst="straightConnector1">
              <a:avLst/>
            </a:prstGeom>
            <a:noFill/>
            <a:ln cap="flat" cmpd="sng" w="76200">
              <a:solidFill>
                <a:srgbClr val="006FB6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</p:grpSp>
      <p:grpSp>
        <p:nvGrpSpPr>
          <p:cNvPr id="144" name="Google Shape;144;p34"/>
          <p:cNvGrpSpPr/>
          <p:nvPr/>
        </p:nvGrpSpPr>
        <p:grpSpPr>
          <a:xfrm>
            <a:off x="0" y="5940804"/>
            <a:ext cx="9187737" cy="1101244"/>
            <a:chOff x="0" y="5940804"/>
            <a:chExt cx="9187737" cy="1101244"/>
          </a:xfrm>
        </p:grpSpPr>
        <p:sp>
          <p:nvSpPr>
            <p:cNvPr id="145" name="Google Shape;145;p34"/>
            <p:cNvSpPr/>
            <p:nvPr/>
          </p:nvSpPr>
          <p:spPr>
            <a:xfrm>
              <a:off x="0" y="6106087"/>
              <a:ext cx="9144000" cy="751800"/>
            </a:xfrm>
            <a:prstGeom prst="rect">
              <a:avLst/>
            </a:prstGeom>
            <a:solidFill>
              <a:srgbClr val="96C93E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50"/>
                <a:buFont typeface="Arial"/>
                <a:buNone/>
              </a:pPr>
              <a:r>
                <a:t/>
              </a:r>
              <a:endParaRPr b="0" i="0" sz="135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146" name="Google Shape;146;p34"/>
            <p:cNvPicPr preferRelativeResize="0"/>
            <p:nvPr/>
          </p:nvPicPr>
          <p:blipFill rotWithShape="1">
            <a:blip r:embed="rId2">
              <a:alphaModFix/>
            </a:blip>
            <a:srcRect b="0" l="0" r="0" t="0"/>
            <a:stretch/>
          </p:blipFill>
          <p:spPr>
            <a:xfrm>
              <a:off x="6985249" y="5940804"/>
              <a:ext cx="2202488" cy="1101244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47" name="Google Shape;147;p34"/>
            <p:cNvSpPr txBox="1"/>
            <p:nvPr/>
          </p:nvSpPr>
          <p:spPr>
            <a:xfrm>
              <a:off x="1960978" y="6281988"/>
              <a:ext cx="3815100" cy="400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000"/>
                <a:buFont typeface="Arial"/>
                <a:buNone/>
              </a:pPr>
              <a:r>
                <a:rPr b="0" i="0" lang="en-US" sz="2000" u="none" cap="none" strike="noStrik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info@springboardcollaborative.org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148" name="Google Shape;148;p34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0" y="6115567"/>
              <a:ext cx="751913" cy="751913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49" name="Google Shape;149;p34"/>
          <p:cNvSpPr txBox="1"/>
          <p:nvPr>
            <p:ph type="title"/>
          </p:nvPr>
        </p:nvSpPr>
        <p:spPr>
          <a:xfrm>
            <a:off x="0" y="0"/>
            <a:ext cx="9144000" cy="1257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2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50" name="Google Shape;150;p34"/>
          <p:cNvSpPr/>
          <p:nvPr>
            <p:ph idx="2" type="pic"/>
          </p:nvPr>
        </p:nvSpPr>
        <p:spPr>
          <a:xfrm>
            <a:off x="5057225" y="1528725"/>
            <a:ext cx="3904200" cy="2186400"/>
          </a:xfrm>
          <a:prstGeom prst="rect">
            <a:avLst/>
          </a:prstGeom>
          <a:noFill/>
          <a:ln>
            <a:noFill/>
          </a:ln>
        </p:spPr>
      </p:sp>
      <p:sp>
        <p:nvSpPr>
          <p:cNvPr id="151" name="Google Shape;151;p34"/>
          <p:cNvSpPr/>
          <p:nvPr>
            <p:ph idx="3" type="pic"/>
          </p:nvPr>
        </p:nvSpPr>
        <p:spPr>
          <a:xfrm>
            <a:off x="5057225" y="3824875"/>
            <a:ext cx="3904200" cy="2186400"/>
          </a:xfrm>
          <a:prstGeom prst="rect">
            <a:avLst/>
          </a:prstGeom>
          <a:noFill/>
          <a:ln>
            <a:noFill/>
          </a:ln>
        </p:spPr>
      </p:sp>
      <p:sp>
        <p:nvSpPr>
          <p:cNvPr id="152" name="Google Shape;152;p34"/>
          <p:cNvSpPr txBox="1"/>
          <p:nvPr>
            <p:ph idx="1" type="subTitle"/>
          </p:nvPr>
        </p:nvSpPr>
        <p:spPr>
          <a:xfrm>
            <a:off x="440550" y="2600675"/>
            <a:ext cx="4446000" cy="2247300"/>
          </a:xfrm>
          <a:prstGeom prst="rect">
            <a:avLst/>
          </a:prstGeom>
          <a:solidFill>
            <a:srgbClr val="F3EAB6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3000"/>
              <a:buFont typeface="Calibri"/>
              <a:buNone/>
              <a:defRPr b="0" i="1" sz="3000" u="none" cap="none" strike="noStrike">
                <a:solidFill>
                  <a:srgbClr val="434343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Image + Text">
  <p:cSld name="CUSTOM_7">
    <p:spTree>
      <p:nvGrpSpPr>
        <p:cNvPr id="153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4" name="Google Shape;154;p35"/>
          <p:cNvGrpSpPr/>
          <p:nvPr/>
        </p:nvGrpSpPr>
        <p:grpSpPr>
          <a:xfrm>
            <a:off x="0" y="-6351"/>
            <a:ext cx="9144000" cy="1273235"/>
            <a:chOff x="0" y="-6351"/>
            <a:chExt cx="9144000" cy="1273235"/>
          </a:xfrm>
        </p:grpSpPr>
        <p:sp>
          <p:nvSpPr>
            <p:cNvPr id="155" name="Google Shape;155;p35"/>
            <p:cNvSpPr/>
            <p:nvPr/>
          </p:nvSpPr>
          <p:spPr>
            <a:xfrm>
              <a:off x="0" y="-6351"/>
              <a:ext cx="9144000" cy="1273200"/>
            </a:xfrm>
            <a:prstGeom prst="rect">
              <a:avLst/>
            </a:prstGeom>
            <a:solidFill>
              <a:srgbClr val="A2DEF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50"/>
                <a:buFont typeface="Arial"/>
                <a:buNone/>
              </a:pPr>
              <a:r>
                <a:t/>
              </a:r>
              <a:endParaRPr b="0" i="0" sz="135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cxnSp>
          <p:nvCxnSpPr>
            <p:cNvPr id="156" name="Google Shape;156;p35"/>
            <p:cNvCxnSpPr/>
            <p:nvPr/>
          </p:nvCxnSpPr>
          <p:spPr>
            <a:xfrm>
              <a:off x="0" y="1266884"/>
              <a:ext cx="9144000" cy="0"/>
            </a:xfrm>
            <a:prstGeom prst="straightConnector1">
              <a:avLst/>
            </a:prstGeom>
            <a:noFill/>
            <a:ln cap="flat" cmpd="sng" w="76200">
              <a:solidFill>
                <a:srgbClr val="006FB6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</p:grpSp>
      <p:grpSp>
        <p:nvGrpSpPr>
          <p:cNvPr id="157" name="Google Shape;157;p35"/>
          <p:cNvGrpSpPr/>
          <p:nvPr/>
        </p:nvGrpSpPr>
        <p:grpSpPr>
          <a:xfrm>
            <a:off x="0" y="5940804"/>
            <a:ext cx="9187737" cy="1101244"/>
            <a:chOff x="0" y="5940804"/>
            <a:chExt cx="9187737" cy="1101244"/>
          </a:xfrm>
        </p:grpSpPr>
        <p:sp>
          <p:nvSpPr>
            <p:cNvPr id="158" name="Google Shape;158;p35"/>
            <p:cNvSpPr/>
            <p:nvPr/>
          </p:nvSpPr>
          <p:spPr>
            <a:xfrm>
              <a:off x="0" y="6106087"/>
              <a:ext cx="9144000" cy="751800"/>
            </a:xfrm>
            <a:prstGeom prst="rect">
              <a:avLst/>
            </a:prstGeom>
            <a:solidFill>
              <a:srgbClr val="96C93E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50"/>
                <a:buFont typeface="Arial"/>
                <a:buNone/>
              </a:pPr>
              <a:r>
                <a:t/>
              </a:r>
              <a:endParaRPr b="0" i="0" sz="135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159" name="Google Shape;159;p35"/>
            <p:cNvPicPr preferRelativeResize="0"/>
            <p:nvPr/>
          </p:nvPicPr>
          <p:blipFill rotWithShape="1">
            <a:blip r:embed="rId2">
              <a:alphaModFix/>
            </a:blip>
            <a:srcRect b="0" l="0" r="0" t="0"/>
            <a:stretch/>
          </p:blipFill>
          <p:spPr>
            <a:xfrm>
              <a:off x="6985249" y="5940804"/>
              <a:ext cx="2202488" cy="1101244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60" name="Google Shape;160;p35"/>
            <p:cNvSpPr txBox="1"/>
            <p:nvPr/>
          </p:nvSpPr>
          <p:spPr>
            <a:xfrm>
              <a:off x="1960978" y="6281988"/>
              <a:ext cx="3815100" cy="400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000"/>
                <a:buFont typeface="Arial"/>
                <a:buNone/>
              </a:pPr>
              <a:r>
                <a:rPr b="0" i="0" lang="en-US" sz="2000" u="none" cap="none" strike="noStrik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info@springboardcollaborative.org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161" name="Google Shape;161;p35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0" y="6115567"/>
              <a:ext cx="751913" cy="751913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62" name="Google Shape;162;p35"/>
          <p:cNvSpPr txBox="1"/>
          <p:nvPr>
            <p:ph type="title"/>
          </p:nvPr>
        </p:nvSpPr>
        <p:spPr>
          <a:xfrm>
            <a:off x="0" y="0"/>
            <a:ext cx="9144000" cy="1257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2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63" name="Google Shape;163;p35"/>
          <p:cNvSpPr txBox="1"/>
          <p:nvPr>
            <p:ph idx="1" type="body"/>
          </p:nvPr>
        </p:nvSpPr>
        <p:spPr>
          <a:xfrm>
            <a:off x="4460350" y="1431300"/>
            <a:ext cx="3607800" cy="4422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Calibri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Calibri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alibri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Char char="•"/>
              <a:defRPr b="0" i="0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Char char="•"/>
              <a:defRPr b="0" i="0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Char char="•"/>
              <a:defRPr b="0" i="0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Char char="•"/>
              <a:defRPr b="0" i="0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64" name="Google Shape;164;p35"/>
          <p:cNvSpPr/>
          <p:nvPr>
            <p:ph idx="2" type="pic"/>
          </p:nvPr>
        </p:nvSpPr>
        <p:spPr>
          <a:xfrm>
            <a:off x="440550" y="2692050"/>
            <a:ext cx="3161100" cy="3161100"/>
          </a:xfrm>
          <a:prstGeom prst="rect">
            <a:avLst/>
          </a:prstGeom>
          <a:noFill/>
          <a:ln>
            <a:noFill/>
          </a:ln>
        </p:spPr>
      </p:sp>
      <p:sp>
        <p:nvSpPr>
          <p:cNvPr id="165" name="Google Shape;165;p35"/>
          <p:cNvSpPr txBox="1"/>
          <p:nvPr>
            <p:ph idx="3" type="body"/>
          </p:nvPr>
        </p:nvSpPr>
        <p:spPr>
          <a:xfrm>
            <a:off x="440550" y="1431300"/>
            <a:ext cx="3875700" cy="1173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Calibri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Calibri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alibri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Char char="•"/>
              <a:defRPr b="0" i="0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Char char="•"/>
              <a:defRPr b="0" i="0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Char char="•"/>
              <a:defRPr b="0" i="0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Char char="•"/>
              <a:defRPr b="0" i="0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, Literal Sidebar w/Checkboxes">
  <p:cSld name="Title, Literal Sidebar w/Checkboxes">
    <p:spTree>
      <p:nvGrpSpPr>
        <p:cNvPr id="166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7" name="Google Shape;167;p36"/>
          <p:cNvGrpSpPr/>
          <p:nvPr/>
        </p:nvGrpSpPr>
        <p:grpSpPr>
          <a:xfrm>
            <a:off x="6466974" y="0"/>
            <a:ext cx="2677026" cy="6119446"/>
            <a:chOff x="6466974" y="0"/>
            <a:chExt cx="2677026" cy="6858000"/>
          </a:xfrm>
        </p:grpSpPr>
        <p:sp>
          <p:nvSpPr>
            <p:cNvPr id="168" name="Google Shape;168;p36"/>
            <p:cNvSpPr/>
            <p:nvPr/>
          </p:nvSpPr>
          <p:spPr>
            <a:xfrm>
              <a:off x="6485023" y="0"/>
              <a:ext cx="2658977" cy="6858000"/>
            </a:xfrm>
            <a:prstGeom prst="rect">
              <a:avLst/>
            </a:prstGeom>
            <a:solidFill>
              <a:srgbClr val="A2DEF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50"/>
                <a:buFont typeface="Arial"/>
                <a:buNone/>
              </a:pPr>
              <a:r>
                <a:t/>
              </a:r>
              <a:endParaRPr b="0" i="0" sz="135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cxnSp>
          <p:nvCxnSpPr>
            <p:cNvPr id="169" name="Google Shape;169;p36"/>
            <p:cNvCxnSpPr/>
            <p:nvPr/>
          </p:nvCxnSpPr>
          <p:spPr>
            <a:xfrm>
              <a:off x="6466974" y="0"/>
              <a:ext cx="0" cy="6858000"/>
            </a:xfrm>
            <a:prstGeom prst="straightConnector1">
              <a:avLst/>
            </a:prstGeom>
            <a:noFill/>
            <a:ln cap="flat" cmpd="sng" w="76200">
              <a:solidFill>
                <a:srgbClr val="006FB6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</p:grpSp>
      <p:sp>
        <p:nvSpPr>
          <p:cNvPr id="170" name="Google Shape;170;p36"/>
          <p:cNvSpPr txBox="1"/>
          <p:nvPr>
            <p:ph idx="1" type="body"/>
          </p:nvPr>
        </p:nvSpPr>
        <p:spPr>
          <a:xfrm>
            <a:off x="6607175" y="141288"/>
            <a:ext cx="2398802" cy="13079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None/>
              <a:defRPr b="1" i="0" sz="3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71" name="Google Shape;171;p36"/>
          <p:cNvSpPr txBox="1"/>
          <p:nvPr>
            <p:ph idx="2" type="body"/>
          </p:nvPr>
        </p:nvSpPr>
        <p:spPr>
          <a:xfrm>
            <a:off x="6607175" y="1585913"/>
            <a:ext cx="2398713" cy="44180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810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Char char="❑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810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72" name="Google Shape;172;p36"/>
          <p:cNvSpPr txBox="1"/>
          <p:nvPr>
            <p:ph idx="3" type="body"/>
          </p:nvPr>
        </p:nvSpPr>
        <p:spPr>
          <a:xfrm>
            <a:off x="184712" y="1411744"/>
            <a:ext cx="6112569" cy="37639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572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572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572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572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572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grpSp>
        <p:nvGrpSpPr>
          <p:cNvPr id="173" name="Google Shape;173;p36"/>
          <p:cNvGrpSpPr/>
          <p:nvPr/>
        </p:nvGrpSpPr>
        <p:grpSpPr>
          <a:xfrm>
            <a:off x="0" y="5940804"/>
            <a:ext cx="9187735" cy="1101243"/>
            <a:chOff x="0" y="5940804"/>
            <a:chExt cx="9187735" cy="1101243"/>
          </a:xfrm>
        </p:grpSpPr>
        <p:sp>
          <p:nvSpPr>
            <p:cNvPr id="174" name="Google Shape;174;p36"/>
            <p:cNvSpPr/>
            <p:nvPr/>
          </p:nvSpPr>
          <p:spPr>
            <a:xfrm>
              <a:off x="0" y="6106087"/>
              <a:ext cx="9144000" cy="751913"/>
            </a:xfrm>
            <a:prstGeom prst="rect">
              <a:avLst/>
            </a:prstGeom>
            <a:solidFill>
              <a:srgbClr val="96C93E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50"/>
                <a:buFont typeface="Arial"/>
                <a:buNone/>
              </a:pPr>
              <a:r>
                <a:t/>
              </a:r>
              <a:endParaRPr b="0" i="0" sz="135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175" name="Google Shape;175;p36"/>
            <p:cNvPicPr preferRelativeResize="0"/>
            <p:nvPr/>
          </p:nvPicPr>
          <p:blipFill rotWithShape="1">
            <a:blip r:embed="rId2">
              <a:alphaModFix/>
            </a:blip>
            <a:srcRect b="0" l="0" r="0" t="0"/>
            <a:stretch/>
          </p:blipFill>
          <p:spPr>
            <a:xfrm>
              <a:off x="6985249" y="5940804"/>
              <a:ext cx="2202486" cy="1101243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76" name="Google Shape;176;p36"/>
            <p:cNvSpPr txBox="1"/>
            <p:nvPr/>
          </p:nvSpPr>
          <p:spPr>
            <a:xfrm>
              <a:off x="1960978" y="6281988"/>
              <a:ext cx="3815204" cy="40011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000"/>
                <a:buFont typeface="Arial"/>
                <a:buNone/>
              </a:pPr>
              <a:r>
                <a:rPr b="0" i="0" lang="en-US" sz="2000" u="none" cap="none" strike="noStrik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info@springboardcollaborative.org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177" name="Google Shape;177;p36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0" y="6115567"/>
              <a:ext cx="751912" cy="751912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78" name="Google Shape;178;p36"/>
          <p:cNvSpPr txBox="1"/>
          <p:nvPr>
            <p:ph type="title"/>
          </p:nvPr>
        </p:nvSpPr>
        <p:spPr>
          <a:xfrm>
            <a:off x="0" y="175902"/>
            <a:ext cx="6346999" cy="123584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genda Layout">
  <p:cSld name="CUSTOM_4">
    <p:spTree>
      <p:nvGrpSpPr>
        <p:cNvPr id="179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p37"/>
          <p:cNvSpPr/>
          <p:nvPr/>
        </p:nvSpPr>
        <p:spPr>
          <a:xfrm>
            <a:off x="-10150" y="-16250"/>
            <a:ext cx="9154200" cy="6874200"/>
          </a:xfrm>
          <a:prstGeom prst="rect">
            <a:avLst/>
          </a:prstGeom>
          <a:solidFill>
            <a:srgbClr val="006FB6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1" name="Google Shape;181;p37"/>
          <p:cNvSpPr txBox="1"/>
          <p:nvPr>
            <p:ph idx="1" type="body"/>
          </p:nvPr>
        </p:nvSpPr>
        <p:spPr>
          <a:xfrm>
            <a:off x="268650" y="1537775"/>
            <a:ext cx="8606700" cy="3571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4318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Calibri"/>
              <a:buChar char="●"/>
              <a:defRPr b="1" i="0" sz="3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Calibri"/>
              <a:buChar char="○"/>
              <a:defRPr b="1" i="0" sz="3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318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Calibri"/>
              <a:buChar char="■"/>
              <a:defRPr b="1" i="0" sz="3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318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Calibri"/>
              <a:buChar char="●"/>
              <a:defRPr b="1" i="0" sz="3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318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Calibri"/>
              <a:buChar char="○"/>
              <a:defRPr b="1" i="0" sz="3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4318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Calibri"/>
              <a:buChar char="■"/>
              <a:defRPr b="1" i="0" sz="3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4318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Calibri"/>
              <a:buChar char="●"/>
              <a:defRPr b="1" i="0" sz="3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4318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Calibri"/>
              <a:buChar char="○"/>
              <a:defRPr b="1" i="0" sz="3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4318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Calibri"/>
              <a:buChar char="■"/>
              <a:defRPr b="1" i="0" sz="3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82" name="Google Shape;182;p37"/>
          <p:cNvSpPr txBox="1"/>
          <p:nvPr>
            <p:ph type="title"/>
          </p:nvPr>
        </p:nvSpPr>
        <p:spPr>
          <a:xfrm>
            <a:off x="0" y="0"/>
            <a:ext cx="9144000" cy="1257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2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b="1" i="0" sz="5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genda">
  <p:cSld name="Agenda">
    <p:spTree>
      <p:nvGrpSpPr>
        <p:cNvPr id="183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4" name="Google Shape;184;p38"/>
          <p:cNvGrpSpPr/>
          <p:nvPr/>
        </p:nvGrpSpPr>
        <p:grpSpPr>
          <a:xfrm>
            <a:off x="0" y="-6351"/>
            <a:ext cx="9144000" cy="1273235"/>
            <a:chOff x="0" y="-6351"/>
            <a:chExt cx="9144000" cy="1273235"/>
          </a:xfrm>
        </p:grpSpPr>
        <p:sp>
          <p:nvSpPr>
            <p:cNvPr id="185" name="Google Shape;185;p38"/>
            <p:cNvSpPr/>
            <p:nvPr/>
          </p:nvSpPr>
          <p:spPr>
            <a:xfrm>
              <a:off x="0" y="-6351"/>
              <a:ext cx="9144000" cy="1273233"/>
            </a:xfrm>
            <a:prstGeom prst="rect">
              <a:avLst/>
            </a:prstGeom>
            <a:solidFill>
              <a:srgbClr val="A2DEF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50"/>
                <a:buFont typeface="Arial"/>
                <a:buNone/>
              </a:pPr>
              <a:r>
                <a:t/>
              </a:r>
              <a:endParaRPr b="0" i="0" sz="135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cxnSp>
          <p:nvCxnSpPr>
            <p:cNvPr id="186" name="Google Shape;186;p38"/>
            <p:cNvCxnSpPr/>
            <p:nvPr/>
          </p:nvCxnSpPr>
          <p:spPr>
            <a:xfrm>
              <a:off x="0" y="1266884"/>
              <a:ext cx="9144000" cy="0"/>
            </a:xfrm>
            <a:prstGeom prst="straightConnector1">
              <a:avLst/>
            </a:prstGeom>
            <a:noFill/>
            <a:ln cap="flat" cmpd="sng" w="76200">
              <a:solidFill>
                <a:srgbClr val="006FB6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</p:grpSp>
      <p:sp>
        <p:nvSpPr>
          <p:cNvPr id="187" name="Google Shape;187;p38"/>
          <p:cNvSpPr txBox="1"/>
          <p:nvPr>
            <p:ph idx="1" type="body"/>
          </p:nvPr>
        </p:nvSpPr>
        <p:spPr>
          <a:xfrm>
            <a:off x="1207338" y="1806882"/>
            <a:ext cx="3117012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88" name="Google Shape;188;p38"/>
          <p:cNvSpPr txBox="1"/>
          <p:nvPr>
            <p:ph idx="2" type="body"/>
          </p:nvPr>
        </p:nvSpPr>
        <p:spPr>
          <a:xfrm>
            <a:off x="1207339" y="3141970"/>
            <a:ext cx="3117012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89" name="Google Shape;189;p38"/>
          <p:cNvSpPr txBox="1"/>
          <p:nvPr>
            <p:ph idx="3" type="body"/>
          </p:nvPr>
        </p:nvSpPr>
        <p:spPr>
          <a:xfrm>
            <a:off x="1207338" y="4496109"/>
            <a:ext cx="3117012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90" name="Google Shape;190;p38"/>
          <p:cNvSpPr txBox="1"/>
          <p:nvPr>
            <p:ph idx="4" type="body"/>
          </p:nvPr>
        </p:nvSpPr>
        <p:spPr>
          <a:xfrm>
            <a:off x="485774" y="1798945"/>
            <a:ext cx="635299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91" name="Google Shape;191;p38"/>
          <p:cNvSpPr txBox="1"/>
          <p:nvPr>
            <p:ph idx="5" type="body"/>
          </p:nvPr>
        </p:nvSpPr>
        <p:spPr>
          <a:xfrm>
            <a:off x="485773" y="3148324"/>
            <a:ext cx="635299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92" name="Google Shape;192;p38"/>
          <p:cNvSpPr txBox="1"/>
          <p:nvPr>
            <p:ph idx="6" type="body"/>
          </p:nvPr>
        </p:nvSpPr>
        <p:spPr>
          <a:xfrm>
            <a:off x="485772" y="4496108"/>
            <a:ext cx="635299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grpSp>
        <p:nvGrpSpPr>
          <p:cNvPr id="193" name="Google Shape;193;p38"/>
          <p:cNvGrpSpPr/>
          <p:nvPr/>
        </p:nvGrpSpPr>
        <p:grpSpPr>
          <a:xfrm>
            <a:off x="0" y="5940804"/>
            <a:ext cx="9187735" cy="1101243"/>
            <a:chOff x="0" y="5940804"/>
            <a:chExt cx="9187735" cy="1101243"/>
          </a:xfrm>
        </p:grpSpPr>
        <p:sp>
          <p:nvSpPr>
            <p:cNvPr id="194" name="Google Shape;194;p38"/>
            <p:cNvSpPr/>
            <p:nvPr/>
          </p:nvSpPr>
          <p:spPr>
            <a:xfrm>
              <a:off x="0" y="6106087"/>
              <a:ext cx="9144000" cy="751913"/>
            </a:xfrm>
            <a:prstGeom prst="rect">
              <a:avLst/>
            </a:prstGeom>
            <a:solidFill>
              <a:srgbClr val="96C93E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50"/>
                <a:buFont typeface="Arial"/>
                <a:buNone/>
              </a:pPr>
              <a:r>
                <a:t/>
              </a:r>
              <a:endParaRPr b="0" i="0" sz="135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195" name="Google Shape;195;p38"/>
            <p:cNvPicPr preferRelativeResize="0"/>
            <p:nvPr/>
          </p:nvPicPr>
          <p:blipFill rotWithShape="1">
            <a:blip r:embed="rId2">
              <a:alphaModFix/>
            </a:blip>
            <a:srcRect b="0" l="0" r="0" t="0"/>
            <a:stretch/>
          </p:blipFill>
          <p:spPr>
            <a:xfrm>
              <a:off x="6985249" y="5940804"/>
              <a:ext cx="2202486" cy="1101243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96" name="Google Shape;196;p38"/>
            <p:cNvSpPr txBox="1"/>
            <p:nvPr/>
          </p:nvSpPr>
          <p:spPr>
            <a:xfrm>
              <a:off x="1960978" y="6281988"/>
              <a:ext cx="3815204" cy="40011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000"/>
                <a:buFont typeface="Arial"/>
                <a:buNone/>
              </a:pPr>
              <a:r>
                <a:rPr b="0" i="0" lang="en-US" sz="2000" u="none" cap="none" strike="noStrik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info@springboardcollaborative.org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197" name="Google Shape;197;p38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0" y="6115567"/>
              <a:ext cx="751912" cy="751912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98" name="Google Shape;198;p38"/>
          <p:cNvSpPr txBox="1"/>
          <p:nvPr>
            <p:ph idx="7" type="body"/>
          </p:nvPr>
        </p:nvSpPr>
        <p:spPr>
          <a:xfrm>
            <a:off x="5560093" y="1817995"/>
            <a:ext cx="3117012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99" name="Google Shape;199;p38"/>
          <p:cNvSpPr txBox="1"/>
          <p:nvPr>
            <p:ph idx="8" type="body"/>
          </p:nvPr>
        </p:nvSpPr>
        <p:spPr>
          <a:xfrm>
            <a:off x="5560094" y="3153083"/>
            <a:ext cx="3117012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00" name="Google Shape;200;p38"/>
          <p:cNvSpPr txBox="1"/>
          <p:nvPr>
            <p:ph idx="9" type="body"/>
          </p:nvPr>
        </p:nvSpPr>
        <p:spPr>
          <a:xfrm>
            <a:off x="5560093" y="4507222"/>
            <a:ext cx="3117012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01" name="Google Shape;201;p38"/>
          <p:cNvSpPr txBox="1"/>
          <p:nvPr>
            <p:ph idx="13" type="body"/>
          </p:nvPr>
        </p:nvSpPr>
        <p:spPr>
          <a:xfrm>
            <a:off x="4838529" y="1810058"/>
            <a:ext cx="635299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02" name="Google Shape;202;p38"/>
          <p:cNvSpPr txBox="1"/>
          <p:nvPr>
            <p:ph idx="14" type="body"/>
          </p:nvPr>
        </p:nvSpPr>
        <p:spPr>
          <a:xfrm>
            <a:off x="4838528" y="3159437"/>
            <a:ext cx="635299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03" name="Google Shape;203;p38"/>
          <p:cNvSpPr txBox="1"/>
          <p:nvPr>
            <p:ph idx="15" type="body"/>
          </p:nvPr>
        </p:nvSpPr>
        <p:spPr>
          <a:xfrm>
            <a:off x="4838527" y="4507221"/>
            <a:ext cx="635299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04" name="Google Shape;204;p38"/>
          <p:cNvSpPr txBox="1"/>
          <p:nvPr>
            <p:ph type="title"/>
          </p:nvPr>
        </p:nvSpPr>
        <p:spPr>
          <a:xfrm>
            <a:off x="0" y="0"/>
            <a:ext cx="9144000" cy="125740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2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, Leveled Text, Sidebar Picture">
  <p:cSld name="Title, Leveled Text, Sidebar Picture">
    <p:spTree>
      <p:nvGrpSpPr>
        <p:cNvPr id="205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6" name="Google Shape;206;p39"/>
          <p:cNvGrpSpPr/>
          <p:nvPr/>
        </p:nvGrpSpPr>
        <p:grpSpPr>
          <a:xfrm>
            <a:off x="6466974" y="0"/>
            <a:ext cx="2677026" cy="6119446"/>
            <a:chOff x="6466974" y="0"/>
            <a:chExt cx="2677026" cy="6858000"/>
          </a:xfrm>
        </p:grpSpPr>
        <p:sp>
          <p:nvSpPr>
            <p:cNvPr id="207" name="Google Shape;207;p39"/>
            <p:cNvSpPr/>
            <p:nvPr/>
          </p:nvSpPr>
          <p:spPr>
            <a:xfrm>
              <a:off x="6485023" y="0"/>
              <a:ext cx="2658977" cy="6858000"/>
            </a:xfrm>
            <a:prstGeom prst="rect">
              <a:avLst/>
            </a:prstGeom>
            <a:solidFill>
              <a:srgbClr val="A2DEF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50"/>
                <a:buFont typeface="Arial"/>
                <a:buNone/>
              </a:pPr>
              <a:r>
                <a:t/>
              </a:r>
              <a:endParaRPr b="0" i="0" sz="135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cxnSp>
          <p:nvCxnSpPr>
            <p:cNvPr id="208" name="Google Shape;208;p39"/>
            <p:cNvCxnSpPr/>
            <p:nvPr/>
          </p:nvCxnSpPr>
          <p:spPr>
            <a:xfrm>
              <a:off x="6466974" y="0"/>
              <a:ext cx="0" cy="6858000"/>
            </a:xfrm>
            <a:prstGeom prst="straightConnector1">
              <a:avLst/>
            </a:prstGeom>
            <a:noFill/>
            <a:ln cap="flat" cmpd="sng" w="76200">
              <a:solidFill>
                <a:srgbClr val="006FB6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</p:grpSp>
      <p:sp>
        <p:nvSpPr>
          <p:cNvPr id="209" name="Google Shape;209;p39"/>
          <p:cNvSpPr/>
          <p:nvPr>
            <p:ph idx="2" type="pic"/>
          </p:nvPr>
        </p:nvSpPr>
        <p:spPr>
          <a:xfrm>
            <a:off x="6693596" y="263525"/>
            <a:ext cx="2276856" cy="2276856"/>
          </a:xfrm>
          <a:prstGeom prst="rect">
            <a:avLst/>
          </a:prstGeom>
          <a:noFill/>
          <a:ln>
            <a:noFill/>
          </a:ln>
        </p:spPr>
      </p:sp>
      <p:sp>
        <p:nvSpPr>
          <p:cNvPr id="210" name="Google Shape;210;p39"/>
          <p:cNvSpPr txBox="1"/>
          <p:nvPr>
            <p:ph idx="1" type="body"/>
          </p:nvPr>
        </p:nvSpPr>
        <p:spPr>
          <a:xfrm>
            <a:off x="184712" y="1435831"/>
            <a:ext cx="6112569" cy="37639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572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1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572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572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572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572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grpSp>
        <p:nvGrpSpPr>
          <p:cNvPr id="211" name="Google Shape;211;p39"/>
          <p:cNvGrpSpPr/>
          <p:nvPr/>
        </p:nvGrpSpPr>
        <p:grpSpPr>
          <a:xfrm>
            <a:off x="0" y="5940804"/>
            <a:ext cx="9187735" cy="1101243"/>
            <a:chOff x="0" y="5940804"/>
            <a:chExt cx="9187735" cy="1101243"/>
          </a:xfrm>
        </p:grpSpPr>
        <p:sp>
          <p:nvSpPr>
            <p:cNvPr id="212" name="Google Shape;212;p39"/>
            <p:cNvSpPr/>
            <p:nvPr/>
          </p:nvSpPr>
          <p:spPr>
            <a:xfrm>
              <a:off x="0" y="6106087"/>
              <a:ext cx="9144000" cy="751913"/>
            </a:xfrm>
            <a:prstGeom prst="rect">
              <a:avLst/>
            </a:prstGeom>
            <a:solidFill>
              <a:srgbClr val="96C93E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50"/>
                <a:buFont typeface="Arial"/>
                <a:buNone/>
              </a:pPr>
              <a:r>
                <a:t/>
              </a:r>
              <a:endParaRPr b="0" i="0" sz="135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213" name="Google Shape;213;p39"/>
            <p:cNvPicPr preferRelativeResize="0"/>
            <p:nvPr/>
          </p:nvPicPr>
          <p:blipFill rotWithShape="1">
            <a:blip r:embed="rId2">
              <a:alphaModFix/>
            </a:blip>
            <a:srcRect b="0" l="0" r="0" t="0"/>
            <a:stretch/>
          </p:blipFill>
          <p:spPr>
            <a:xfrm>
              <a:off x="6985249" y="5940804"/>
              <a:ext cx="2202486" cy="1101243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14" name="Google Shape;214;p39"/>
            <p:cNvSpPr txBox="1"/>
            <p:nvPr/>
          </p:nvSpPr>
          <p:spPr>
            <a:xfrm>
              <a:off x="1960978" y="6281988"/>
              <a:ext cx="3815204" cy="40011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000"/>
                <a:buFont typeface="Arial"/>
                <a:buNone/>
              </a:pPr>
              <a:r>
                <a:rPr b="0" i="0" lang="en-US" sz="2000" u="none" cap="none" strike="noStrik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info@springboardcollaborative.org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215" name="Google Shape;215;p39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0" y="6115567"/>
              <a:ext cx="751912" cy="751912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216" name="Google Shape;216;p39"/>
          <p:cNvSpPr txBox="1"/>
          <p:nvPr>
            <p:ph type="title"/>
          </p:nvPr>
        </p:nvSpPr>
        <p:spPr>
          <a:xfrm>
            <a:off x="0" y="175902"/>
            <a:ext cx="6346999" cy="123584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, Bulleted Leveled Content, Sidebar Picture &amp; Quote">
  <p:cSld name="Title, Bulleted Leveled Content, Sidebar Picture &amp; Quote">
    <p:spTree>
      <p:nvGrpSpPr>
        <p:cNvPr id="217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8" name="Google Shape;218;p40"/>
          <p:cNvGrpSpPr/>
          <p:nvPr/>
        </p:nvGrpSpPr>
        <p:grpSpPr>
          <a:xfrm>
            <a:off x="6466974" y="0"/>
            <a:ext cx="2677026" cy="6119446"/>
            <a:chOff x="6466974" y="0"/>
            <a:chExt cx="2677026" cy="6858000"/>
          </a:xfrm>
        </p:grpSpPr>
        <p:sp>
          <p:nvSpPr>
            <p:cNvPr id="219" name="Google Shape;219;p40"/>
            <p:cNvSpPr/>
            <p:nvPr/>
          </p:nvSpPr>
          <p:spPr>
            <a:xfrm>
              <a:off x="6485023" y="0"/>
              <a:ext cx="2658977" cy="6858000"/>
            </a:xfrm>
            <a:prstGeom prst="rect">
              <a:avLst/>
            </a:prstGeom>
            <a:solidFill>
              <a:srgbClr val="A2DEF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50"/>
                <a:buFont typeface="Arial"/>
                <a:buNone/>
              </a:pPr>
              <a:r>
                <a:t/>
              </a:r>
              <a:endParaRPr b="0" i="0" sz="135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cxnSp>
          <p:nvCxnSpPr>
            <p:cNvPr id="220" name="Google Shape;220;p40"/>
            <p:cNvCxnSpPr/>
            <p:nvPr/>
          </p:nvCxnSpPr>
          <p:spPr>
            <a:xfrm>
              <a:off x="6466974" y="0"/>
              <a:ext cx="0" cy="6858000"/>
            </a:xfrm>
            <a:prstGeom prst="straightConnector1">
              <a:avLst/>
            </a:prstGeom>
            <a:noFill/>
            <a:ln cap="flat" cmpd="sng" w="76200">
              <a:solidFill>
                <a:srgbClr val="006FB6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</p:grpSp>
      <p:sp>
        <p:nvSpPr>
          <p:cNvPr id="221" name="Google Shape;221;p40"/>
          <p:cNvSpPr/>
          <p:nvPr>
            <p:ph idx="2" type="pic"/>
          </p:nvPr>
        </p:nvSpPr>
        <p:spPr>
          <a:xfrm>
            <a:off x="6664568" y="263525"/>
            <a:ext cx="2324157" cy="2981427"/>
          </a:xfrm>
          <a:prstGeom prst="rect">
            <a:avLst/>
          </a:prstGeom>
          <a:noFill/>
          <a:ln>
            <a:noFill/>
          </a:ln>
        </p:spPr>
      </p:sp>
      <p:sp>
        <p:nvSpPr>
          <p:cNvPr id="222" name="Google Shape;222;p40"/>
          <p:cNvSpPr txBox="1"/>
          <p:nvPr>
            <p:ph idx="1" type="body"/>
          </p:nvPr>
        </p:nvSpPr>
        <p:spPr>
          <a:xfrm>
            <a:off x="184712" y="1411744"/>
            <a:ext cx="6112569" cy="37639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572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1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064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810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23" name="Google Shape;223;p40"/>
          <p:cNvSpPr txBox="1"/>
          <p:nvPr>
            <p:ph idx="3" type="body"/>
          </p:nvPr>
        </p:nvSpPr>
        <p:spPr>
          <a:xfrm>
            <a:off x="6664325" y="3428999"/>
            <a:ext cx="2341652" cy="25066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2743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Noto Sans Symbols"/>
              <a:buNone/>
              <a:defRPr b="1" i="1" sz="3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1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810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1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810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1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810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1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grpSp>
        <p:nvGrpSpPr>
          <p:cNvPr id="224" name="Google Shape;224;p40"/>
          <p:cNvGrpSpPr/>
          <p:nvPr/>
        </p:nvGrpSpPr>
        <p:grpSpPr>
          <a:xfrm>
            <a:off x="0" y="5940804"/>
            <a:ext cx="9187735" cy="1101243"/>
            <a:chOff x="0" y="5940804"/>
            <a:chExt cx="9187735" cy="1101243"/>
          </a:xfrm>
        </p:grpSpPr>
        <p:sp>
          <p:nvSpPr>
            <p:cNvPr id="225" name="Google Shape;225;p40"/>
            <p:cNvSpPr/>
            <p:nvPr/>
          </p:nvSpPr>
          <p:spPr>
            <a:xfrm>
              <a:off x="0" y="6106087"/>
              <a:ext cx="9144000" cy="751913"/>
            </a:xfrm>
            <a:prstGeom prst="rect">
              <a:avLst/>
            </a:prstGeom>
            <a:solidFill>
              <a:srgbClr val="96C93E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50"/>
                <a:buFont typeface="Arial"/>
                <a:buNone/>
              </a:pPr>
              <a:r>
                <a:t/>
              </a:r>
              <a:endParaRPr b="0" i="0" sz="135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226" name="Google Shape;226;p40"/>
            <p:cNvPicPr preferRelativeResize="0"/>
            <p:nvPr/>
          </p:nvPicPr>
          <p:blipFill rotWithShape="1">
            <a:blip r:embed="rId2">
              <a:alphaModFix/>
            </a:blip>
            <a:srcRect b="0" l="0" r="0" t="0"/>
            <a:stretch/>
          </p:blipFill>
          <p:spPr>
            <a:xfrm>
              <a:off x="6985249" y="5940804"/>
              <a:ext cx="2202486" cy="1101243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27" name="Google Shape;227;p40"/>
            <p:cNvSpPr txBox="1"/>
            <p:nvPr/>
          </p:nvSpPr>
          <p:spPr>
            <a:xfrm>
              <a:off x="1960978" y="6281988"/>
              <a:ext cx="3815204" cy="40011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000"/>
                <a:buFont typeface="Arial"/>
                <a:buNone/>
              </a:pPr>
              <a:r>
                <a:rPr b="0" i="0" lang="en-US" sz="2000" u="none" cap="none" strike="noStrik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info@springboardcollaborative.org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228" name="Google Shape;228;p40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0" y="6115567"/>
              <a:ext cx="751912" cy="751912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229" name="Google Shape;229;p40"/>
          <p:cNvSpPr txBox="1"/>
          <p:nvPr>
            <p:ph type="title"/>
          </p:nvPr>
        </p:nvSpPr>
        <p:spPr>
          <a:xfrm>
            <a:off x="0" y="175902"/>
            <a:ext cx="6346999" cy="123584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Welcome">
  <p:cSld name="Welcome">
    <p:spTree>
      <p:nvGrpSpPr>
        <p:cNvPr id="8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oogle Shape;9;p21"/>
          <p:cNvGrpSpPr/>
          <p:nvPr/>
        </p:nvGrpSpPr>
        <p:grpSpPr>
          <a:xfrm>
            <a:off x="0" y="-6351"/>
            <a:ext cx="9144000" cy="1273235"/>
            <a:chOff x="0" y="-6351"/>
            <a:chExt cx="9144000" cy="1273235"/>
          </a:xfrm>
        </p:grpSpPr>
        <p:sp>
          <p:nvSpPr>
            <p:cNvPr id="10" name="Google Shape;10;p21"/>
            <p:cNvSpPr/>
            <p:nvPr/>
          </p:nvSpPr>
          <p:spPr>
            <a:xfrm>
              <a:off x="0" y="-6351"/>
              <a:ext cx="9144000" cy="1273233"/>
            </a:xfrm>
            <a:prstGeom prst="rect">
              <a:avLst/>
            </a:prstGeom>
            <a:solidFill>
              <a:srgbClr val="A2DEF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50"/>
                <a:buFont typeface="Arial"/>
                <a:buNone/>
              </a:pPr>
              <a:r>
                <a:t/>
              </a:r>
              <a:endParaRPr b="0" i="0" sz="135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cxnSp>
          <p:nvCxnSpPr>
            <p:cNvPr id="11" name="Google Shape;11;p21"/>
            <p:cNvCxnSpPr/>
            <p:nvPr/>
          </p:nvCxnSpPr>
          <p:spPr>
            <a:xfrm>
              <a:off x="0" y="1266884"/>
              <a:ext cx="9144000" cy="0"/>
            </a:xfrm>
            <a:prstGeom prst="straightConnector1">
              <a:avLst/>
            </a:prstGeom>
            <a:noFill/>
            <a:ln cap="flat" cmpd="sng" w="76200">
              <a:solidFill>
                <a:srgbClr val="006FB6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</p:grpSp>
      <p:sp>
        <p:nvSpPr>
          <p:cNvPr id="12" name="Google Shape;12;p21"/>
          <p:cNvSpPr/>
          <p:nvPr>
            <p:ph idx="2" type="pic"/>
          </p:nvPr>
        </p:nvSpPr>
        <p:spPr>
          <a:xfrm>
            <a:off x="3731789" y="1687513"/>
            <a:ext cx="4933950" cy="3763962"/>
          </a:xfrm>
          <a:prstGeom prst="rect">
            <a:avLst/>
          </a:prstGeom>
          <a:noFill/>
          <a:ln cap="flat" cmpd="sng" w="19050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3" name="Google Shape;13;p21"/>
          <p:cNvSpPr txBox="1"/>
          <p:nvPr>
            <p:ph idx="1" type="body"/>
          </p:nvPr>
        </p:nvSpPr>
        <p:spPr>
          <a:xfrm>
            <a:off x="1245438" y="1687513"/>
            <a:ext cx="2545512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4" name="Google Shape;14;p21"/>
          <p:cNvSpPr txBox="1"/>
          <p:nvPr>
            <p:ph type="title"/>
          </p:nvPr>
        </p:nvSpPr>
        <p:spPr>
          <a:xfrm>
            <a:off x="0" y="0"/>
            <a:ext cx="9144000" cy="125740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2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5" name="Google Shape;15;p21"/>
          <p:cNvSpPr txBox="1"/>
          <p:nvPr>
            <p:ph idx="3" type="body"/>
          </p:nvPr>
        </p:nvSpPr>
        <p:spPr>
          <a:xfrm>
            <a:off x="1245439" y="3041651"/>
            <a:ext cx="2545512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6" name="Google Shape;16;p21"/>
          <p:cNvSpPr txBox="1"/>
          <p:nvPr>
            <p:ph idx="4" type="body"/>
          </p:nvPr>
        </p:nvSpPr>
        <p:spPr>
          <a:xfrm>
            <a:off x="1245438" y="4395790"/>
            <a:ext cx="2545512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7" name="Google Shape;17;p21"/>
          <p:cNvSpPr txBox="1"/>
          <p:nvPr>
            <p:ph idx="5" type="body"/>
          </p:nvPr>
        </p:nvSpPr>
        <p:spPr>
          <a:xfrm>
            <a:off x="523874" y="1698626"/>
            <a:ext cx="635299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8" name="Google Shape;18;p21"/>
          <p:cNvSpPr txBox="1"/>
          <p:nvPr>
            <p:ph idx="6" type="body"/>
          </p:nvPr>
        </p:nvSpPr>
        <p:spPr>
          <a:xfrm>
            <a:off x="523873" y="3048005"/>
            <a:ext cx="635299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9" name="Google Shape;19;p21"/>
          <p:cNvSpPr txBox="1"/>
          <p:nvPr>
            <p:ph idx="7" type="body"/>
          </p:nvPr>
        </p:nvSpPr>
        <p:spPr>
          <a:xfrm>
            <a:off x="523872" y="4395789"/>
            <a:ext cx="635299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grpSp>
        <p:nvGrpSpPr>
          <p:cNvPr id="20" name="Google Shape;20;p21"/>
          <p:cNvGrpSpPr/>
          <p:nvPr/>
        </p:nvGrpSpPr>
        <p:grpSpPr>
          <a:xfrm>
            <a:off x="0" y="5940804"/>
            <a:ext cx="9187735" cy="1101243"/>
            <a:chOff x="0" y="5940804"/>
            <a:chExt cx="9187735" cy="1101243"/>
          </a:xfrm>
        </p:grpSpPr>
        <p:sp>
          <p:nvSpPr>
            <p:cNvPr id="21" name="Google Shape;21;p21"/>
            <p:cNvSpPr/>
            <p:nvPr/>
          </p:nvSpPr>
          <p:spPr>
            <a:xfrm>
              <a:off x="0" y="6106087"/>
              <a:ext cx="9144000" cy="751913"/>
            </a:xfrm>
            <a:prstGeom prst="rect">
              <a:avLst/>
            </a:prstGeom>
            <a:solidFill>
              <a:srgbClr val="96C93E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50"/>
                <a:buFont typeface="Arial"/>
                <a:buNone/>
              </a:pPr>
              <a:r>
                <a:t/>
              </a:r>
              <a:endParaRPr b="0" i="0" sz="135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22" name="Google Shape;22;p21"/>
            <p:cNvPicPr preferRelativeResize="0"/>
            <p:nvPr/>
          </p:nvPicPr>
          <p:blipFill rotWithShape="1">
            <a:blip r:embed="rId2">
              <a:alphaModFix/>
            </a:blip>
            <a:srcRect b="0" l="0" r="0" t="0"/>
            <a:stretch/>
          </p:blipFill>
          <p:spPr>
            <a:xfrm>
              <a:off x="6985249" y="5940804"/>
              <a:ext cx="2202486" cy="1101243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3" name="Google Shape;23;p21"/>
            <p:cNvSpPr txBox="1"/>
            <p:nvPr/>
          </p:nvSpPr>
          <p:spPr>
            <a:xfrm>
              <a:off x="1960978" y="6281988"/>
              <a:ext cx="3815204" cy="40011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000"/>
                <a:buFont typeface="Arial"/>
                <a:buNone/>
              </a:pPr>
              <a:r>
                <a:rPr b="0" i="0" lang="en-US" sz="2000" u="none" cap="none" strike="noStrik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info@springboardcollaborative.org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24" name="Google Shape;24;p21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0" y="6115567"/>
              <a:ext cx="751912" cy="751912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Frayer Model">
  <p:cSld name="Frayer Model">
    <p:spTree>
      <p:nvGrpSpPr>
        <p:cNvPr id="230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1" name="Google Shape;231;p41"/>
          <p:cNvGrpSpPr/>
          <p:nvPr/>
        </p:nvGrpSpPr>
        <p:grpSpPr>
          <a:xfrm>
            <a:off x="0" y="-6351"/>
            <a:ext cx="9144000" cy="1273235"/>
            <a:chOff x="0" y="-6351"/>
            <a:chExt cx="9144000" cy="1273235"/>
          </a:xfrm>
        </p:grpSpPr>
        <p:sp>
          <p:nvSpPr>
            <p:cNvPr id="232" name="Google Shape;232;p41"/>
            <p:cNvSpPr/>
            <p:nvPr/>
          </p:nvSpPr>
          <p:spPr>
            <a:xfrm>
              <a:off x="0" y="-6351"/>
              <a:ext cx="9144000" cy="1273233"/>
            </a:xfrm>
            <a:prstGeom prst="rect">
              <a:avLst/>
            </a:prstGeom>
            <a:solidFill>
              <a:srgbClr val="A2DEF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50"/>
                <a:buFont typeface="Arial"/>
                <a:buNone/>
              </a:pPr>
              <a:r>
                <a:t/>
              </a:r>
              <a:endParaRPr b="0" i="0" sz="135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cxnSp>
          <p:nvCxnSpPr>
            <p:cNvPr id="233" name="Google Shape;233;p41"/>
            <p:cNvCxnSpPr/>
            <p:nvPr/>
          </p:nvCxnSpPr>
          <p:spPr>
            <a:xfrm>
              <a:off x="0" y="1266884"/>
              <a:ext cx="9144000" cy="0"/>
            </a:xfrm>
            <a:prstGeom prst="straightConnector1">
              <a:avLst/>
            </a:prstGeom>
            <a:noFill/>
            <a:ln cap="flat" cmpd="sng" w="76200">
              <a:solidFill>
                <a:srgbClr val="006FB6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</p:grpSp>
      <p:sp>
        <p:nvSpPr>
          <p:cNvPr id="234" name="Google Shape;234;p41"/>
          <p:cNvSpPr txBox="1"/>
          <p:nvPr>
            <p:ph idx="1" type="body"/>
          </p:nvPr>
        </p:nvSpPr>
        <p:spPr>
          <a:xfrm>
            <a:off x="24827" y="1295516"/>
            <a:ext cx="4533900" cy="239445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365750" spcFirstLastPara="1" rIns="91425" wrap="square" tIns="2743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None/>
              <a:defRPr b="1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grpSp>
        <p:nvGrpSpPr>
          <p:cNvPr id="235" name="Google Shape;235;p41"/>
          <p:cNvGrpSpPr/>
          <p:nvPr/>
        </p:nvGrpSpPr>
        <p:grpSpPr>
          <a:xfrm>
            <a:off x="0" y="5940804"/>
            <a:ext cx="9187735" cy="1101243"/>
            <a:chOff x="0" y="5940804"/>
            <a:chExt cx="9187735" cy="1101243"/>
          </a:xfrm>
        </p:grpSpPr>
        <p:sp>
          <p:nvSpPr>
            <p:cNvPr id="236" name="Google Shape;236;p41"/>
            <p:cNvSpPr/>
            <p:nvPr/>
          </p:nvSpPr>
          <p:spPr>
            <a:xfrm>
              <a:off x="0" y="6106087"/>
              <a:ext cx="9144000" cy="751913"/>
            </a:xfrm>
            <a:prstGeom prst="rect">
              <a:avLst/>
            </a:prstGeom>
            <a:solidFill>
              <a:srgbClr val="96C93E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50"/>
                <a:buFont typeface="Arial"/>
                <a:buNone/>
              </a:pPr>
              <a:r>
                <a:t/>
              </a:r>
              <a:endParaRPr b="0" i="0" sz="135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237" name="Google Shape;237;p41"/>
            <p:cNvPicPr preferRelativeResize="0"/>
            <p:nvPr/>
          </p:nvPicPr>
          <p:blipFill rotWithShape="1">
            <a:blip r:embed="rId2">
              <a:alphaModFix/>
            </a:blip>
            <a:srcRect b="0" l="0" r="0" t="0"/>
            <a:stretch/>
          </p:blipFill>
          <p:spPr>
            <a:xfrm>
              <a:off x="6985249" y="5940804"/>
              <a:ext cx="2202486" cy="1101243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38" name="Google Shape;238;p41"/>
            <p:cNvSpPr txBox="1"/>
            <p:nvPr/>
          </p:nvSpPr>
          <p:spPr>
            <a:xfrm>
              <a:off x="1960978" y="6281988"/>
              <a:ext cx="3815204" cy="40011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000"/>
                <a:buFont typeface="Arial"/>
                <a:buNone/>
              </a:pPr>
              <a:r>
                <a:rPr b="0" i="0" lang="en-US" sz="2000" u="none" cap="none" strike="noStrik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info@springboardcollaborative.org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239" name="Google Shape;239;p41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0" y="6115567"/>
              <a:ext cx="751912" cy="751912"/>
            </a:xfrm>
            <a:prstGeom prst="rect">
              <a:avLst/>
            </a:prstGeom>
            <a:noFill/>
            <a:ln>
              <a:noFill/>
            </a:ln>
          </p:spPr>
        </p:pic>
      </p:grpSp>
      <p:cxnSp>
        <p:nvCxnSpPr>
          <p:cNvPr id="240" name="Google Shape;240;p41"/>
          <p:cNvCxnSpPr>
            <a:endCxn id="241" idx="0"/>
          </p:cNvCxnSpPr>
          <p:nvPr/>
        </p:nvCxnSpPr>
        <p:spPr>
          <a:xfrm>
            <a:off x="4572000" y="1266871"/>
            <a:ext cx="0" cy="1562100"/>
          </a:xfrm>
          <a:prstGeom prst="straightConnector1">
            <a:avLst/>
          </a:prstGeom>
          <a:noFill/>
          <a:ln cap="flat" cmpd="sng" w="38100">
            <a:solidFill>
              <a:schemeClr val="accent1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242" name="Google Shape;242;p41"/>
          <p:cNvCxnSpPr>
            <a:stCxn id="241" idx="2"/>
          </p:cNvCxnSpPr>
          <p:nvPr/>
        </p:nvCxnSpPr>
        <p:spPr>
          <a:xfrm rot="10800000">
            <a:off x="0" y="3705271"/>
            <a:ext cx="2857500" cy="0"/>
          </a:xfrm>
          <a:prstGeom prst="straightConnector1">
            <a:avLst/>
          </a:prstGeom>
          <a:noFill/>
          <a:ln cap="flat" cmpd="sng" w="38100">
            <a:solidFill>
              <a:schemeClr val="accent1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243" name="Google Shape;243;p41"/>
          <p:cNvSpPr txBox="1"/>
          <p:nvPr>
            <p:ph idx="2" type="body"/>
          </p:nvPr>
        </p:nvSpPr>
        <p:spPr>
          <a:xfrm>
            <a:off x="25400" y="3725122"/>
            <a:ext cx="4533900" cy="2371485"/>
          </a:xfrm>
          <a:prstGeom prst="rect">
            <a:avLst/>
          </a:prstGeom>
          <a:noFill/>
          <a:ln>
            <a:noFill/>
          </a:ln>
        </p:spPr>
        <p:txBody>
          <a:bodyPr anchorCtr="0" anchor="b" bIns="274300" lIns="365750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None/>
              <a:defRPr b="1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44" name="Google Shape;244;p41"/>
          <p:cNvSpPr txBox="1"/>
          <p:nvPr>
            <p:ph idx="3" type="body"/>
          </p:nvPr>
        </p:nvSpPr>
        <p:spPr>
          <a:xfrm>
            <a:off x="4585274" y="1288906"/>
            <a:ext cx="4533900" cy="239445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365750" wrap="square" tIns="274300">
            <a:normAutofit/>
          </a:bodyPr>
          <a:lstStyle>
            <a:lvl1pPr indent="-228600" lvl="0" marL="457200" marR="0" rtl="0" algn="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None/>
              <a:defRPr b="1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45" name="Google Shape;245;p41"/>
          <p:cNvSpPr txBox="1"/>
          <p:nvPr>
            <p:ph idx="4" type="body"/>
          </p:nvPr>
        </p:nvSpPr>
        <p:spPr>
          <a:xfrm>
            <a:off x="4591050" y="3712422"/>
            <a:ext cx="4533900" cy="2371485"/>
          </a:xfrm>
          <a:prstGeom prst="rect">
            <a:avLst/>
          </a:prstGeom>
          <a:noFill/>
          <a:ln>
            <a:noFill/>
          </a:ln>
        </p:spPr>
        <p:txBody>
          <a:bodyPr anchorCtr="0" anchor="b" bIns="274300" lIns="91425" spcFirstLastPara="1" rIns="365750" wrap="square" tIns="45700">
            <a:normAutofit/>
          </a:bodyPr>
          <a:lstStyle>
            <a:lvl1pPr indent="-228600" lvl="0" marL="457200" marR="0" rtl="0" algn="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None/>
              <a:defRPr b="1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41" name="Google Shape;241;p41"/>
          <p:cNvSpPr/>
          <p:nvPr/>
        </p:nvSpPr>
        <p:spPr>
          <a:xfrm>
            <a:off x="2857500" y="2828971"/>
            <a:ext cx="3429000" cy="1752600"/>
          </a:xfrm>
          <a:prstGeom prst="ellipse">
            <a:avLst/>
          </a:prstGeom>
          <a:solidFill>
            <a:schemeClr val="lt1"/>
          </a:solidFill>
          <a:ln cap="flat" cmpd="sng" w="38100">
            <a:solidFill>
              <a:srgbClr val="006FB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t/>
            </a:r>
            <a:endParaRPr b="0" i="0" sz="2000" u="none" cap="none" strike="noStrike">
              <a:solidFill>
                <a:srgbClr val="006FB6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6" name="Google Shape;246;p41"/>
          <p:cNvSpPr txBox="1"/>
          <p:nvPr>
            <p:ph idx="5" type="body"/>
          </p:nvPr>
        </p:nvSpPr>
        <p:spPr>
          <a:xfrm>
            <a:off x="3032544" y="3158641"/>
            <a:ext cx="3117012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None/>
              <a:defRPr b="1" i="0" sz="3200" u="none" cap="small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47" name="Google Shape;247;p41"/>
          <p:cNvSpPr txBox="1"/>
          <p:nvPr>
            <p:ph type="title"/>
          </p:nvPr>
        </p:nvSpPr>
        <p:spPr>
          <a:xfrm>
            <a:off x="0" y="0"/>
            <a:ext cx="9144000" cy="125740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2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cxnSp>
        <p:nvCxnSpPr>
          <p:cNvPr id="248" name="Google Shape;248;p41"/>
          <p:cNvCxnSpPr/>
          <p:nvPr/>
        </p:nvCxnSpPr>
        <p:spPr>
          <a:xfrm>
            <a:off x="4564380" y="4553478"/>
            <a:ext cx="0" cy="1562089"/>
          </a:xfrm>
          <a:prstGeom prst="straightConnector1">
            <a:avLst/>
          </a:prstGeom>
          <a:noFill/>
          <a:ln cap="flat" cmpd="sng" w="38100">
            <a:solidFill>
              <a:schemeClr val="accent1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249" name="Google Shape;249;p41"/>
          <p:cNvCxnSpPr/>
          <p:nvPr/>
        </p:nvCxnSpPr>
        <p:spPr>
          <a:xfrm flipH="1">
            <a:off x="6272784" y="3686483"/>
            <a:ext cx="2871216" cy="28268"/>
          </a:xfrm>
          <a:prstGeom prst="straightConnector1">
            <a:avLst/>
          </a:prstGeom>
          <a:noFill/>
          <a:ln cap="flat" cmpd="sng" w="38100">
            <a:solidFill>
              <a:schemeClr val="accent1"/>
            </a:solidFill>
            <a:prstDash val="solid"/>
            <a:miter lim="800000"/>
            <a:headEnd len="sm" w="sm" type="none"/>
            <a:tailEnd len="sm" w="sm" type="none"/>
          </a:ln>
        </p:spPr>
      </p:cxn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, Bulleted Leveled Content, Sidebar Picture &amp; To Prepare">
  <p:cSld name="Title, Bulleted Leveled Content, Sidebar Picture &amp; To Prepare">
    <p:spTree>
      <p:nvGrpSpPr>
        <p:cNvPr id="250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1" name="Google Shape;251;p42"/>
          <p:cNvGrpSpPr/>
          <p:nvPr/>
        </p:nvGrpSpPr>
        <p:grpSpPr>
          <a:xfrm>
            <a:off x="6466974" y="0"/>
            <a:ext cx="2677026" cy="6119446"/>
            <a:chOff x="6466974" y="0"/>
            <a:chExt cx="2677026" cy="6858000"/>
          </a:xfrm>
        </p:grpSpPr>
        <p:sp>
          <p:nvSpPr>
            <p:cNvPr id="252" name="Google Shape;252;p42"/>
            <p:cNvSpPr/>
            <p:nvPr/>
          </p:nvSpPr>
          <p:spPr>
            <a:xfrm>
              <a:off x="6485023" y="0"/>
              <a:ext cx="2658977" cy="6858000"/>
            </a:xfrm>
            <a:prstGeom prst="rect">
              <a:avLst/>
            </a:prstGeom>
            <a:solidFill>
              <a:srgbClr val="A2DEF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50"/>
                <a:buFont typeface="Arial"/>
                <a:buNone/>
              </a:pPr>
              <a:r>
                <a:t/>
              </a:r>
              <a:endParaRPr b="0" i="0" sz="135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cxnSp>
          <p:nvCxnSpPr>
            <p:cNvPr id="253" name="Google Shape;253;p42"/>
            <p:cNvCxnSpPr/>
            <p:nvPr/>
          </p:nvCxnSpPr>
          <p:spPr>
            <a:xfrm>
              <a:off x="6466974" y="0"/>
              <a:ext cx="0" cy="6858000"/>
            </a:xfrm>
            <a:prstGeom prst="straightConnector1">
              <a:avLst/>
            </a:prstGeom>
            <a:noFill/>
            <a:ln cap="flat" cmpd="sng" w="76200">
              <a:solidFill>
                <a:srgbClr val="006FB6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</p:grpSp>
      <p:sp>
        <p:nvSpPr>
          <p:cNvPr id="254" name="Google Shape;254;p42"/>
          <p:cNvSpPr/>
          <p:nvPr>
            <p:ph idx="2" type="pic"/>
          </p:nvPr>
        </p:nvSpPr>
        <p:spPr>
          <a:xfrm>
            <a:off x="6664568" y="263525"/>
            <a:ext cx="2324157" cy="2251075"/>
          </a:xfrm>
          <a:prstGeom prst="rect">
            <a:avLst/>
          </a:prstGeom>
          <a:noFill/>
          <a:ln>
            <a:noFill/>
          </a:ln>
        </p:spPr>
      </p:sp>
      <p:sp>
        <p:nvSpPr>
          <p:cNvPr id="255" name="Google Shape;255;p42"/>
          <p:cNvSpPr txBox="1"/>
          <p:nvPr>
            <p:ph idx="1" type="body"/>
          </p:nvPr>
        </p:nvSpPr>
        <p:spPr>
          <a:xfrm>
            <a:off x="6664325" y="3428999"/>
            <a:ext cx="2341652" cy="25066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810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Char char="❑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1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810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1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810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1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810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1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56" name="Google Shape;256;p42"/>
          <p:cNvSpPr txBox="1"/>
          <p:nvPr>
            <p:ph idx="3" type="body"/>
          </p:nvPr>
        </p:nvSpPr>
        <p:spPr>
          <a:xfrm>
            <a:off x="6646277" y="2657475"/>
            <a:ext cx="2359700" cy="5873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None/>
              <a:defRPr b="1" i="0" sz="3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57" name="Google Shape;257;p42"/>
          <p:cNvSpPr txBox="1"/>
          <p:nvPr>
            <p:ph idx="4" type="body"/>
          </p:nvPr>
        </p:nvSpPr>
        <p:spPr>
          <a:xfrm>
            <a:off x="184712" y="1431199"/>
            <a:ext cx="6112569" cy="433612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572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1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064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810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grpSp>
        <p:nvGrpSpPr>
          <p:cNvPr id="258" name="Google Shape;258;p42"/>
          <p:cNvGrpSpPr/>
          <p:nvPr/>
        </p:nvGrpSpPr>
        <p:grpSpPr>
          <a:xfrm>
            <a:off x="0" y="5940804"/>
            <a:ext cx="9187735" cy="1101243"/>
            <a:chOff x="0" y="5940804"/>
            <a:chExt cx="9187735" cy="1101243"/>
          </a:xfrm>
        </p:grpSpPr>
        <p:sp>
          <p:nvSpPr>
            <p:cNvPr id="259" name="Google Shape;259;p42"/>
            <p:cNvSpPr/>
            <p:nvPr/>
          </p:nvSpPr>
          <p:spPr>
            <a:xfrm>
              <a:off x="0" y="6106087"/>
              <a:ext cx="9144000" cy="751913"/>
            </a:xfrm>
            <a:prstGeom prst="rect">
              <a:avLst/>
            </a:prstGeom>
            <a:solidFill>
              <a:srgbClr val="96C93E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50"/>
                <a:buFont typeface="Arial"/>
                <a:buNone/>
              </a:pPr>
              <a:r>
                <a:t/>
              </a:r>
              <a:endParaRPr b="0" i="0" sz="135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260" name="Google Shape;260;p42"/>
            <p:cNvPicPr preferRelativeResize="0"/>
            <p:nvPr/>
          </p:nvPicPr>
          <p:blipFill rotWithShape="1">
            <a:blip r:embed="rId2">
              <a:alphaModFix/>
            </a:blip>
            <a:srcRect b="0" l="0" r="0" t="0"/>
            <a:stretch/>
          </p:blipFill>
          <p:spPr>
            <a:xfrm>
              <a:off x="6985249" y="5940804"/>
              <a:ext cx="2202486" cy="1101243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61" name="Google Shape;261;p42"/>
            <p:cNvSpPr txBox="1"/>
            <p:nvPr/>
          </p:nvSpPr>
          <p:spPr>
            <a:xfrm>
              <a:off x="1960978" y="6281988"/>
              <a:ext cx="3815204" cy="40011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000"/>
                <a:buFont typeface="Arial"/>
                <a:buNone/>
              </a:pPr>
              <a:r>
                <a:rPr b="0" i="0" lang="en-US" sz="2000" u="none" cap="none" strike="noStrik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info@springboardcollaborative.org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262" name="Google Shape;262;p42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0" y="6115567"/>
              <a:ext cx="751912" cy="751912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263" name="Google Shape;263;p42"/>
          <p:cNvSpPr txBox="1"/>
          <p:nvPr>
            <p:ph type="title"/>
          </p:nvPr>
        </p:nvSpPr>
        <p:spPr>
          <a:xfrm>
            <a:off x="0" y="175902"/>
            <a:ext cx="6346999" cy="123584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, Round Bullet Content, Sidebar Picture">
  <p:cSld name="Title, Round Bullet Content, Sidebar Picture">
    <p:spTree>
      <p:nvGrpSpPr>
        <p:cNvPr id="264" name="Shape 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5" name="Google Shape;265;p43"/>
          <p:cNvGrpSpPr/>
          <p:nvPr/>
        </p:nvGrpSpPr>
        <p:grpSpPr>
          <a:xfrm>
            <a:off x="6466974" y="0"/>
            <a:ext cx="2677026" cy="6119446"/>
            <a:chOff x="6466974" y="0"/>
            <a:chExt cx="2677026" cy="6858000"/>
          </a:xfrm>
        </p:grpSpPr>
        <p:sp>
          <p:nvSpPr>
            <p:cNvPr id="266" name="Google Shape;266;p43"/>
            <p:cNvSpPr/>
            <p:nvPr/>
          </p:nvSpPr>
          <p:spPr>
            <a:xfrm>
              <a:off x="6485023" y="0"/>
              <a:ext cx="2658977" cy="6858000"/>
            </a:xfrm>
            <a:prstGeom prst="rect">
              <a:avLst/>
            </a:prstGeom>
            <a:solidFill>
              <a:srgbClr val="A2DEF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50"/>
                <a:buFont typeface="Arial"/>
                <a:buNone/>
              </a:pPr>
              <a:r>
                <a:t/>
              </a:r>
              <a:endParaRPr b="0" i="0" sz="135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cxnSp>
          <p:nvCxnSpPr>
            <p:cNvPr id="267" name="Google Shape;267;p43"/>
            <p:cNvCxnSpPr/>
            <p:nvPr/>
          </p:nvCxnSpPr>
          <p:spPr>
            <a:xfrm>
              <a:off x="6466974" y="0"/>
              <a:ext cx="0" cy="6858000"/>
            </a:xfrm>
            <a:prstGeom prst="straightConnector1">
              <a:avLst/>
            </a:prstGeom>
            <a:noFill/>
            <a:ln cap="flat" cmpd="sng" w="76200">
              <a:solidFill>
                <a:srgbClr val="006FB6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</p:grpSp>
      <p:sp>
        <p:nvSpPr>
          <p:cNvPr id="268" name="Google Shape;268;p43"/>
          <p:cNvSpPr/>
          <p:nvPr>
            <p:ph idx="2" type="pic"/>
          </p:nvPr>
        </p:nvSpPr>
        <p:spPr>
          <a:xfrm>
            <a:off x="6664568" y="263525"/>
            <a:ext cx="2324157" cy="3825396"/>
          </a:xfrm>
          <a:prstGeom prst="rect">
            <a:avLst/>
          </a:prstGeom>
          <a:noFill/>
          <a:ln>
            <a:noFill/>
          </a:ln>
        </p:spPr>
      </p:sp>
      <p:sp>
        <p:nvSpPr>
          <p:cNvPr id="269" name="Google Shape;269;p43"/>
          <p:cNvSpPr txBox="1"/>
          <p:nvPr>
            <p:ph idx="1" type="body"/>
          </p:nvPr>
        </p:nvSpPr>
        <p:spPr>
          <a:xfrm>
            <a:off x="184712" y="1411744"/>
            <a:ext cx="6112569" cy="37639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572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064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572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572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grpSp>
        <p:nvGrpSpPr>
          <p:cNvPr id="270" name="Google Shape;270;p43"/>
          <p:cNvGrpSpPr/>
          <p:nvPr/>
        </p:nvGrpSpPr>
        <p:grpSpPr>
          <a:xfrm>
            <a:off x="0" y="5940804"/>
            <a:ext cx="9187735" cy="1101243"/>
            <a:chOff x="0" y="5940804"/>
            <a:chExt cx="9187735" cy="1101243"/>
          </a:xfrm>
        </p:grpSpPr>
        <p:sp>
          <p:nvSpPr>
            <p:cNvPr id="271" name="Google Shape;271;p43"/>
            <p:cNvSpPr/>
            <p:nvPr/>
          </p:nvSpPr>
          <p:spPr>
            <a:xfrm>
              <a:off x="0" y="6106087"/>
              <a:ext cx="9144000" cy="751913"/>
            </a:xfrm>
            <a:prstGeom prst="rect">
              <a:avLst/>
            </a:prstGeom>
            <a:solidFill>
              <a:srgbClr val="96C93E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50"/>
                <a:buFont typeface="Arial"/>
                <a:buNone/>
              </a:pPr>
              <a:r>
                <a:t/>
              </a:r>
              <a:endParaRPr b="0" i="0" sz="135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272" name="Google Shape;272;p43"/>
            <p:cNvPicPr preferRelativeResize="0"/>
            <p:nvPr/>
          </p:nvPicPr>
          <p:blipFill rotWithShape="1">
            <a:blip r:embed="rId2">
              <a:alphaModFix/>
            </a:blip>
            <a:srcRect b="0" l="0" r="0" t="0"/>
            <a:stretch/>
          </p:blipFill>
          <p:spPr>
            <a:xfrm>
              <a:off x="6985249" y="5940804"/>
              <a:ext cx="2202486" cy="1101243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73" name="Google Shape;273;p43"/>
            <p:cNvSpPr txBox="1"/>
            <p:nvPr/>
          </p:nvSpPr>
          <p:spPr>
            <a:xfrm>
              <a:off x="1960978" y="6281988"/>
              <a:ext cx="3815204" cy="40011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000"/>
                <a:buFont typeface="Arial"/>
                <a:buNone/>
              </a:pPr>
              <a:r>
                <a:rPr b="0" i="0" lang="en-US" sz="2000" u="none" cap="none" strike="noStrik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info@springboardcollaborative.org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274" name="Google Shape;274;p43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0" y="6115567"/>
              <a:ext cx="751912" cy="751912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275" name="Google Shape;275;p43"/>
          <p:cNvSpPr txBox="1"/>
          <p:nvPr>
            <p:ph type="title"/>
          </p:nvPr>
        </p:nvSpPr>
        <p:spPr>
          <a:xfrm>
            <a:off x="0" y="175902"/>
            <a:ext cx="6346999" cy="123584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nn Diagram">
  <p:cSld name="Venn Diagram">
    <p:spTree>
      <p:nvGrpSpPr>
        <p:cNvPr id="276" name="Shape 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7" name="Google Shape;277;p44"/>
          <p:cNvGrpSpPr/>
          <p:nvPr/>
        </p:nvGrpSpPr>
        <p:grpSpPr>
          <a:xfrm>
            <a:off x="0" y="-6351"/>
            <a:ext cx="9144000" cy="1273235"/>
            <a:chOff x="0" y="-6351"/>
            <a:chExt cx="9144000" cy="1273235"/>
          </a:xfrm>
        </p:grpSpPr>
        <p:sp>
          <p:nvSpPr>
            <p:cNvPr id="278" name="Google Shape;278;p44"/>
            <p:cNvSpPr/>
            <p:nvPr/>
          </p:nvSpPr>
          <p:spPr>
            <a:xfrm>
              <a:off x="0" y="-6351"/>
              <a:ext cx="9144000" cy="1273233"/>
            </a:xfrm>
            <a:prstGeom prst="rect">
              <a:avLst/>
            </a:prstGeom>
            <a:solidFill>
              <a:srgbClr val="A2DEF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50"/>
                <a:buFont typeface="Arial"/>
                <a:buNone/>
              </a:pPr>
              <a:r>
                <a:t/>
              </a:r>
              <a:endParaRPr b="0" i="0" sz="135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cxnSp>
          <p:nvCxnSpPr>
            <p:cNvPr id="279" name="Google Shape;279;p44"/>
            <p:cNvCxnSpPr/>
            <p:nvPr/>
          </p:nvCxnSpPr>
          <p:spPr>
            <a:xfrm>
              <a:off x="0" y="1266884"/>
              <a:ext cx="9144000" cy="0"/>
            </a:xfrm>
            <a:prstGeom prst="straightConnector1">
              <a:avLst/>
            </a:prstGeom>
            <a:noFill/>
            <a:ln cap="flat" cmpd="sng" w="76200">
              <a:solidFill>
                <a:srgbClr val="006FB6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</p:grpSp>
      <p:grpSp>
        <p:nvGrpSpPr>
          <p:cNvPr id="280" name="Google Shape;280;p44"/>
          <p:cNvGrpSpPr/>
          <p:nvPr/>
        </p:nvGrpSpPr>
        <p:grpSpPr>
          <a:xfrm>
            <a:off x="0" y="5940804"/>
            <a:ext cx="9187735" cy="1101243"/>
            <a:chOff x="0" y="5940804"/>
            <a:chExt cx="9187735" cy="1101243"/>
          </a:xfrm>
        </p:grpSpPr>
        <p:sp>
          <p:nvSpPr>
            <p:cNvPr id="281" name="Google Shape;281;p44"/>
            <p:cNvSpPr/>
            <p:nvPr/>
          </p:nvSpPr>
          <p:spPr>
            <a:xfrm>
              <a:off x="0" y="6106087"/>
              <a:ext cx="9144000" cy="751913"/>
            </a:xfrm>
            <a:prstGeom prst="rect">
              <a:avLst/>
            </a:prstGeom>
            <a:solidFill>
              <a:srgbClr val="96C93E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50"/>
                <a:buFont typeface="Arial"/>
                <a:buNone/>
              </a:pPr>
              <a:r>
                <a:t/>
              </a:r>
              <a:endParaRPr b="0" i="0" sz="135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282" name="Google Shape;282;p44"/>
            <p:cNvPicPr preferRelativeResize="0"/>
            <p:nvPr/>
          </p:nvPicPr>
          <p:blipFill rotWithShape="1">
            <a:blip r:embed="rId2">
              <a:alphaModFix/>
            </a:blip>
            <a:srcRect b="0" l="0" r="0" t="0"/>
            <a:stretch/>
          </p:blipFill>
          <p:spPr>
            <a:xfrm>
              <a:off x="6985249" y="5940804"/>
              <a:ext cx="2202486" cy="1101243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83" name="Google Shape;283;p44"/>
            <p:cNvSpPr txBox="1"/>
            <p:nvPr/>
          </p:nvSpPr>
          <p:spPr>
            <a:xfrm>
              <a:off x="1960978" y="6281988"/>
              <a:ext cx="3815204" cy="40011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000"/>
                <a:buFont typeface="Arial"/>
                <a:buNone/>
              </a:pPr>
              <a:r>
                <a:rPr b="0" i="0" lang="en-US" sz="2000" u="none" cap="none" strike="noStrik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info@springboardcollaborative.org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284" name="Google Shape;284;p44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0" y="6115567"/>
              <a:ext cx="751912" cy="751912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285" name="Google Shape;285;p44"/>
          <p:cNvSpPr txBox="1"/>
          <p:nvPr>
            <p:ph type="title"/>
          </p:nvPr>
        </p:nvSpPr>
        <p:spPr>
          <a:xfrm>
            <a:off x="0" y="0"/>
            <a:ext cx="9144000" cy="125740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2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86" name="Google Shape;286;p44"/>
          <p:cNvSpPr/>
          <p:nvPr/>
        </p:nvSpPr>
        <p:spPr>
          <a:xfrm>
            <a:off x="1228138" y="1564900"/>
            <a:ext cx="4248600" cy="4248600"/>
          </a:xfrm>
          <a:prstGeom prst="ellipse">
            <a:avLst/>
          </a:prstGeom>
          <a:solidFill>
            <a:srgbClr val="D7E8AF">
              <a:alpha val="48627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7" name="Google Shape;287;p44"/>
          <p:cNvSpPr/>
          <p:nvPr/>
        </p:nvSpPr>
        <p:spPr>
          <a:xfrm>
            <a:off x="3710988" y="1479538"/>
            <a:ext cx="4248600" cy="4248600"/>
          </a:xfrm>
          <a:prstGeom prst="ellipse">
            <a:avLst/>
          </a:prstGeom>
          <a:solidFill>
            <a:srgbClr val="A2DEF9">
              <a:alpha val="52549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, Leveled Text, Document">
  <p:cSld name="Title, Leveled Text, Document">
    <p:spTree>
      <p:nvGrpSpPr>
        <p:cNvPr id="288" name="Shape 2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9" name="Google Shape;289;p45"/>
          <p:cNvGrpSpPr/>
          <p:nvPr/>
        </p:nvGrpSpPr>
        <p:grpSpPr>
          <a:xfrm>
            <a:off x="0" y="-6351"/>
            <a:ext cx="9144000" cy="1273235"/>
            <a:chOff x="0" y="-6351"/>
            <a:chExt cx="9144000" cy="1273235"/>
          </a:xfrm>
        </p:grpSpPr>
        <p:sp>
          <p:nvSpPr>
            <p:cNvPr id="290" name="Google Shape;290;p45"/>
            <p:cNvSpPr/>
            <p:nvPr/>
          </p:nvSpPr>
          <p:spPr>
            <a:xfrm>
              <a:off x="0" y="-6351"/>
              <a:ext cx="9144000" cy="1273233"/>
            </a:xfrm>
            <a:prstGeom prst="rect">
              <a:avLst/>
            </a:prstGeom>
            <a:solidFill>
              <a:srgbClr val="A2DEF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50"/>
                <a:buFont typeface="Arial"/>
                <a:buNone/>
              </a:pPr>
              <a:r>
                <a:t/>
              </a:r>
              <a:endParaRPr b="0" i="0" sz="135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cxnSp>
          <p:nvCxnSpPr>
            <p:cNvPr id="291" name="Google Shape;291;p45"/>
            <p:cNvCxnSpPr/>
            <p:nvPr/>
          </p:nvCxnSpPr>
          <p:spPr>
            <a:xfrm>
              <a:off x="0" y="1266884"/>
              <a:ext cx="9144000" cy="0"/>
            </a:xfrm>
            <a:prstGeom prst="straightConnector1">
              <a:avLst/>
            </a:prstGeom>
            <a:noFill/>
            <a:ln cap="flat" cmpd="sng" w="76200">
              <a:solidFill>
                <a:srgbClr val="006FB6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</p:grpSp>
      <p:sp>
        <p:nvSpPr>
          <p:cNvPr id="292" name="Google Shape;292;p45"/>
          <p:cNvSpPr txBox="1"/>
          <p:nvPr>
            <p:ph idx="1" type="body"/>
          </p:nvPr>
        </p:nvSpPr>
        <p:spPr>
          <a:xfrm>
            <a:off x="193675" y="1570015"/>
            <a:ext cx="8756647" cy="206108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191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grpSp>
        <p:nvGrpSpPr>
          <p:cNvPr id="293" name="Google Shape;293;p45"/>
          <p:cNvGrpSpPr/>
          <p:nvPr/>
        </p:nvGrpSpPr>
        <p:grpSpPr>
          <a:xfrm>
            <a:off x="0" y="5940804"/>
            <a:ext cx="9187735" cy="1101243"/>
            <a:chOff x="0" y="5940804"/>
            <a:chExt cx="9187735" cy="1101243"/>
          </a:xfrm>
        </p:grpSpPr>
        <p:sp>
          <p:nvSpPr>
            <p:cNvPr id="294" name="Google Shape;294;p45"/>
            <p:cNvSpPr/>
            <p:nvPr/>
          </p:nvSpPr>
          <p:spPr>
            <a:xfrm>
              <a:off x="0" y="6106087"/>
              <a:ext cx="9144000" cy="751913"/>
            </a:xfrm>
            <a:prstGeom prst="rect">
              <a:avLst/>
            </a:prstGeom>
            <a:solidFill>
              <a:srgbClr val="96C93E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50"/>
                <a:buFont typeface="Arial"/>
                <a:buNone/>
              </a:pPr>
              <a:r>
                <a:t/>
              </a:r>
              <a:endParaRPr b="0" i="0" sz="135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295" name="Google Shape;295;p45"/>
            <p:cNvPicPr preferRelativeResize="0"/>
            <p:nvPr/>
          </p:nvPicPr>
          <p:blipFill rotWithShape="1">
            <a:blip r:embed="rId2">
              <a:alphaModFix/>
            </a:blip>
            <a:srcRect b="0" l="0" r="0" t="0"/>
            <a:stretch/>
          </p:blipFill>
          <p:spPr>
            <a:xfrm>
              <a:off x="6985249" y="5940804"/>
              <a:ext cx="2202486" cy="1101243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96" name="Google Shape;296;p45"/>
            <p:cNvSpPr txBox="1"/>
            <p:nvPr/>
          </p:nvSpPr>
          <p:spPr>
            <a:xfrm>
              <a:off x="1960978" y="6281988"/>
              <a:ext cx="3815204" cy="40011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000"/>
                <a:buFont typeface="Arial"/>
                <a:buNone/>
              </a:pPr>
              <a:r>
                <a:rPr b="0" i="0" lang="en-US" sz="2000" u="none" cap="none" strike="noStrik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info@springboardcollaborative.org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297" name="Google Shape;297;p45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0" y="6115567"/>
              <a:ext cx="751912" cy="751912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298" name="Google Shape;298;p45"/>
          <p:cNvSpPr txBox="1"/>
          <p:nvPr>
            <p:ph type="title"/>
          </p:nvPr>
        </p:nvSpPr>
        <p:spPr>
          <a:xfrm>
            <a:off x="0" y="0"/>
            <a:ext cx="9144000" cy="125740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2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99" name="Google Shape;299;p45"/>
          <p:cNvSpPr txBox="1"/>
          <p:nvPr>
            <p:ph idx="2" type="body"/>
          </p:nvPr>
        </p:nvSpPr>
        <p:spPr>
          <a:xfrm>
            <a:off x="1172366" y="4081463"/>
            <a:ext cx="6799263" cy="1674812"/>
          </a:xfrm>
          <a:prstGeom prst="rect">
            <a:avLst/>
          </a:prstGeom>
          <a:solidFill>
            <a:srgbClr val="F3EAB6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_Title, Leveled Text, Quote/Call out">
  <p:cSld name="2_Title, Leveled Text, Quote/Call out">
    <p:spTree>
      <p:nvGrpSpPr>
        <p:cNvPr id="300" name="Shape 3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1" name="Google Shape;301;p46"/>
          <p:cNvGrpSpPr/>
          <p:nvPr/>
        </p:nvGrpSpPr>
        <p:grpSpPr>
          <a:xfrm>
            <a:off x="0" y="-6351"/>
            <a:ext cx="9144000" cy="1273235"/>
            <a:chOff x="0" y="-6351"/>
            <a:chExt cx="9144000" cy="1273235"/>
          </a:xfrm>
        </p:grpSpPr>
        <p:sp>
          <p:nvSpPr>
            <p:cNvPr id="302" name="Google Shape;302;p46"/>
            <p:cNvSpPr/>
            <p:nvPr/>
          </p:nvSpPr>
          <p:spPr>
            <a:xfrm>
              <a:off x="0" y="-6351"/>
              <a:ext cx="9144000" cy="1273233"/>
            </a:xfrm>
            <a:prstGeom prst="rect">
              <a:avLst/>
            </a:prstGeom>
            <a:solidFill>
              <a:srgbClr val="A2DEF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50"/>
                <a:buFont typeface="Arial"/>
                <a:buNone/>
              </a:pPr>
              <a:r>
                <a:t/>
              </a:r>
              <a:endParaRPr b="0" i="0" sz="135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cxnSp>
          <p:nvCxnSpPr>
            <p:cNvPr id="303" name="Google Shape;303;p46"/>
            <p:cNvCxnSpPr/>
            <p:nvPr/>
          </p:nvCxnSpPr>
          <p:spPr>
            <a:xfrm>
              <a:off x="0" y="1266884"/>
              <a:ext cx="9144000" cy="0"/>
            </a:xfrm>
            <a:prstGeom prst="straightConnector1">
              <a:avLst/>
            </a:prstGeom>
            <a:noFill/>
            <a:ln cap="flat" cmpd="sng" w="76200">
              <a:solidFill>
                <a:srgbClr val="006FB6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</p:grpSp>
      <p:sp>
        <p:nvSpPr>
          <p:cNvPr id="304" name="Google Shape;304;p46"/>
          <p:cNvSpPr txBox="1"/>
          <p:nvPr>
            <p:ph idx="1" type="body"/>
          </p:nvPr>
        </p:nvSpPr>
        <p:spPr>
          <a:xfrm>
            <a:off x="193675" y="1570015"/>
            <a:ext cx="8756647" cy="206108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191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grpSp>
        <p:nvGrpSpPr>
          <p:cNvPr id="305" name="Google Shape;305;p46"/>
          <p:cNvGrpSpPr/>
          <p:nvPr/>
        </p:nvGrpSpPr>
        <p:grpSpPr>
          <a:xfrm>
            <a:off x="0" y="5940804"/>
            <a:ext cx="9187735" cy="1101243"/>
            <a:chOff x="0" y="5940804"/>
            <a:chExt cx="9187735" cy="1101243"/>
          </a:xfrm>
        </p:grpSpPr>
        <p:sp>
          <p:nvSpPr>
            <p:cNvPr id="306" name="Google Shape;306;p46"/>
            <p:cNvSpPr/>
            <p:nvPr/>
          </p:nvSpPr>
          <p:spPr>
            <a:xfrm>
              <a:off x="0" y="6106087"/>
              <a:ext cx="9144000" cy="751913"/>
            </a:xfrm>
            <a:prstGeom prst="rect">
              <a:avLst/>
            </a:prstGeom>
            <a:solidFill>
              <a:srgbClr val="96C93E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50"/>
                <a:buFont typeface="Arial"/>
                <a:buNone/>
              </a:pPr>
              <a:r>
                <a:t/>
              </a:r>
              <a:endParaRPr b="0" i="0" sz="135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307" name="Google Shape;307;p46"/>
            <p:cNvPicPr preferRelativeResize="0"/>
            <p:nvPr/>
          </p:nvPicPr>
          <p:blipFill rotWithShape="1">
            <a:blip r:embed="rId2">
              <a:alphaModFix/>
            </a:blip>
            <a:srcRect b="0" l="0" r="0" t="0"/>
            <a:stretch/>
          </p:blipFill>
          <p:spPr>
            <a:xfrm>
              <a:off x="6985249" y="5940804"/>
              <a:ext cx="2202486" cy="1101243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08" name="Google Shape;308;p46"/>
            <p:cNvSpPr txBox="1"/>
            <p:nvPr/>
          </p:nvSpPr>
          <p:spPr>
            <a:xfrm>
              <a:off x="1960978" y="6281988"/>
              <a:ext cx="3815204" cy="40011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000"/>
                <a:buFont typeface="Arial"/>
                <a:buNone/>
              </a:pPr>
              <a:r>
                <a:rPr b="0" i="0" lang="en-US" sz="2000" u="none" cap="none" strike="noStrik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info@springboardcollaborative.org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309" name="Google Shape;309;p46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0" y="6115567"/>
              <a:ext cx="751912" cy="751912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310" name="Google Shape;310;p46"/>
          <p:cNvSpPr txBox="1"/>
          <p:nvPr>
            <p:ph type="title"/>
          </p:nvPr>
        </p:nvSpPr>
        <p:spPr>
          <a:xfrm>
            <a:off x="0" y="0"/>
            <a:ext cx="9144000" cy="125740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2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11" name="Google Shape;311;p46"/>
          <p:cNvSpPr txBox="1"/>
          <p:nvPr>
            <p:ph idx="2" type="body"/>
          </p:nvPr>
        </p:nvSpPr>
        <p:spPr>
          <a:xfrm>
            <a:off x="1172366" y="4081463"/>
            <a:ext cx="6799263" cy="1674812"/>
          </a:xfrm>
          <a:prstGeom prst="rect">
            <a:avLst/>
          </a:prstGeom>
          <a:solidFill>
            <a:srgbClr val="D7E8A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, Bulleted Leveled Content, Sidebar Picture &amp; Content">
  <p:cSld name="Title, Bulleted Leveled Content, Sidebar Picture &amp; Content">
    <p:spTree>
      <p:nvGrpSpPr>
        <p:cNvPr id="312" name="Shape 3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3" name="Google Shape;313;p47"/>
          <p:cNvGrpSpPr/>
          <p:nvPr/>
        </p:nvGrpSpPr>
        <p:grpSpPr>
          <a:xfrm>
            <a:off x="6466974" y="0"/>
            <a:ext cx="2677026" cy="6119446"/>
            <a:chOff x="6466974" y="0"/>
            <a:chExt cx="2677026" cy="6858000"/>
          </a:xfrm>
        </p:grpSpPr>
        <p:sp>
          <p:nvSpPr>
            <p:cNvPr id="314" name="Google Shape;314;p47"/>
            <p:cNvSpPr/>
            <p:nvPr/>
          </p:nvSpPr>
          <p:spPr>
            <a:xfrm>
              <a:off x="6485023" y="0"/>
              <a:ext cx="2658977" cy="6858000"/>
            </a:xfrm>
            <a:prstGeom prst="rect">
              <a:avLst/>
            </a:prstGeom>
            <a:solidFill>
              <a:srgbClr val="A2DEF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50"/>
                <a:buFont typeface="Arial"/>
                <a:buNone/>
              </a:pPr>
              <a:r>
                <a:t/>
              </a:r>
              <a:endParaRPr b="0" i="0" sz="135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cxnSp>
          <p:nvCxnSpPr>
            <p:cNvPr id="315" name="Google Shape;315;p47"/>
            <p:cNvCxnSpPr/>
            <p:nvPr/>
          </p:nvCxnSpPr>
          <p:spPr>
            <a:xfrm>
              <a:off x="6466974" y="0"/>
              <a:ext cx="0" cy="6858000"/>
            </a:xfrm>
            <a:prstGeom prst="straightConnector1">
              <a:avLst/>
            </a:prstGeom>
            <a:noFill/>
            <a:ln cap="flat" cmpd="sng" w="76200">
              <a:solidFill>
                <a:srgbClr val="006FB6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</p:grpSp>
      <p:sp>
        <p:nvSpPr>
          <p:cNvPr id="316" name="Google Shape;316;p47"/>
          <p:cNvSpPr/>
          <p:nvPr>
            <p:ph idx="2" type="pic"/>
          </p:nvPr>
        </p:nvSpPr>
        <p:spPr>
          <a:xfrm>
            <a:off x="6664568" y="263525"/>
            <a:ext cx="2324157" cy="2251075"/>
          </a:xfrm>
          <a:prstGeom prst="rect">
            <a:avLst/>
          </a:prstGeom>
          <a:noFill/>
          <a:ln>
            <a:noFill/>
          </a:ln>
        </p:spPr>
      </p:sp>
      <p:sp>
        <p:nvSpPr>
          <p:cNvPr id="317" name="Google Shape;317;p47"/>
          <p:cNvSpPr txBox="1"/>
          <p:nvPr>
            <p:ph idx="1" type="body"/>
          </p:nvPr>
        </p:nvSpPr>
        <p:spPr>
          <a:xfrm>
            <a:off x="184712" y="1411744"/>
            <a:ext cx="6112569" cy="37639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572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1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064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810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18" name="Google Shape;318;p47"/>
          <p:cNvSpPr txBox="1"/>
          <p:nvPr>
            <p:ph idx="3" type="body"/>
          </p:nvPr>
        </p:nvSpPr>
        <p:spPr>
          <a:xfrm>
            <a:off x="6664325" y="2679883"/>
            <a:ext cx="2341652" cy="325577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None/>
              <a:defRPr b="0" i="1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1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810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1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810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1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810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1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grpSp>
        <p:nvGrpSpPr>
          <p:cNvPr id="319" name="Google Shape;319;p47"/>
          <p:cNvGrpSpPr/>
          <p:nvPr/>
        </p:nvGrpSpPr>
        <p:grpSpPr>
          <a:xfrm>
            <a:off x="0" y="5940804"/>
            <a:ext cx="9187735" cy="1101243"/>
            <a:chOff x="0" y="5940804"/>
            <a:chExt cx="9187735" cy="1101243"/>
          </a:xfrm>
        </p:grpSpPr>
        <p:sp>
          <p:nvSpPr>
            <p:cNvPr id="320" name="Google Shape;320;p47"/>
            <p:cNvSpPr/>
            <p:nvPr/>
          </p:nvSpPr>
          <p:spPr>
            <a:xfrm>
              <a:off x="0" y="6106087"/>
              <a:ext cx="9144000" cy="751913"/>
            </a:xfrm>
            <a:prstGeom prst="rect">
              <a:avLst/>
            </a:prstGeom>
            <a:solidFill>
              <a:srgbClr val="96C93E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50"/>
                <a:buFont typeface="Arial"/>
                <a:buNone/>
              </a:pPr>
              <a:r>
                <a:t/>
              </a:r>
              <a:endParaRPr b="0" i="0" sz="135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321" name="Google Shape;321;p47"/>
            <p:cNvPicPr preferRelativeResize="0"/>
            <p:nvPr/>
          </p:nvPicPr>
          <p:blipFill rotWithShape="1">
            <a:blip r:embed="rId2">
              <a:alphaModFix/>
            </a:blip>
            <a:srcRect b="0" l="0" r="0" t="0"/>
            <a:stretch/>
          </p:blipFill>
          <p:spPr>
            <a:xfrm>
              <a:off x="6985249" y="5940804"/>
              <a:ext cx="2202486" cy="1101243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22" name="Google Shape;322;p47"/>
            <p:cNvSpPr txBox="1"/>
            <p:nvPr/>
          </p:nvSpPr>
          <p:spPr>
            <a:xfrm>
              <a:off x="1960978" y="6281988"/>
              <a:ext cx="3815204" cy="40011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000"/>
                <a:buFont typeface="Arial"/>
                <a:buNone/>
              </a:pPr>
              <a:r>
                <a:rPr b="0" i="0" lang="en-US" sz="2000" u="none" cap="none" strike="noStrik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info@springboardcollaborative.org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323" name="Google Shape;323;p47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0" y="6115567"/>
              <a:ext cx="751912" cy="751912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324" name="Google Shape;324;p47"/>
          <p:cNvSpPr txBox="1"/>
          <p:nvPr>
            <p:ph type="title"/>
          </p:nvPr>
        </p:nvSpPr>
        <p:spPr>
          <a:xfrm>
            <a:off x="0" y="175902"/>
            <a:ext cx="6346999" cy="123584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, Leveled Text">
  <p:cSld name="Title, Leveled Text">
    <p:spTree>
      <p:nvGrpSpPr>
        <p:cNvPr id="325" name="Shape 3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6" name="Google Shape;326;p48"/>
          <p:cNvGrpSpPr/>
          <p:nvPr/>
        </p:nvGrpSpPr>
        <p:grpSpPr>
          <a:xfrm>
            <a:off x="0" y="-6351"/>
            <a:ext cx="9144000" cy="1273235"/>
            <a:chOff x="0" y="-6351"/>
            <a:chExt cx="9144000" cy="1273235"/>
          </a:xfrm>
        </p:grpSpPr>
        <p:sp>
          <p:nvSpPr>
            <p:cNvPr id="327" name="Google Shape;327;p48"/>
            <p:cNvSpPr/>
            <p:nvPr/>
          </p:nvSpPr>
          <p:spPr>
            <a:xfrm>
              <a:off x="0" y="-6351"/>
              <a:ext cx="9144000" cy="1273233"/>
            </a:xfrm>
            <a:prstGeom prst="rect">
              <a:avLst/>
            </a:prstGeom>
            <a:solidFill>
              <a:srgbClr val="A2DEF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50"/>
                <a:buFont typeface="Arial"/>
                <a:buNone/>
              </a:pPr>
              <a:r>
                <a:t/>
              </a:r>
              <a:endParaRPr b="0" i="0" sz="135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cxnSp>
          <p:nvCxnSpPr>
            <p:cNvPr id="328" name="Google Shape;328;p48"/>
            <p:cNvCxnSpPr/>
            <p:nvPr/>
          </p:nvCxnSpPr>
          <p:spPr>
            <a:xfrm>
              <a:off x="0" y="1266884"/>
              <a:ext cx="9144000" cy="0"/>
            </a:xfrm>
            <a:prstGeom prst="straightConnector1">
              <a:avLst/>
            </a:prstGeom>
            <a:noFill/>
            <a:ln cap="flat" cmpd="sng" w="76200">
              <a:solidFill>
                <a:srgbClr val="006FB6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</p:grpSp>
      <p:sp>
        <p:nvSpPr>
          <p:cNvPr id="329" name="Google Shape;329;p48"/>
          <p:cNvSpPr txBox="1"/>
          <p:nvPr>
            <p:ph idx="1" type="body"/>
          </p:nvPr>
        </p:nvSpPr>
        <p:spPr>
          <a:xfrm>
            <a:off x="193675" y="1570014"/>
            <a:ext cx="8756647" cy="424632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191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1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grpSp>
        <p:nvGrpSpPr>
          <p:cNvPr id="330" name="Google Shape;330;p48"/>
          <p:cNvGrpSpPr/>
          <p:nvPr/>
        </p:nvGrpSpPr>
        <p:grpSpPr>
          <a:xfrm>
            <a:off x="0" y="5940804"/>
            <a:ext cx="9187735" cy="1101243"/>
            <a:chOff x="0" y="5940804"/>
            <a:chExt cx="9187735" cy="1101243"/>
          </a:xfrm>
        </p:grpSpPr>
        <p:sp>
          <p:nvSpPr>
            <p:cNvPr id="331" name="Google Shape;331;p48"/>
            <p:cNvSpPr/>
            <p:nvPr/>
          </p:nvSpPr>
          <p:spPr>
            <a:xfrm>
              <a:off x="0" y="6106087"/>
              <a:ext cx="9144000" cy="751913"/>
            </a:xfrm>
            <a:prstGeom prst="rect">
              <a:avLst/>
            </a:prstGeom>
            <a:solidFill>
              <a:srgbClr val="96C93E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50"/>
                <a:buFont typeface="Arial"/>
                <a:buNone/>
              </a:pPr>
              <a:r>
                <a:t/>
              </a:r>
              <a:endParaRPr b="0" i="0" sz="135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332" name="Google Shape;332;p48"/>
            <p:cNvPicPr preferRelativeResize="0"/>
            <p:nvPr/>
          </p:nvPicPr>
          <p:blipFill rotWithShape="1">
            <a:blip r:embed="rId2">
              <a:alphaModFix/>
            </a:blip>
            <a:srcRect b="0" l="0" r="0" t="0"/>
            <a:stretch/>
          </p:blipFill>
          <p:spPr>
            <a:xfrm>
              <a:off x="6985249" y="5940804"/>
              <a:ext cx="2202486" cy="1101243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33" name="Google Shape;333;p48"/>
            <p:cNvSpPr txBox="1"/>
            <p:nvPr/>
          </p:nvSpPr>
          <p:spPr>
            <a:xfrm>
              <a:off x="1960978" y="6281988"/>
              <a:ext cx="3815204" cy="40011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000"/>
                <a:buFont typeface="Arial"/>
                <a:buNone/>
              </a:pPr>
              <a:r>
                <a:rPr b="0" i="0" lang="en-US" sz="2000" u="none" cap="none" strike="noStrik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info@springboardcollaborative.org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334" name="Google Shape;334;p48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0" y="6115567"/>
              <a:ext cx="751912" cy="751912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335" name="Google Shape;335;p48"/>
          <p:cNvSpPr txBox="1"/>
          <p:nvPr>
            <p:ph type="title"/>
          </p:nvPr>
        </p:nvSpPr>
        <p:spPr>
          <a:xfrm>
            <a:off x="0" y="0"/>
            <a:ext cx="9144000" cy="125740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2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, Checkmark bullet Section, Round Bullet Leveled Section">
  <p:cSld name="Title, Checkmark bullet Section, Round Bullet Leveled Section">
    <p:spTree>
      <p:nvGrpSpPr>
        <p:cNvPr id="336" name="Shape 3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37" name="Google Shape;337;p49"/>
          <p:cNvGrpSpPr/>
          <p:nvPr/>
        </p:nvGrpSpPr>
        <p:grpSpPr>
          <a:xfrm>
            <a:off x="0" y="-6351"/>
            <a:ext cx="9144000" cy="1273235"/>
            <a:chOff x="0" y="-6351"/>
            <a:chExt cx="9144000" cy="1273235"/>
          </a:xfrm>
        </p:grpSpPr>
        <p:sp>
          <p:nvSpPr>
            <p:cNvPr id="338" name="Google Shape;338;p49"/>
            <p:cNvSpPr/>
            <p:nvPr/>
          </p:nvSpPr>
          <p:spPr>
            <a:xfrm>
              <a:off x="0" y="-6351"/>
              <a:ext cx="9144000" cy="1273233"/>
            </a:xfrm>
            <a:prstGeom prst="rect">
              <a:avLst/>
            </a:prstGeom>
            <a:solidFill>
              <a:srgbClr val="A2DEF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50"/>
                <a:buFont typeface="Arial"/>
                <a:buNone/>
              </a:pPr>
              <a:r>
                <a:t/>
              </a:r>
              <a:endParaRPr b="0" i="0" sz="135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cxnSp>
          <p:nvCxnSpPr>
            <p:cNvPr id="339" name="Google Shape;339;p49"/>
            <p:cNvCxnSpPr/>
            <p:nvPr/>
          </p:nvCxnSpPr>
          <p:spPr>
            <a:xfrm>
              <a:off x="0" y="1266884"/>
              <a:ext cx="9144000" cy="0"/>
            </a:xfrm>
            <a:prstGeom prst="straightConnector1">
              <a:avLst/>
            </a:prstGeom>
            <a:noFill/>
            <a:ln cap="flat" cmpd="sng" w="76200">
              <a:solidFill>
                <a:srgbClr val="006FB6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</p:grpSp>
      <p:sp>
        <p:nvSpPr>
          <p:cNvPr id="340" name="Google Shape;340;p49"/>
          <p:cNvSpPr txBox="1"/>
          <p:nvPr>
            <p:ph idx="1" type="body"/>
          </p:nvPr>
        </p:nvSpPr>
        <p:spPr>
          <a:xfrm>
            <a:off x="193675" y="1570015"/>
            <a:ext cx="8756647" cy="170802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191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Noto Sans Symbols"/>
              <a:buChar char="✔"/>
              <a:defRPr b="1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1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1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grpSp>
        <p:nvGrpSpPr>
          <p:cNvPr id="341" name="Google Shape;341;p49"/>
          <p:cNvGrpSpPr/>
          <p:nvPr/>
        </p:nvGrpSpPr>
        <p:grpSpPr>
          <a:xfrm>
            <a:off x="0" y="5940804"/>
            <a:ext cx="9187735" cy="1101243"/>
            <a:chOff x="0" y="5940804"/>
            <a:chExt cx="9187735" cy="1101243"/>
          </a:xfrm>
        </p:grpSpPr>
        <p:sp>
          <p:nvSpPr>
            <p:cNvPr id="342" name="Google Shape;342;p49"/>
            <p:cNvSpPr/>
            <p:nvPr/>
          </p:nvSpPr>
          <p:spPr>
            <a:xfrm>
              <a:off x="0" y="6106087"/>
              <a:ext cx="9144000" cy="751913"/>
            </a:xfrm>
            <a:prstGeom prst="rect">
              <a:avLst/>
            </a:prstGeom>
            <a:solidFill>
              <a:srgbClr val="96C93E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50"/>
                <a:buFont typeface="Arial"/>
                <a:buNone/>
              </a:pPr>
              <a:r>
                <a:t/>
              </a:r>
              <a:endParaRPr b="0" i="0" sz="135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343" name="Google Shape;343;p49"/>
            <p:cNvPicPr preferRelativeResize="0"/>
            <p:nvPr/>
          </p:nvPicPr>
          <p:blipFill rotWithShape="1">
            <a:blip r:embed="rId2">
              <a:alphaModFix/>
            </a:blip>
            <a:srcRect b="0" l="0" r="0" t="0"/>
            <a:stretch/>
          </p:blipFill>
          <p:spPr>
            <a:xfrm>
              <a:off x="6985249" y="5940804"/>
              <a:ext cx="2202486" cy="1101243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44" name="Google Shape;344;p49"/>
            <p:cNvSpPr txBox="1"/>
            <p:nvPr/>
          </p:nvSpPr>
          <p:spPr>
            <a:xfrm>
              <a:off x="1960978" y="6281988"/>
              <a:ext cx="3815204" cy="40011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000"/>
                <a:buFont typeface="Arial"/>
                <a:buNone/>
              </a:pPr>
              <a:r>
                <a:rPr b="0" i="0" lang="en-US" sz="2000" u="none" cap="none" strike="noStrik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info@springboardcollaborative.org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345" name="Google Shape;345;p49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0" y="6115567"/>
              <a:ext cx="751912" cy="751912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346" name="Google Shape;346;p49"/>
          <p:cNvSpPr txBox="1"/>
          <p:nvPr>
            <p:ph idx="2" type="body"/>
          </p:nvPr>
        </p:nvSpPr>
        <p:spPr>
          <a:xfrm>
            <a:off x="193674" y="3579962"/>
            <a:ext cx="8756647" cy="170802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191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1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47" name="Google Shape;347;p49"/>
          <p:cNvSpPr txBox="1"/>
          <p:nvPr>
            <p:ph type="title"/>
          </p:nvPr>
        </p:nvSpPr>
        <p:spPr>
          <a:xfrm>
            <a:off x="0" y="0"/>
            <a:ext cx="9144000" cy="125740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2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ocial Media">
  <p:cSld name="Social Media">
    <p:spTree>
      <p:nvGrpSpPr>
        <p:cNvPr id="348" name="Shape 3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9" name="Google Shape;349;p50"/>
          <p:cNvGrpSpPr/>
          <p:nvPr/>
        </p:nvGrpSpPr>
        <p:grpSpPr>
          <a:xfrm>
            <a:off x="6466974" y="0"/>
            <a:ext cx="2677026" cy="6119446"/>
            <a:chOff x="6466974" y="0"/>
            <a:chExt cx="2677026" cy="6858000"/>
          </a:xfrm>
        </p:grpSpPr>
        <p:sp>
          <p:nvSpPr>
            <p:cNvPr id="350" name="Google Shape;350;p50"/>
            <p:cNvSpPr/>
            <p:nvPr/>
          </p:nvSpPr>
          <p:spPr>
            <a:xfrm>
              <a:off x="6485023" y="0"/>
              <a:ext cx="2658977" cy="6858000"/>
            </a:xfrm>
            <a:prstGeom prst="rect">
              <a:avLst/>
            </a:prstGeom>
            <a:solidFill>
              <a:srgbClr val="A2DEF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50"/>
                <a:buFont typeface="Arial"/>
                <a:buNone/>
              </a:pPr>
              <a:r>
                <a:t/>
              </a:r>
              <a:endParaRPr b="0" i="0" sz="135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cxnSp>
          <p:nvCxnSpPr>
            <p:cNvPr id="351" name="Google Shape;351;p50"/>
            <p:cNvCxnSpPr/>
            <p:nvPr/>
          </p:nvCxnSpPr>
          <p:spPr>
            <a:xfrm>
              <a:off x="6466974" y="0"/>
              <a:ext cx="0" cy="6858000"/>
            </a:xfrm>
            <a:prstGeom prst="straightConnector1">
              <a:avLst/>
            </a:prstGeom>
            <a:noFill/>
            <a:ln cap="flat" cmpd="sng" w="76200">
              <a:solidFill>
                <a:srgbClr val="006FB6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</p:grpSp>
      <p:sp>
        <p:nvSpPr>
          <p:cNvPr id="352" name="Google Shape;352;p50"/>
          <p:cNvSpPr/>
          <p:nvPr>
            <p:ph idx="2" type="pic"/>
          </p:nvPr>
        </p:nvSpPr>
        <p:spPr>
          <a:xfrm>
            <a:off x="6985249" y="1415599"/>
            <a:ext cx="1143000" cy="1143000"/>
          </a:xfrm>
          <a:prstGeom prst="rect">
            <a:avLst/>
          </a:prstGeom>
          <a:noFill/>
          <a:ln>
            <a:noFill/>
          </a:ln>
        </p:spPr>
      </p:sp>
      <p:sp>
        <p:nvSpPr>
          <p:cNvPr id="353" name="Google Shape;353;p50"/>
          <p:cNvSpPr txBox="1"/>
          <p:nvPr>
            <p:ph idx="1" type="body"/>
          </p:nvPr>
        </p:nvSpPr>
        <p:spPr>
          <a:xfrm>
            <a:off x="234430" y="1687513"/>
            <a:ext cx="6112569" cy="336499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None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572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572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572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572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grpSp>
        <p:nvGrpSpPr>
          <p:cNvPr id="354" name="Google Shape;354;p50"/>
          <p:cNvGrpSpPr/>
          <p:nvPr/>
        </p:nvGrpSpPr>
        <p:grpSpPr>
          <a:xfrm>
            <a:off x="0" y="5940804"/>
            <a:ext cx="9187735" cy="1101243"/>
            <a:chOff x="0" y="5940804"/>
            <a:chExt cx="9187735" cy="1101243"/>
          </a:xfrm>
        </p:grpSpPr>
        <p:sp>
          <p:nvSpPr>
            <p:cNvPr id="355" name="Google Shape;355;p50"/>
            <p:cNvSpPr/>
            <p:nvPr/>
          </p:nvSpPr>
          <p:spPr>
            <a:xfrm>
              <a:off x="0" y="6106087"/>
              <a:ext cx="9144000" cy="751913"/>
            </a:xfrm>
            <a:prstGeom prst="rect">
              <a:avLst/>
            </a:prstGeom>
            <a:solidFill>
              <a:srgbClr val="96C93E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50"/>
                <a:buFont typeface="Arial"/>
                <a:buNone/>
              </a:pPr>
              <a:r>
                <a:t/>
              </a:r>
              <a:endParaRPr b="0" i="0" sz="135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356" name="Google Shape;356;p50"/>
            <p:cNvPicPr preferRelativeResize="0"/>
            <p:nvPr/>
          </p:nvPicPr>
          <p:blipFill rotWithShape="1">
            <a:blip r:embed="rId2">
              <a:alphaModFix/>
            </a:blip>
            <a:srcRect b="0" l="0" r="0" t="0"/>
            <a:stretch/>
          </p:blipFill>
          <p:spPr>
            <a:xfrm>
              <a:off x="6985249" y="5940804"/>
              <a:ext cx="2202486" cy="1101243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57" name="Google Shape;357;p50"/>
            <p:cNvSpPr txBox="1"/>
            <p:nvPr/>
          </p:nvSpPr>
          <p:spPr>
            <a:xfrm>
              <a:off x="1960978" y="6281988"/>
              <a:ext cx="3815204" cy="40011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000"/>
                <a:buFont typeface="Arial"/>
                <a:buNone/>
              </a:pPr>
              <a:r>
                <a:rPr b="0" i="0" lang="en-US" sz="2000" u="none" cap="none" strike="noStrik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info@springboardcollaborative.org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358" name="Google Shape;358;p50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0" y="6115567"/>
              <a:ext cx="751912" cy="751912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359" name="Google Shape;359;p50"/>
          <p:cNvSpPr txBox="1"/>
          <p:nvPr>
            <p:ph type="title"/>
          </p:nvPr>
        </p:nvSpPr>
        <p:spPr>
          <a:xfrm>
            <a:off x="0" y="175902"/>
            <a:ext cx="6346999" cy="123584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60" name="Google Shape;360;p50"/>
          <p:cNvSpPr/>
          <p:nvPr>
            <p:ph idx="3" type="pic"/>
          </p:nvPr>
        </p:nvSpPr>
        <p:spPr>
          <a:xfrm>
            <a:off x="6857233" y="2751756"/>
            <a:ext cx="1399032" cy="1143000"/>
          </a:xfrm>
          <a:prstGeom prst="rect">
            <a:avLst/>
          </a:prstGeom>
          <a:noFill/>
          <a:ln>
            <a:noFill/>
          </a:ln>
        </p:spPr>
      </p:sp>
      <p:sp>
        <p:nvSpPr>
          <p:cNvPr id="361" name="Google Shape;361;p50"/>
          <p:cNvSpPr/>
          <p:nvPr>
            <p:ph idx="4" type="pic"/>
          </p:nvPr>
        </p:nvSpPr>
        <p:spPr>
          <a:xfrm>
            <a:off x="6985249" y="4087914"/>
            <a:ext cx="1143000" cy="114300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Norms">
  <p:cSld name="Norms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Google Shape;26;p22"/>
          <p:cNvGrpSpPr/>
          <p:nvPr/>
        </p:nvGrpSpPr>
        <p:grpSpPr>
          <a:xfrm>
            <a:off x="0" y="-6351"/>
            <a:ext cx="9144000" cy="1273235"/>
            <a:chOff x="0" y="-6351"/>
            <a:chExt cx="9144000" cy="1273235"/>
          </a:xfrm>
        </p:grpSpPr>
        <p:sp>
          <p:nvSpPr>
            <p:cNvPr id="27" name="Google Shape;27;p22"/>
            <p:cNvSpPr/>
            <p:nvPr/>
          </p:nvSpPr>
          <p:spPr>
            <a:xfrm>
              <a:off x="0" y="-6351"/>
              <a:ext cx="9144000" cy="1273233"/>
            </a:xfrm>
            <a:prstGeom prst="rect">
              <a:avLst/>
            </a:prstGeom>
            <a:solidFill>
              <a:srgbClr val="A2DEF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50"/>
                <a:buFont typeface="Arial"/>
                <a:buNone/>
              </a:pPr>
              <a:r>
                <a:t/>
              </a:r>
              <a:endParaRPr b="0" i="0" sz="135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cxnSp>
          <p:nvCxnSpPr>
            <p:cNvPr id="28" name="Google Shape;28;p22"/>
            <p:cNvCxnSpPr/>
            <p:nvPr/>
          </p:nvCxnSpPr>
          <p:spPr>
            <a:xfrm>
              <a:off x="0" y="1266884"/>
              <a:ext cx="9144000" cy="0"/>
            </a:xfrm>
            <a:prstGeom prst="straightConnector1">
              <a:avLst/>
            </a:prstGeom>
            <a:noFill/>
            <a:ln cap="flat" cmpd="sng" w="76200">
              <a:solidFill>
                <a:srgbClr val="006FB6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</p:grpSp>
      <p:sp>
        <p:nvSpPr>
          <p:cNvPr id="29" name="Google Shape;29;p22"/>
          <p:cNvSpPr txBox="1"/>
          <p:nvPr>
            <p:ph idx="1" type="body"/>
          </p:nvPr>
        </p:nvSpPr>
        <p:spPr>
          <a:xfrm>
            <a:off x="193675" y="1570014"/>
            <a:ext cx="8756647" cy="424632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82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Char char="•"/>
              <a:defRPr b="1" i="0" sz="4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826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Char char="•"/>
              <a:defRPr b="0" i="0" sz="4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82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Char char="•"/>
              <a:defRPr b="0" i="0" sz="4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826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Char char="•"/>
              <a:defRPr b="0" i="0" sz="4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5715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grpSp>
        <p:nvGrpSpPr>
          <p:cNvPr id="30" name="Google Shape;30;p22"/>
          <p:cNvGrpSpPr/>
          <p:nvPr/>
        </p:nvGrpSpPr>
        <p:grpSpPr>
          <a:xfrm>
            <a:off x="0" y="5940804"/>
            <a:ext cx="9187735" cy="1101243"/>
            <a:chOff x="0" y="5940804"/>
            <a:chExt cx="9187735" cy="1101243"/>
          </a:xfrm>
        </p:grpSpPr>
        <p:sp>
          <p:nvSpPr>
            <p:cNvPr id="31" name="Google Shape;31;p22"/>
            <p:cNvSpPr/>
            <p:nvPr/>
          </p:nvSpPr>
          <p:spPr>
            <a:xfrm>
              <a:off x="0" y="6106087"/>
              <a:ext cx="9144000" cy="751913"/>
            </a:xfrm>
            <a:prstGeom prst="rect">
              <a:avLst/>
            </a:prstGeom>
            <a:solidFill>
              <a:srgbClr val="96C93E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50"/>
                <a:buFont typeface="Arial"/>
                <a:buNone/>
              </a:pPr>
              <a:r>
                <a:t/>
              </a:r>
              <a:endParaRPr b="0" i="0" sz="135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32" name="Google Shape;32;p22"/>
            <p:cNvPicPr preferRelativeResize="0"/>
            <p:nvPr/>
          </p:nvPicPr>
          <p:blipFill rotWithShape="1">
            <a:blip r:embed="rId2">
              <a:alphaModFix/>
            </a:blip>
            <a:srcRect b="0" l="0" r="0" t="0"/>
            <a:stretch/>
          </p:blipFill>
          <p:spPr>
            <a:xfrm>
              <a:off x="6985249" y="5940804"/>
              <a:ext cx="2202486" cy="1101243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3" name="Google Shape;33;p22"/>
            <p:cNvSpPr txBox="1"/>
            <p:nvPr/>
          </p:nvSpPr>
          <p:spPr>
            <a:xfrm>
              <a:off x="1960978" y="6281988"/>
              <a:ext cx="3815204" cy="40011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000"/>
                <a:buFont typeface="Arial"/>
                <a:buNone/>
              </a:pPr>
              <a:r>
                <a:rPr b="0" i="0" lang="en-US" sz="2000" u="none" cap="none" strike="noStrik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info@springboardcollaborative.org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34" name="Google Shape;34;p22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0" y="6115567"/>
              <a:ext cx="751912" cy="751912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35" name="Google Shape;35;p22"/>
          <p:cNvSpPr txBox="1"/>
          <p:nvPr>
            <p:ph type="title"/>
          </p:nvPr>
        </p:nvSpPr>
        <p:spPr>
          <a:xfrm>
            <a:off x="0" y="0"/>
            <a:ext cx="9144000" cy="1257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2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Icon List">
  <p:cSld name="CUSTOM">
    <p:spTree>
      <p:nvGrpSpPr>
        <p:cNvPr id="362" name="Shape 3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3" name="Google Shape;363;p51"/>
          <p:cNvGrpSpPr/>
          <p:nvPr/>
        </p:nvGrpSpPr>
        <p:grpSpPr>
          <a:xfrm>
            <a:off x="0" y="-6351"/>
            <a:ext cx="9144000" cy="1273235"/>
            <a:chOff x="0" y="-6351"/>
            <a:chExt cx="9144000" cy="1273235"/>
          </a:xfrm>
        </p:grpSpPr>
        <p:sp>
          <p:nvSpPr>
            <p:cNvPr id="364" name="Google Shape;364;p51"/>
            <p:cNvSpPr/>
            <p:nvPr/>
          </p:nvSpPr>
          <p:spPr>
            <a:xfrm>
              <a:off x="0" y="-6351"/>
              <a:ext cx="9144000" cy="1273200"/>
            </a:xfrm>
            <a:prstGeom prst="rect">
              <a:avLst/>
            </a:prstGeom>
            <a:solidFill>
              <a:srgbClr val="A2DEF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50"/>
                <a:buFont typeface="Arial"/>
                <a:buNone/>
              </a:pPr>
              <a:r>
                <a:t/>
              </a:r>
              <a:endParaRPr b="0" i="0" sz="135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cxnSp>
          <p:nvCxnSpPr>
            <p:cNvPr id="365" name="Google Shape;365;p51"/>
            <p:cNvCxnSpPr/>
            <p:nvPr/>
          </p:nvCxnSpPr>
          <p:spPr>
            <a:xfrm>
              <a:off x="0" y="1266884"/>
              <a:ext cx="9144000" cy="0"/>
            </a:xfrm>
            <a:prstGeom prst="straightConnector1">
              <a:avLst/>
            </a:prstGeom>
            <a:noFill/>
            <a:ln cap="flat" cmpd="sng" w="76200">
              <a:solidFill>
                <a:srgbClr val="006FB6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</p:grpSp>
      <p:grpSp>
        <p:nvGrpSpPr>
          <p:cNvPr id="366" name="Google Shape;366;p51"/>
          <p:cNvGrpSpPr/>
          <p:nvPr/>
        </p:nvGrpSpPr>
        <p:grpSpPr>
          <a:xfrm>
            <a:off x="0" y="5940804"/>
            <a:ext cx="9187737" cy="1101244"/>
            <a:chOff x="0" y="5940804"/>
            <a:chExt cx="9187737" cy="1101244"/>
          </a:xfrm>
        </p:grpSpPr>
        <p:sp>
          <p:nvSpPr>
            <p:cNvPr id="367" name="Google Shape;367;p51"/>
            <p:cNvSpPr/>
            <p:nvPr/>
          </p:nvSpPr>
          <p:spPr>
            <a:xfrm>
              <a:off x="0" y="6106087"/>
              <a:ext cx="9144000" cy="751800"/>
            </a:xfrm>
            <a:prstGeom prst="rect">
              <a:avLst/>
            </a:prstGeom>
            <a:solidFill>
              <a:srgbClr val="96C93E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50"/>
                <a:buFont typeface="Arial"/>
                <a:buNone/>
              </a:pPr>
              <a:r>
                <a:t/>
              </a:r>
              <a:endParaRPr b="0" i="0" sz="135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368" name="Google Shape;368;p51"/>
            <p:cNvPicPr preferRelativeResize="0"/>
            <p:nvPr/>
          </p:nvPicPr>
          <p:blipFill rotWithShape="1">
            <a:blip r:embed="rId2">
              <a:alphaModFix/>
            </a:blip>
            <a:srcRect b="0" l="0" r="0" t="0"/>
            <a:stretch/>
          </p:blipFill>
          <p:spPr>
            <a:xfrm>
              <a:off x="6985249" y="5940804"/>
              <a:ext cx="2202488" cy="1101244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69" name="Google Shape;369;p51"/>
            <p:cNvSpPr txBox="1"/>
            <p:nvPr/>
          </p:nvSpPr>
          <p:spPr>
            <a:xfrm>
              <a:off x="1960978" y="6281988"/>
              <a:ext cx="3815100" cy="400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000"/>
                <a:buFont typeface="Arial"/>
                <a:buNone/>
              </a:pPr>
              <a:r>
                <a:rPr b="0" i="0" lang="en-US" sz="20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info@springboardcollaborative.org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370" name="Google Shape;370;p51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0" y="6115567"/>
              <a:ext cx="751913" cy="751913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371" name="Google Shape;371;p51"/>
          <p:cNvPicPr preferRelativeResize="0"/>
          <p:nvPr/>
        </p:nvPicPr>
        <p:blipFill rotWithShape="1">
          <a:blip r:embed="rId4">
            <a:alphaModFix/>
          </a:blip>
          <a:srcRect b="0" l="-34768" r="-34751" t="0"/>
          <a:stretch/>
        </p:blipFill>
        <p:spPr>
          <a:xfrm>
            <a:off x="393576" y="1508887"/>
            <a:ext cx="826010" cy="868682"/>
          </a:xfrm>
          <a:prstGeom prst="rect">
            <a:avLst/>
          </a:prstGeom>
          <a:noFill/>
          <a:ln>
            <a:noFill/>
          </a:ln>
        </p:spPr>
      </p:pic>
      <p:pic>
        <p:nvPicPr>
          <p:cNvPr id="372" name="Google Shape;372;p51"/>
          <p:cNvPicPr preferRelativeResize="0"/>
          <p:nvPr/>
        </p:nvPicPr>
        <p:blipFill rotWithShape="1">
          <a:blip r:embed="rId5">
            <a:alphaModFix/>
          </a:blip>
          <a:srcRect b="-37941" l="-106347" r="-106346" t="-37959"/>
          <a:stretch/>
        </p:blipFill>
        <p:spPr>
          <a:xfrm>
            <a:off x="-74482" y="3388834"/>
            <a:ext cx="1762125" cy="1381125"/>
          </a:xfrm>
          <a:prstGeom prst="rect">
            <a:avLst/>
          </a:prstGeom>
          <a:noFill/>
          <a:ln>
            <a:noFill/>
          </a:ln>
        </p:spPr>
      </p:pic>
      <p:pic>
        <p:nvPicPr>
          <p:cNvPr id="373" name="Google Shape;373;p51"/>
          <p:cNvPicPr preferRelativeResize="0"/>
          <p:nvPr/>
        </p:nvPicPr>
        <p:blipFill rotWithShape="1">
          <a:blip r:embed="rId6">
            <a:alphaModFix/>
          </a:blip>
          <a:srcRect b="-11408" l="0" r="0" t="-11409"/>
          <a:stretch/>
        </p:blipFill>
        <p:spPr>
          <a:xfrm>
            <a:off x="447424" y="2725034"/>
            <a:ext cx="718312" cy="813384"/>
          </a:xfrm>
          <a:prstGeom prst="rect">
            <a:avLst/>
          </a:prstGeom>
          <a:noFill/>
          <a:ln>
            <a:noFill/>
          </a:ln>
        </p:spPr>
      </p:pic>
      <p:pic>
        <p:nvPicPr>
          <p:cNvPr id="374" name="Google Shape;374;p51"/>
          <p:cNvPicPr preferRelativeResize="0"/>
          <p:nvPr/>
        </p:nvPicPr>
        <p:blipFill rotWithShape="1">
          <a:blip r:embed="rId7">
            <a:alphaModFix/>
          </a:blip>
          <a:srcRect b="-64013" l="-72428" r="-72427" t="-64036"/>
          <a:stretch/>
        </p:blipFill>
        <p:spPr>
          <a:xfrm>
            <a:off x="38230" y="4484226"/>
            <a:ext cx="1536700" cy="1536700"/>
          </a:xfrm>
          <a:prstGeom prst="rect">
            <a:avLst/>
          </a:prstGeom>
          <a:noFill/>
          <a:ln>
            <a:noFill/>
          </a:ln>
        </p:spPr>
      </p:pic>
      <p:sp>
        <p:nvSpPr>
          <p:cNvPr id="375" name="Google Shape;375;p51"/>
          <p:cNvSpPr txBox="1"/>
          <p:nvPr>
            <p:ph idx="1" type="body"/>
          </p:nvPr>
        </p:nvSpPr>
        <p:spPr>
          <a:xfrm>
            <a:off x="1377625" y="1734563"/>
            <a:ext cx="7234800" cy="673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82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Char char="•"/>
              <a:defRPr b="1" i="0" sz="4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826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Char char="•"/>
              <a:defRPr b="0" i="0" sz="4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82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Char char="•"/>
              <a:defRPr b="0" i="0" sz="4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826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Char char="•"/>
              <a:defRPr b="0" i="0" sz="4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5715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76" name="Google Shape;376;p51"/>
          <p:cNvSpPr txBox="1"/>
          <p:nvPr>
            <p:ph idx="2" type="body"/>
          </p:nvPr>
        </p:nvSpPr>
        <p:spPr>
          <a:xfrm>
            <a:off x="1377625" y="2715025"/>
            <a:ext cx="7234800" cy="673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82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Char char="•"/>
              <a:defRPr b="1" i="0" sz="4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826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Char char="•"/>
              <a:defRPr b="0" i="0" sz="4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82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Char char="•"/>
              <a:defRPr b="0" i="0" sz="4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826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Char char="•"/>
              <a:defRPr b="0" i="0" sz="4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5715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77" name="Google Shape;377;p51"/>
          <p:cNvSpPr txBox="1"/>
          <p:nvPr>
            <p:ph idx="3" type="body"/>
          </p:nvPr>
        </p:nvSpPr>
        <p:spPr>
          <a:xfrm>
            <a:off x="1377625" y="3890550"/>
            <a:ext cx="7234800" cy="673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82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Char char="•"/>
              <a:defRPr b="1" i="0" sz="4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826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Char char="•"/>
              <a:defRPr b="0" i="0" sz="4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82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Char char="•"/>
              <a:defRPr b="0" i="0" sz="4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826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Char char="•"/>
              <a:defRPr b="0" i="0" sz="4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5715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78" name="Google Shape;378;p51"/>
          <p:cNvSpPr txBox="1"/>
          <p:nvPr>
            <p:ph idx="4" type="body"/>
          </p:nvPr>
        </p:nvSpPr>
        <p:spPr>
          <a:xfrm>
            <a:off x="1377625" y="4915675"/>
            <a:ext cx="7234800" cy="673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82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Char char="•"/>
              <a:defRPr b="1" i="0" sz="4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826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Char char="•"/>
              <a:defRPr b="0" i="0" sz="4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82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Char char="•"/>
              <a:defRPr b="0" i="0" sz="4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826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Char char="•"/>
              <a:defRPr b="0" i="0" sz="4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5715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79" name="Google Shape;379;p51"/>
          <p:cNvSpPr txBox="1"/>
          <p:nvPr>
            <p:ph type="title"/>
          </p:nvPr>
        </p:nvSpPr>
        <p:spPr>
          <a:xfrm>
            <a:off x="0" y="0"/>
            <a:ext cx="9144000" cy="1257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2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>
  <p:cSld name="CUSTOM_1">
    <p:spTree>
      <p:nvGrpSpPr>
        <p:cNvPr id="380" name="Shape 3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1" name="Google Shape;381;p52"/>
          <p:cNvSpPr/>
          <p:nvPr/>
        </p:nvSpPr>
        <p:spPr>
          <a:xfrm>
            <a:off x="0" y="-6351"/>
            <a:ext cx="9144000" cy="1273200"/>
          </a:xfrm>
          <a:prstGeom prst="rect">
            <a:avLst/>
          </a:prstGeom>
          <a:solidFill>
            <a:srgbClr val="A2DEF9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r>
              <a:t/>
            </a:r>
            <a:endParaRPr b="0" i="0" sz="135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382" name="Google Shape;382;p52"/>
          <p:cNvCxnSpPr/>
          <p:nvPr/>
        </p:nvCxnSpPr>
        <p:spPr>
          <a:xfrm>
            <a:off x="0" y="1266884"/>
            <a:ext cx="9144000" cy="0"/>
          </a:xfrm>
          <a:prstGeom prst="straightConnector1">
            <a:avLst/>
          </a:prstGeom>
          <a:noFill/>
          <a:ln cap="flat" cmpd="sng" w="762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grpSp>
        <p:nvGrpSpPr>
          <p:cNvPr id="383" name="Google Shape;383;p52"/>
          <p:cNvGrpSpPr/>
          <p:nvPr/>
        </p:nvGrpSpPr>
        <p:grpSpPr>
          <a:xfrm>
            <a:off x="0" y="5940804"/>
            <a:ext cx="9187737" cy="1101244"/>
            <a:chOff x="0" y="5940804"/>
            <a:chExt cx="9187737" cy="1101244"/>
          </a:xfrm>
        </p:grpSpPr>
        <p:sp>
          <p:nvSpPr>
            <p:cNvPr id="384" name="Google Shape;384;p52"/>
            <p:cNvSpPr/>
            <p:nvPr/>
          </p:nvSpPr>
          <p:spPr>
            <a:xfrm>
              <a:off x="0" y="6106087"/>
              <a:ext cx="9144000" cy="751800"/>
            </a:xfrm>
            <a:prstGeom prst="rect">
              <a:avLst/>
            </a:prstGeom>
            <a:solidFill>
              <a:srgbClr val="96C93E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50"/>
                <a:buFont typeface="Arial"/>
                <a:buNone/>
              </a:pPr>
              <a:r>
                <a:t/>
              </a:r>
              <a:endParaRPr b="0" i="0" sz="135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385" name="Google Shape;385;p52"/>
            <p:cNvPicPr preferRelativeResize="0"/>
            <p:nvPr/>
          </p:nvPicPr>
          <p:blipFill rotWithShape="1">
            <a:blip r:embed="rId2">
              <a:alphaModFix/>
            </a:blip>
            <a:srcRect b="0" l="0" r="0" t="0"/>
            <a:stretch/>
          </p:blipFill>
          <p:spPr>
            <a:xfrm>
              <a:off x="6985249" y="5940804"/>
              <a:ext cx="2202488" cy="1101244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86" name="Google Shape;386;p52"/>
            <p:cNvSpPr txBox="1"/>
            <p:nvPr/>
          </p:nvSpPr>
          <p:spPr>
            <a:xfrm>
              <a:off x="1960978" y="6281988"/>
              <a:ext cx="3815100" cy="400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000"/>
                <a:buFont typeface="Arial"/>
                <a:buNone/>
              </a:pPr>
              <a:r>
                <a:rPr b="0" i="0" lang="en-US" sz="20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info@springboardcollaborative.org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387" name="Google Shape;387;p52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0" y="6115567"/>
              <a:ext cx="751913" cy="751913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 1">
  <p:cSld name="CUSTOM_1_1">
    <p:spTree>
      <p:nvGrpSpPr>
        <p:cNvPr id="388" name="Shape 3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" name="Google Shape;389;p53"/>
          <p:cNvSpPr/>
          <p:nvPr/>
        </p:nvSpPr>
        <p:spPr>
          <a:xfrm>
            <a:off x="0" y="-6351"/>
            <a:ext cx="9144000" cy="1273200"/>
          </a:xfrm>
          <a:prstGeom prst="rect">
            <a:avLst/>
          </a:prstGeom>
          <a:solidFill>
            <a:srgbClr val="A2DEF9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r>
              <a:t/>
            </a:r>
            <a:endParaRPr b="0" i="0" sz="135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390" name="Google Shape;390;p53"/>
          <p:cNvCxnSpPr/>
          <p:nvPr/>
        </p:nvCxnSpPr>
        <p:spPr>
          <a:xfrm>
            <a:off x="0" y="1266884"/>
            <a:ext cx="9144000" cy="0"/>
          </a:xfrm>
          <a:prstGeom prst="straightConnector1">
            <a:avLst/>
          </a:prstGeom>
          <a:noFill/>
          <a:ln cap="flat" cmpd="sng" w="762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grpSp>
        <p:nvGrpSpPr>
          <p:cNvPr id="391" name="Google Shape;391;p53"/>
          <p:cNvGrpSpPr/>
          <p:nvPr/>
        </p:nvGrpSpPr>
        <p:grpSpPr>
          <a:xfrm>
            <a:off x="0" y="5940804"/>
            <a:ext cx="9187737" cy="1101244"/>
            <a:chOff x="0" y="5940804"/>
            <a:chExt cx="9187737" cy="1101244"/>
          </a:xfrm>
        </p:grpSpPr>
        <p:sp>
          <p:nvSpPr>
            <p:cNvPr id="392" name="Google Shape;392;p53"/>
            <p:cNvSpPr/>
            <p:nvPr/>
          </p:nvSpPr>
          <p:spPr>
            <a:xfrm>
              <a:off x="0" y="6106087"/>
              <a:ext cx="9144000" cy="751800"/>
            </a:xfrm>
            <a:prstGeom prst="rect">
              <a:avLst/>
            </a:prstGeom>
            <a:solidFill>
              <a:srgbClr val="96C93E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50"/>
                <a:buFont typeface="Arial"/>
                <a:buNone/>
              </a:pPr>
              <a:r>
                <a:t/>
              </a:r>
              <a:endParaRPr b="0" i="0" sz="135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393" name="Google Shape;393;p53"/>
            <p:cNvPicPr preferRelativeResize="0"/>
            <p:nvPr/>
          </p:nvPicPr>
          <p:blipFill rotWithShape="1">
            <a:blip r:embed="rId2">
              <a:alphaModFix/>
            </a:blip>
            <a:srcRect b="0" l="0" r="0" t="0"/>
            <a:stretch/>
          </p:blipFill>
          <p:spPr>
            <a:xfrm>
              <a:off x="6985249" y="5940804"/>
              <a:ext cx="2202488" cy="1101244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94" name="Google Shape;394;p53"/>
            <p:cNvSpPr txBox="1"/>
            <p:nvPr/>
          </p:nvSpPr>
          <p:spPr>
            <a:xfrm>
              <a:off x="1960978" y="6281988"/>
              <a:ext cx="3815100" cy="400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000"/>
                <a:buFont typeface="Arial"/>
                <a:buNone/>
              </a:pPr>
              <a:r>
                <a:rPr b="0" i="0" lang="en-US" sz="20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info@springboardcollaborative.org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395" name="Google Shape;395;p53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0" y="6115567"/>
              <a:ext cx="751913" cy="751913"/>
            </a:xfrm>
            <a:prstGeom prst="rect">
              <a:avLst/>
            </a:prstGeom>
            <a:noFill/>
            <a:ln>
              <a:noFill/>
            </a:ln>
          </p:spPr>
        </p:pic>
      </p:grpSp>
      <p:graphicFrame>
        <p:nvGraphicFramePr>
          <p:cNvPr id="396" name="Google Shape;396;p53"/>
          <p:cNvGraphicFramePr/>
          <p:nvPr/>
        </p:nvGraphicFramePr>
        <p:xfrm>
          <a:off x="183700" y="165967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{EB4CA62A-3C65-4802-8BA7-E7A1F359873B}</a:tableStyleId>
              </a:tblPr>
              <a:tblGrid>
                <a:gridCol w="2194150"/>
                <a:gridCol w="2194150"/>
                <a:gridCol w="2194150"/>
                <a:gridCol w="2194150"/>
              </a:tblGrid>
              <a:tr h="457175">
                <a:tc gridSpan="4"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b="1" lang="en-US" sz="1800" u="none" cap="none" strike="noStrike"/>
                        <a:t>Sample table title</a:t>
                      </a:r>
                      <a:endParaRPr b="1" sz="1800" u="none" cap="none" strike="noStrike"/>
                    </a:p>
                  </a:txBody>
                  <a:tcPr marT="91425" marB="91425" marR="91425" marL="9142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96C93E"/>
                    </a:solidFill>
                  </a:tcPr>
                </a:tc>
                <a:tc hMerge="1"/>
                <a:tc hMerge="1"/>
                <a:tc hMerge="1"/>
              </a:tr>
              <a:tr h="45717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b="1" lang="en-US" sz="1800" u="none" cap="none" strike="noStrike"/>
                        <a:t>Sample Text</a:t>
                      </a:r>
                      <a:endParaRPr b="1" sz="1800" u="none" cap="none" strike="noStrike"/>
                    </a:p>
                  </a:txBody>
                  <a:tcPr marT="91425" marB="91425" marR="91425" marL="9142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b="1" lang="en-US" sz="1800" u="none" cap="none" strike="noStrike">
                          <a:solidFill>
                            <a:srgbClr val="000000"/>
                          </a:solidFill>
                        </a:rPr>
                        <a:t>Sample Text</a:t>
                      </a:r>
                      <a:endParaRPr b="1" sz="1400" u="none" cap="none" strike="noStrike"/>
                    </a:p>
                  </a:txBody>
                  <a:tcPr marT="91425" marB="91425" marR="91425" marL="9142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b="1" lang="en-US" sz="1800" u="none" cap="none" strike="noStrike">
                          <a:solidFill>
                            <a:srgbClr val="000000"/>
                          </a:solidFill>
                        </a:rPr>
                        <a:t>Sample Text</a:t>
                      </a:r>
                      <a:endParaRPr b="1" sz="1400" u="none" cap="none" strike="noStrike"/>
                    </a:p>
                  </a:txBody>
                  <a:tcPr marT="91425" marB="91425" marR="91425" marL="9142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b="1" lang="en-US" sz="1800" u="none" cap="none" strike="noStrike">
                          <a:solidFill>
                            <a:srgbClr val="000000"/>
                          </a:solidFill>
                        </a:rPr>
                        <a:t>Sample Text</a:t>
                      </a:r>
                      <a:endParaRPr b="1" sz="1400" u="none" cap="none" strike="noStrike"/>
                    </a:p>
                  </a:txBody>
                  <a:tcPr marT="91425" marB="91425" marR="91425" marL="9142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45717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b="1" lang="en-US" sz="1800" u="none" cap="none" strike="noStrike">
                          <a:solidFill>
                            <a:srgbClr val="000000"/>
                          </a:solidFill>
                        </a:rPr>
                        <a:t>Sample Text</a:t>
                      </a:r>
                      <a:endParaRPr b="1" sz="1400" u="none" cap="none" strike="noStrike"/>
                    </a:p>
                  </a:txBody>
                  <a:tcPr marT="91425" marB="91425" marR="91425" marL="9142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 u="none" cap="none" strike="noStrike">
                          <a:solidFill>
                            <a:srgbClr val="000000"/>
                          </a:solidFill>
                        </a:rPr>
                        <a:t>Sample Text</a:t>
                      </a:r>
                      <a:endParaRPr sz="1400" u="none" cap="none" strike="noStrike"/>
                    </a:p>
                  </a:txBody>
                  <a:tcPr marT="91425" marB="91425" marR="91425" marL="9142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 u="none" cap="none" strike="noStrike">
                          <a:solidFill>
                            <a:srgbClr val="000000"/>
                          </a:solidFill>
                        </a:rPr>
                        <a:t>Sample Text</a:t>
                      </a:r>
                      <a:endParaRPr sz="1400" u="none" cap="none" strike="noStrike"/>
                    </a:p>
                  </a:txBody>
                  <a:tcPr marT="91425" marB="91425" marR="91425" marL="9142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 u="none" cap="none" strike="noStrike">
                          <a:solidFill>
                            <a:srgbClr val="000000"/>
                          </a:solidFill>
                        </a:rPr>
                        <a:t>Sample Text</a:t>
                      </a:r>
                      <a:endParaRPr sz="1400" u="none" cap="none" strike="noStrike"/>
                    </a:p>
                  </a:txBody>
                  <a:tcPr marT="91425" marB="91425" marR="91425" marL="9142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45717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b="1" lang="en-US" sz="1800" u="none" cap="none" strike="noStrike">
                          <a:solidFill>
                            <a:srgbClr val="000000"/>
                          </a:solidFill>
                        </a:rPr>
                        <a:t>Sample Text</a:t>
                      </a:r>
                      <a:endParaRPr b="1" sz="1400" u="none" cap="none" strike="noStrike"/>
                    </a:p>
                  </a:txBody>
                  <a:tcPr marT="91425" marB="91425" marR="91425" marL="9142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 u="none" cap="none" strike="noStrike">
                          <a:solidFill>
                            <a:srgbClr val="000000"/>
                          </a:solidFill>
                        </a:rPr>
                        <a:t>Sample Text</a:t>
                      </a:r>
                      <a:endParaRPr sz="1400" u="none" cap="none" strike="noStrike"/>
                    </a:p>
                  </a:txBody>
                  <a:tcPr marT="91425" marB="91425" marR="91425" marL="9142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 u="none" cap="none" strike="noStrike">
                          <a:solidFill>
                            <a:srgbClr val="000000"/>
                          </a:solidFill>
                        </a:rPr>
                        <a:t>Sample Text</a:t>
                      </a:r>
                      <a:endParaRPr sz="1400" u="none" cap="none" strike="noStrike"/>
                    </a:p>
                  </a:txBody>
                  <a:tcPr marT="91425" marB="91425" marR="91425" marL="9142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 u="none" cap="none" strike="noStrike">
                          <a:solidFill>
                            <a:srgbClr val="000000"/>
                          </a:solidFill>
                        </a:rPr>
                        <a:t>Sample Text</a:t>
                      </a:r>
                      <a:endParaRPr sz="1400" u="none" cap="none" strike="noStrike"/>
                    </a:p>
                  </a:txBody>
                  <a:tcPr marT="91425" marB="91425" marR="91425" marL="9142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45717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b="1" lang="en-US" sz="1800" u="none" cap="none" strike="noStrike">
                          <a:solidFill>
                            <a:srgbClr val="000000"/>
                          </a:solidFill>
                        </a:rPr>
                        <a:t>Sample Text</a:t>
                      </a:r>
                      <a:endParaRPr b="1" sz="1400" u="none" cap="none" strike="noStrike"/>
                    </a:p>
                  </a:txBody>
                  <a:tcPr marT="91425" marB="91425" marR="91425" marL="9142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 u="none" cap="none" strike="noStrike">
                          <a:solidFill>
                            <a:srgbClr val="000000"/>
                          </a:solidFill>
                        </a:rPr>
                        <a:t>Sample Text</a:t>
                      </a:r>
                      <a:endParaRPr sz="1400" u="none" cap="none" strike="noStrike"/>
                    </a:p>
                  </a:txBody>
                  <a:tcPr marT="91425" marB="91425" marR="91425" marL="9142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 u="none" cap="none" strike="noStrike">
                          <a:solidFill>
                            <a:srgbClr val="000000"/>
                          </a:solidFill>
                        </a:rPr>
                        <a:t>Sample Text</a:t>
                      </a:r>
                      <a:endParaRPr sz="1400" u="none" cap="none" strike="noStrike"/>
                    </a:p>
                  </a:txBody>
                  <a:tcPr marT="91425" marB="91425" marR="91425" marL="9142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 u="none" cap="none" strike="noStrike">
                          <a:solidFill>
                            <a:srgbClr val="000000"/>
                          </a:solidFill>
                        </a:rPr>
                        <a:t>Sample Text</a:t>
                      </a:r>
                      <a:endParaRPr sz="1400" u="none" cap="none" strike="noStrike"/>
                    </a:p>
                  </a:txBody>
                  <a:tcPr marT="91425" marB="91425" marR="91425" marL="9142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45717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b="1" lang="en-US" sz="1800" u="none" cap="none" strike="noStrike">
                          <a:solidFill>
                            <a:srgbClr val="000000"/>
                          </a:solidFill>
                        </a:rPr>
                        <a:t>Sample Text</a:t>
                      </a:r>
                      <a:endParaRPr b="1" sz="1400" u="none" cap="none" strike="noStrike"/>
                    </a:p>
                  </a:txBody>
                  <a:tcPr marT="91425" marB="91425" marR="91425" marL="9142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 u="none" cap="none" strike="noStrike">
                          <a:solidFill>
                            <a:srgbClr val="000000"/>
                          </a:solidFill>
                        </a:rPr>
                        <a:t>Sample Text</a:t>
                      </a:r>
                      <a:endParaRPr sz="1400" u="none" cap="none" strike="noStrike"/>
                    </a:p>
                  </a:txBody>
                  <a:tcPr marT="91425" marB="91425" marR="91425" marL="9142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 u="none" cap="none" strike="noStrike">
                          <a:solidFill>
                            <a:srgbClr val="000000"/>
                          </a:solidFill>
                        </a:rPr>
                        <a:t>Sample Text</a:t>
                      </a:r>
                      <a:endParaRPr sz="1400" u="none" cap="none" strike="noStrike"/>
                    </a:p>
                  </a:txBody>
                  <a:tcPr marT="91425" marB="91425" marR="91425" marL="9142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 u="none" cap="none" strike="noStrike">
                          <a:solidFill>
                            <a:srgbClr val="000000"/>
                          </a:solidFill>
                        </a:rPr>
                        <a:t>Sample Text</a:t>
                      </a:r>
                      <a:endParaRPr sz="1400" u="none" cap="none" strike="noStrike"/>
                    </a:p>
                  </a:txBody>
                  <a:tcPr marT="91425" marB="91425" marR="91425" marL="9142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45717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b="1" lang="en-US" sz="1800" u="none" cap="none" strike="noStrike">
                          <a:solidFill>
                            <a:srgbClr val="000000"/>
                          </a:solidFill>
                        </a:rPr>
                        <a:t>Sample Text</a:t>
                      </a:r>
                      <a:endParaRPr b="1" sz="1400" u="none" cap="none" strike="noStrike"/>
                    </a:p>
                  </a:txBody>
                  <a:tcPr marT="91425" marB="91425" marR="91425" marL="9142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 u="none" cap="none" strike="noStrike">
                          <a:solidFill>
                            <a:srgbClr val="000000"/>
                          </a:solidFill>
                        </a:rPr>
                        <a:t>Sample Text</a:t>
                      </a:r>
                      <a:endParaRPr sz="1400" u="none" cap="none" strike="noStrike"/>
                    </a:p>
                  </a:txBody>
                  <a:tcPr marT="91425" marB="91425" marR="91425" marL="9142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 u="none" cap="none" strike="noStrike">
                          <a:solidFill>
                            <a:srgbClr val="000000"/>
                          </a:solidFill>
                        </a:rPr>
                        <a:t>Sample Text</a:t>
                      </a:r>
                      <a:endParaRPr sz="1400" u="none" cap="none" strike="noStrike"/>
                    </a:p>
                  </a:txBody>
                  <a:tcPr marT="91425" marB="91425" marR="91425" marL="9142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 u="none" cap="none" strike="noStrike">
                          <a:solidFill>
                            <a:srgbClr val="000000"/>
                          </a:solidFill>
                        </a:rPr>
                        <a:t>Sample Text</a:t>
                      </a:r>
                      <a:endParaRPr sz="1400" u="none" cap="none" strike="noStrike"/>
                    </a:p>
                  </a:txBody>
                  <a:tcPr marT="91425" marB="91425" marR="91425" marL="9142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45717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b="1" lang="en-US" sz="1800" u="none" cap="none" strike="noStrike">
                          <a:solidFill>
                            <a:srgbClr val="000000"/>
                          </a:solidFill>
                        </a:rPr>
                        <a:t>Sample Text</a:t>
                      </a:r>
                      <a:endParaRPr b="1" sz="1400" u="none" cap="none" strike="noStrike"/>
                    </a:p>
                  </a:txBody>
                  <a:tcPr marT="91425" marB="91425" marR="91425" marL="9142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 u="none" cap="none" strike="noStrike">
                          <a:solidFill>
                            <a:srgbClr val="000000"/>
                          </a:solidFill>
                        </a:rPr>
                        <a:t>Sample Text</a:t>
                      </a:r>
                      <a:endParaRPr sz="1400" u="none" cap="none" strike="noStrike"/>
                    </a:p>
                  </a:txBody>
                  <a:tcPr marT="91425" marB="91425" marR="91425" marL="9142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 u="none" cap="none" strike="noStrike">
                          <a:solidFill>
                            <a:srgbClr val="000000"/>
                          </a:solidFill>
                        </a:rPr>
                        <a:t>Sample Text</a:t>
                      </a:r>
                      <a:endParaRPr sz="1400" u="none" cap="none" strike="noStrike"/>
                    </a:p>
                  </a:txBody>
                  <a:tcPr marT="91425" marB="91425" marR="91425" marL="9142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 u="none" cap="none" strike="noStrike">
                          <a:solidFill>
                            <a:srgbClr val="000000"/>
                          </a:solidFill>
                        </a:rPr>
                        <a:t>Sample Text</a:t>
                      </a:r>
                      <a:endParaRPr sz="1400" u="none" cap="none" strike="noStrike"/>
                    </a:p>
                  </a:txBody>
                  <a:tcPr marT="91425" marB="91425" marR="91425" marL="9142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45717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b="1" lang="en-US" sz="1800" u="none" cap="none" strike="noStrike">
                          <a:solidFill>
                            <a:srgbClr val="000000"/>
                          </a:solidFill>
                        </a:rPr>
                        <a:t>Sample Text</a:t>
                      </a:r>
                      <a:endParaRPr b="1" sz="1400" u="none" cap="none" strike="noStrike"/>
                    </a:p>
                  </a:txBody>
                  <a:tcPr marT="91425" marB="91425" marR="91425" marL="9142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 u="none" cap="none" strike="noStrike">
                          <a:solidFill>
                            <a:srgbClr val="000000"/>
                          </a:solidFill>
                        </a:rPr>
                        <a:t>Sample Text</a:t>
                      </a:r>
                      <a:endParaRPr sz="1400" u="none" cap="none" strike="noStrike"/>
                    </a:p>
                  </a:txBody>
                  <a:tcPr marT="91425" marB="91425" marR="91425" marL="9142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 u="none" cap="none" strike="noStrike">
                          <a:solidFill>
                            <a:srgbClr val="000000"/>
                          </a:solidFill>
                        </a:rPr>
                        <a:t>Sample Text</a:t>
                      </a:r>
                      <a:endParaRPr sz="1400" u="none" cap="none" strike="noStrike"/>
                    </a:p>
                  </a:txBody>
                  <a:tcPr marT="91425" marB="91425" marR="91425" marL="9142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 u="none" cap="none" strike="noStrike">
                          <a:solidFill>
                            <a:srgbClr val="000000"/>
                          </a:solidFill>
                        </a:rPr>
                        <a:t>Sample Text</a:t>
                      </a:r>
                      <a:endParaRPr sz="1400" u="none" cap="none" strike="noStrike"/>
                    </a:p>
                  </a:txBody>
                  <a:tcPr marT="91425" marB="91425" marR="91425" marL="9142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sp>
        <p:nvSpPr>
          <p:cNvPr id="397" name="Google Shape;397;p53"/>
          <p:cNvSpPr txBox="1"/>
          <p:nvPr>
            <p:ph type="title"/>
          </p:nvPr>
        </p:nvSpPr>
        <p:spPr>
          <a:xfrm>
            <a:off x="0" y="0"/>
            <a:ext cx="9144000" cy="1257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2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Who am I?">
  <p:cSld name="CUSTOM_2">
    <p:spTree>
      <p:nvGrpSpPr>
        <p:cNvPr id="398" name="Shape 3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9" name="Google Shape;399;p54"/>
          <p:cNvGrpSpPr/>
          <p:nvPr/>
        </p:nvGrpSpPr>
        <p:grpSpPr>
          <a:xfrm>
            <a:off x="0" y="-6351"/>
            <a:ext cx="9144000" cy="1273235"/>
            <a:chOff x="0" y="-6351"/>
            <a:chExt cx="9144000" cy="1273235"/>
          </a:xfrm>
        </p:grpSpPr>
        <p:sp>
          <p:nvSpPr>
            <p:cNvPr id="400" name="Google Shape;400;p54"/>
            <p:cNvSpPr/>
            <p:nvPr/>
          </p:nvSpPr>
          <p:spPr>
            <a:xfrm>
              <a:off x="0" y="-6351"/>
              <a:ext cx="9144000" cy="1273200"/>
            </a:xfrm>
            <a:prstGeom prst="rect">
              <a:avLst/>
            </a:prstGeom>
            <a:solidFill>
              <a:srgbClr val="A2DEF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50"/>
                <a:buFont typeface="Arial"/>
                <a:buNone/>
              </a:pPr>
              <a:r>
                <a:t/>
              </a:r>
              <a:endParaRPr b="0" i="0" sz="135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cxnSp>
          <p:nvCxnSpPr>
            <p:cNvPr id="401" name="Google Shape;401;p54"/>
            <p:cNvCxnSpPr/>
            <p:nvPr/>
          </p:nvCxnSpPr>
          <p:spPr>
            <a:xfrm>
              <a:off x="0" y="1266884"/>
              <a:ext cx="9144000" cy="0"/>
            </a:xfrm>
            <a:prstGeom prst="straightConnector1">
              <a:avLst/>
            </a:prstGeom>
            <a:noFill/>
            <a:ln cap="flat" cmpd="sng" w="76200">
              <a:solidFill>
                <a:srgbClr val="006FB6"/>
              </a:solidFill>
              <a:prstDash val="solid"/>
              <a:round/>
              <a:headEnd len="sm" w="sm" type="none"/>
              <a:tailEnd len="sm" w="sm" type="none"/>
            </a:ln>
          </p:spPr>
        </p:cxnSp>
      </p:grpSp>
      <p:grpSp>
        <p:nvGrpSpPr>
          <p:cNvPr id="402" name="Google Shape;402;p54"/>
          <p:cNvGrpSpPr/>
          <p:nvPr/>
        </p:nvGrpSpPr>
        <p:grpSpPr>
          <a:xfrm>
            <a:off x="0" y="5940804"/>
            <a:ext cx="9187737" cy="1101244"/>
            <a:chOff x="0" y="5940804"/>
            <a:chExt cx="9187737" cy="1101244"/>
          </a:xfrm>
        </p:grpSpPr>
        <p:sp>
          <p:nvSpPr>
            <p:cNvPr id="403" name="Google Shape;403;p54"/>
            <p:cNvSpPr/>
            <p:nvPr/>
          </p:nvSpPr>
          <p:spPr>
            <a:xfrm>
              <a:off x="0" y="6106087"/>
              <a:ext cx="9144000" cy="751800"/>
            </a:xfrm>
            <a:prstGeom prst="rect">
              <a:avLst/>
            </a:prstGeom>
            <a:solidFill>
              <a:srgbClr val="96C93E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50"/>
                <a:buFont typeface="Arial"/>
                <a:buNone/>
              </a:pPr>
              <a:r>
                <a:t/>
              </a:r>
              <a:endParaRPr b="0" i="0" sz="135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404" name="Google Shape;404;p54"/>
            <p:cNvPicPr preferRelativeResize="0"/>
            <p:nvPr/>
          </p:nvPicPr>
          <p:blipFill rotWithShape="1">
            <a:blip r:embed="rId2">
              <a:alphaModFix/>
            </a:blip>
            <a:srcRect b="0" l="0" r="0" t="0"/>
            <a:stretch/>
          </p:blipFill>
          <p:spPr>
            <a:xfrm>
              <a:off x="6985249" y="5940804"/>
              <a:ext cx="2202488" cy="1101244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405" name="Google Shape;405;p54"/>
            <p:cNvSpPr txBox="1"/>
            <p:nvPr/>
          </p:nvSpPr>
          <p:spPr>
            <a:xfrm>
              <a:off x="1960978" y="6281988"/>
              <a:ext cx="3815100" cy="708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000"/>
                <a:buFont typeface="Arial"/>
                <a:buNone/>
              </a:pPr>
              <a:r>
                <a:rPr b="0" i="0" lang="en-US" sz="2000" u="none" cap="none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info@springboardcollaborative.org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406" name="Google Shape;406;p54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0" y="6115567"/>
              <a:ext cx="751913" cy="751913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407" name="Google Shape;407;p54"/>
          <p:cNvSpPr txBox="1"/>
          <p:nvPr>
            <p:ph idx="1" type="body"/>
          </p:nvPr>
        </p:nvSpPr>
        <p:spPr>
          <a:xfrm>
            <a:off x="193675" y="1687513"/>
            <a:ext cx="5913300" cy="3764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Calibri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Calibri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alibri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Char char="•"/>
              <a:defRPr b="0" i="0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Char char="•"/>
              <a:defRPr b="0" i="0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Char char="•"/>
              <a:defRPr b="0" i="0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Char char="•"/>
              <a:defRPr b="0" i="0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08" name="Google Shape;408;p54"/>
          <p:cNvSpPr txBox="1"/>
          <p:nvPr>
            <p:ph type="title"/>
          </p:nvPr>
        </p:nvSpPr>
        <p:spPr>
          <a:xfrm>
            <a:off x="0" y="0"/>
            <a:ext cx="9144000" cy="1257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2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D Closing Title Scholars">
  <p:cSld name="PD Closing Title Scholars">
    <p:spTree>
      <p:nvGrpSpPr>
        <p:cNvPr id="409" name="Shape 4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A group of smiling children posing for the camera&#10;&#10;Description automatically generated" id="410" name="Google Shape;410;p55"/>
          <p:cNvPicPr preferRelativeResize="0"/>
          <p:nvPr/>
        </p:nvPicPr>
        <p:blipFill rotWithShape="1">
          <a:blip r:embed="rId2">
            <a:alphaModFix/>
          </a:blip>
          <a:srcRect b="0" l="208" r="4575" t="1112"/>
          <a:stretch/>
        </p:blipFill>
        <p:spPr>
          <a:xfrm>
            <a:off x="-49278" y="-82125"/>
            <a:ext cx="9213222" cy="6940124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411" name="Google Shape;411;p55"/>
          <p:cNvGrpSpPr/>
          <p:nvPr/>
        </p:nvGrpSpPr>
        <p:grpSpPr>
          <a:xfrm>
            <a:off x="-21846" y="5607273"/>
            <a:ext cx="9213222" cy="1252536"/>
            <a:chOff x="-33239" y="5603791"/>
            <a:chExt cx="9160619" cy="1252536"/>
          </a:xfrm>
        </p:grpSpPr>
        <p:sp>
          <p:nvSpPr>
            <p:cNvPr id="412" name="Google Shape;412;p55"/>
            <p:cNvSpPr/>
            <p:nvPr/>
          </p:nvSpPr>
          <p:spPr>
            <a:xfrm>
              <a:off x="-29914" y="5611028"/>
              <a:ext cx="9157294" cy="1245299"/>
            </a:xfrm>
            <a:prstGeom prst="rect">
              <a:avLst/>
            </a:prstGeom>
            <a:solidFill>
              <a:schemeClr val="lt1">
                <a:alpha val="80000"/>
              </a:scheme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50"/>
                <a:buFont typeface="Arial"/>
                <a:buNone/>
              </a:pPr>
              <a:r>
                <a:t/>
              </a:r>
              <a:endParaRPr b="0" i="0" sz="135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cxnSp>
          <p:nvCxnSpPr>
            <p:cNvPr id="413" name="Google Shape;413;p55"/>
            <p:cNvCxnSpPr/>
            <p:nvPr/>
          </p:nvCxnSpPr>
          <p:spPr>
            <a:xfrm>
              <a:off x="-29914" y="5603791"/>
              <a:ext cx="9143999" cy="0"/>
            </a:xfrm>
            <a:prstGeom prst="straightConnector1">
              <a:avLst/>
            </a:prstGeom>
            <a:noFill/>
            <a:ln cap="flat" cmpd="sng" w="88900">
              <a:solidFill>
                <a:srgbClr val="006FB6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414" name="Google Shape;414;p55"/>
            <p:cNvCxnSpPr/>
            <p:nvPr/>
          </p:nvCxnSpPr>
          <p:spPr>
            <a:xfrm>
              <a:off x="-33239" y="5687205"/>
              <a:ext cx="9144000" cy="0"/>
            </a:xfrm>
            <a:prstGeom prst="straightConnector1">
              <a:avLst/>
            </a:prstGeom>
            <a:noFill/>
            <a:ln cap="flat" cmpd="sng" w="38100">
              <a:solidFill>
                <a:srgbClr val="96C93E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</p:grpSp>
      <p:sp>
        <p:nvSpPr>
          <p:cNvPr id="415" name="Google Shape;415;p55"/>
          <p:cNvSpPr txBox="1"/>
          <p:nvPr>
            <p:ph type="title"/>
          </p:nvPr>
        </p:nvSpPr>
        <p:spPr>
          <a:xfrm>
            <a:off x="2431" y="5753100"/>
            <a:ext cx="9163944" cy="110485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None/>
              <a:defRPr b="1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>
  <p:cSld name="Title Slide">
    <p:spTree>
      <p:nvGrpSpPr>
        <p:cNvPr id="416" name="Shape 41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D Closing Title Parent">
  <p:cSld name="PD Closing Title Parent">
    <p:spTree>
      <p:nvGrpSpPr>
        <p:cNvPr id="417" name="Shape 4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A picture containing person, indoor, woman, looking&#10;&#10;Description automatically generated" id="418" name="Google Shape;418;p57"/>
          <p:cNvPicPr preferRelativeResize="0"/>
          <p:nvPr/>
        </p:nvPicPr>
        <p:blipFill rotWithShape="1">
          <a:blip r:embed="rId2">
            <a:alphaModFix/>
          </a:blip>
          <a:srcRect b="0" l="0" r="24852" t="0"/>
          <a:stretch/>
        </p:blipFill>
        <p:spPr>
          <a:xfrm>
            <a:off x="1" y="0"/>
            <a:ext cx="9157294" cy="6854388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419" name="Google Shape;419;p57"/>
          <p:cNvGrpSpPr/>
          <p:nvPr/>
        </p:nvGrpSpPr>
        <p:grpSpPr>
          <a:xfrm>
            <a:off x="-21846" y="5607273"/>
            <a:ext cx="9206417" cy="1252536"/>
            <a:chOff x="-33239" y="5603791"/>
            <a:chExt cx="9160619" cy="1252536"/>
          </a:xfrm>
        </p:grpSpPr>
        <p:sp>
          <p:nvSpPr>
            <p:cNvPr id="420" name="Google Shape;420;p57"/>
            <p:cNvSpPr/>
            <p:nvPr/>
          </p:nvSpPr>
          <p:spPr>
            <a:xfrm>
              <a:off x="-29914" y="5611028"/>
              <a:ext cx="9157294" cy="1245299"/>
            </a:xfrm>
            <a:prstGeom prst="rect">
              <a:avLst/>
            </a:prstGeom>
            <a:solidFill>
              <a:schemeClr val="lt1">
                <a:alpha val="80000"/>
              </a:scheme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50"/>
                <a:buFont typeface="Arial"/>
                <a:buNone/>
              </a:pPr>
              <a:r>
                <a:t/>
              </a:r>
              <a:endParaRPr b="0" i="0" sz="135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cxnSp>
          <p:nvCxnSpPr>
            <p:cNvPr id="421" name="Google Shape;421;p57"/>
            <p:cNvCxnSpPr/>
            <p:nvPr/>
          </p:nvCxnSpPr>
          <p:spPr>
            <a:xfrm>
              <a:off x="-29914" y="5603791"/>
              <a:ext cx="9143999" cy="0"/>
            </a:xfrm>
            <a:prstGeom prst="straightConnector1">
              <a:avLst/>
            </a:prstGeom>
            <a:noFill/>
            <a:ln cap="flat" cmpd="sng" w="88900">
              <a:solidFill>
                <a:srgbClr val="006FB6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422" name="Google Shape;422;p57"/>
            <p:cNvCxnSpPr/>
            <p:nvPr/>
          </p:nvCxnSpPr>
          <p:spPr>
            <a:xfrm>
              <a:off x="-33239" y="5687205"/>
              <a:ext cx="9144000" cy="0"/>
            </a:xfrm>
            <a:prstGeom prst="straightConnector1">
              <a:avLst/>
            </a:prstGeom>
            <a:noFill/>
            <a:ln cap="flat" cmpd="sng" w="38100">
              <a:solidFill>
                <a:srgbClr val="96C93E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</p:grpSp>
      <p:sp>
        <p:nvSpPr>
          <p:cNvPr id="423" name="Google Shape;423;p57"/>
          <p:cNvSpPr txBox="1"/>
          <p:nvPr>
            <p:ph type="title"/>
          </p:nvPr>
        </p:nvSpPr>
        <p:spPr>
          <a:xfrm>
            <a:off x="2431" y="5753100"/>
            <a:ext cx="6360269" cy="110485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None/>
              <a:defRPr b="1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id="424" name="Google Shape;424;p5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047418" y="5982887"/>
            <a:ext cx="1754736" cy="53394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D Closing Title Parents">
  <p:cSld name="PD Closing Title Parents">
    <p:spTree>
      <p:nvGrpSpPr>
        <p:cNvPr id="425" name="Shape 4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A picture containing person, man, indoor, table&#10;&#10;Description automatically generated" id="426" name="Google Shape;426;p58"/>
          <p:cNvPicPr preferRelativeResize="0"/>
          <p:nvPr/>
        </p:nvPicPr>
        <p:blipFill rotWithShape="1">
          <a:blip r:embed="rId2">
            <a:alphaModFix/>
          </a:blip>
          <a:srcRect b="0" l="11071" r="-1" t="0"/>
          <a:stretch/>
        </p:blipFill>
        <p:spPr>
          <a:xfrm>
            <a:off x="-16619" y="0"/>
            <a:ext cx="9160619" cy="6854385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427" name="Google Shape;427;p58"/>
          <p:cNvGrpSpPr/>
          <p:nvPr/>
        </p:nvGrpSpPr>
        <p:grpSpPr>
          <a:xfrm>
            <a:off x="-43692" y="5607273"/>
            <a:ext cx="9215779" cy="1252536"/>
            <a:chOff x="-33239" y="5603791"/>
            <a:chExt cx="9160619" cy="1252536"/>
          </a:xfrm>
        </p:grpSpPr>
        <p:sp>
          <p:nvSpPr>
            <p:cNvPr id="428" name="Google Shape;428;p58"/>
            <p:cNvSpPr/>
            <p:nvPr/>
          </p:nvSpPr>
          <p:spPr>
            <a:xfrm>
              <a:off x="-29914" y="5611028"/>
              <a:ext cx="9157294" cy="1245299"/>
            </a:xfrm>
            <a:prstGeom prst="rect">
              <a:avLst/>
            </a:prstGeom>
            <a:solidFill>
              <a:schemeClr val="lt1">
                <a:alpha val="80000"/>
              </a:scheme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50"/>
                <a:buFont typeface="Arial"/>
                <a:buNone/>
              </a:pPr>
              <a:r>
                <a:t/>
              </a:r>
              <a:endParaRPr b="0" i="0" sz="135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cxnSp>
          <p:nvCxnSpPr>
            <p:cNvPr id="429" name="Google Shape;429;p58"/>
            <p:cNvCxnSpPr/>
            <p:nvPr/>
          </p:nvCxnSpPr>
          <p:spPr>
            <a:xfrm>
              <a:off x="-29914" y="5603791"/>
              <a:ext cx="9143999" cy="0"/>
            </a:xfrm>
            <a:prstGeom prst="straightConnector1">
              <a:avLst/>
            </a:prstGeom>
            <a:noFill/>
            <a:ln cap="flat" cmpd="sng" w="88900">
              <a:solidFill>
                <a:srgbClr val="006FB6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430" name="Google Shape;430;p58"/>
            <p:cNvCxnSpPr/>
            <p:nvPr/>
          </p:nvCxnSpPr>
          <p:spPr>
            <a:xfrm>
              <a:off x="-33239" y="5687205"/>
              <a:ext cx="9144000" cy="0"/>
            </a:xfrm>
            <a:prstGeom prst="straightConnector1">
              <a:avLst/>
            </a:prstGeom>
            <a:noFill/>
            <a:ln cap="flat" cmpd="sng" w="38100">
              <a:solidFill>
                <a:srgbClr val="96C93E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</p:grpSp>
      <p:sp>
        <p:nvSpPr>
          <p:cNvPr id="431" name="Google Shape;431;p58"/>
          <p:cNvSpPr txBox="1"/>
          <p:nvPr>
            <p:ph type="title"/>
          </p:nvPr>
        </p:nvSpPr>
        <p:spPr>
          <a:xfrm>
            <a:off x="2431" y="5753100"/>
            <a:ext cx="6360269" cy="110485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None/>
              <a:defRPr b="1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id="432" name="Google Shape;432;p5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047418" y="5982887"/>
            <a:ext cx="1754736" cy="53394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D Closing Title AGA">
  <p:cSld name="PD Closing Title AGA">
    <p:spTree>
      <p:nvGrpSpPr>
        <p:cNvPr id="433" name="Shape 4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A group of people sitting at a table in a restaurant&#10;&#10;Description automatically generated" id="434" name="Google Shape;434;p59"/>
          <p:cNvPicPr preferRelativeResize="0"/>
          <p:nvPr/>
        </p:nvPicPr>
        <p:blipFill rotWithShape="1">
          <a:blip r:embed="rId2">
            <a:alphaModFix/>
          </a:blip>
          <a:srcRect b="0" l="11262" r="0" t="0"/>
          <a:stretch/>
        </p:blipFill>
        <p:spPr>
          <a:xfrm>
            <a:off x="0" y="0"/>
            <a:ext cx="9144000" cy="6861617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435" name="Google Shape;435;p59"/>
          <p:cNvGrpSpPr/>
          <p:nvPr/>
        </p:nvGrpSpPr>
        <p:grpSpPr>
          <a:xfrm>
            <a:off x="-28087" y="5607273"/>
            <a:ext cx="9203296" cy="1277254"/>
            <a:chOff x="-33239" y="5603791"/>
            <a:chExt cx="9160619" cy="1252536"/>
          </a:xfrm>
        </p:grpSpPr>
        <p:sp>
          <p:nvSpPr>
            <p:cNvPr id="436" name="Google Shape;436;p59"/>
            <p:cNvSpPr/>
            <p:nvPr/>
          </p:nvSpPr>
          <p:spPr>
            <a:xfrm>
              <a:off x="-29914" y="5611028"/>
              <a:ext cx="9157294" cy="1245299"/>
            </a:xfrm>
            <a:prstGeom prst="rect">
              <a:avLst/>
            </a:prstGeom>
            <a:solidFill>
              <a:schemeClr val="lt1">
                <a:alpha val="80000"/>
              </a:scheme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50"/>
                <a:buFont typeface="Arial"/>
                <a:buNone/>
              </a:pPr>
              <a:r>
                <a:t/>
              </a:r>
              <a:endParaRPr b="0" i="0" sz="135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cxnSp>
          <p:nvCxnSpPr>
            <p:cNvPr id="437" name="Google Shape;437;p59"/>
            <p:cNvCxnSpPr/>
            <p:nvPr/>
          </p:nvCxnSpPr>
          <p:spPr>
            <a:xfrm>
              <a:off x="-29914" y="5603791"/>
              <a:ext cx="9143999" cy="0"/>
            </a:xfrm>
            <a:prstGeom prst="straightConnector1">
              <a:avLst/>
            </a:prstGeom>
            <a:noFill/>
            <a:ln cap="flat" cmpd="sng" w="88900">
              <a:solidFill>
                <a:srgbClr val="006FB6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438" name="Google Shape;438;p59"/>
            <p:cNvCxnSpPr/>
            <p:nvPr/>
          </p:nvCxnSpPr>
          <p:spPr>
            <a:xfrm>
              <a:off x="-33239" y="5687205"/>
              <a:ext cx="9144000" cy="0"/>
            </a:xfrm>
            <a:prstGeom prst="straightConnector1">
              <a:avLst/>
            </a:prstGeom>
            <a:noFill/>
            <a:ln cap="flat" cmpd="sng" w="38100">
              <a:solidFill>
                <a:srgbClr val="96C93E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</p:grpSp>
      <p:sp>
        <p:nvSpPr>
          <p:cNvPr id="439" name="Google Shape;439;p59"/>
          <p:cNvSpPr txBox="1"/>
          <p:nvPr>
            <p:ph type="title"/>
          </p:nvPr>
        </p:nvSpPr>
        <p:spPr>
          <a:xfrm>
            <a:off x="2431" y="5753100"/>
            <a:ext cx="6360269" cy="110485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None/>
              <a:defRPr b="1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id="440" name="Google Shape;440;p5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047418" y="5982887"/>
            <a:ext cx="1754736" cy="53394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>
  <p:cSld name="Title and Content">
    <p:spTree>
      <p:nvGrpSpPr>
        <p:cNvPr id="447" name="Shape 4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8" name="Google Shape;448;p25"/>
          <p:cNvSpPr/>
          <p:nvPr/>
        </p:nvSpPr>
        <p:spPr>
          <a:xfrm>
            <a:off x="0" y="-6351"/>
            <a:ext cx="9144000" cy="1273200"/>
          </a:xfrm>
          <a:prstGeom prst="rect">
            <a:avLst/>
          </a:prstGeom>
          <a:solidFill>
            <a:srgbClr val="A2DEF9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r>
              <a:t/>
            </a:r>
            <a:endParaRPr b="0" i="0" sz="135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449" name="Google Shape;449;p25"/>
          <p:cNvCxnSpPr/>
          <p:nvPr/>
        </p:nvCxnSpPr>
        <p:spPr>
          <a:xfrm>
            <a:off x="0" y="1266884"/>
            <a:ext cx="9144000" cy="0"/>
          </a:xfrm>
          <a:prstGeom prst="straightConnector1">
            <a:avLst/>
          </a:prstGeom>
          <a:noFill/>
          <a:ln cap="flat" cmpd="sng" w="762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grpSp>
        <p:nvGrpSpPr>
          <p:cNvPr id="450" name="Google Shape;450;p25"/>
          <p:cNvGrpSpPr/>
          <p:nvPr/>
        </p:nvGrpSpPr>
        <p:grpSpPr>
          <a:xfrm>
            <a:off x="0" y="5940804"/>
            <a:ext cx="9187737" cy="1101244"/>
            <a:chOff x="0" y="5940804"/>
            <a:chExt cx="9187737" cy="1101244"/>
          </a:xfrm>
        </p:grpSpPr>
        <p:sp>
          <p:nvSpPr>
            <p:cNvPr id="451" name="Google Shape;451;p25"/>
            <p:cNvSpPr/>
            <p:nvPr/>
          </p:nvSpPr>
          <p:spPr>
            <a:xfrm>
              <a:off x="0" y="6106087"/>
              <a:ext cx="9144000" cy="751800"/>
            </a:xfrm>
            <a:prstGeom prst="rect">
              <a:avLst/>
            </a:prstGeom>
            <a:solidFill>
              <a:srgbClr val="96C93E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50"/>
                <a:buFont typeface="Arial"/>
                <a:buNone/>
              </a:pPr>
              <a:r>
                <a:t/>
              </a:r>
              <a:endParaRPr b="0" i="0" sz="135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452" name="Google Shape;452;p25"/>
            <p:cNvPicPr preferRelativeResize="0"/>
            <p:nvPr/>
          </p:nvPicPr>
          <p:blipFill rotWithShape="1">
            <a:blip r:embed="rId2">
              <a:alphaModFix/>
            </a:blip>
            <a:srcRect b="0" l="0" r="0" t="0"/>
            <a:stretch/>
          </p:blipFill>
          <p:spPr>
            <a:xfrm>
              <a:off x="6985249" y="5940804"/>
              <a:ext cx="2202488" cy="1101244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453" name="Google Shape;453;p25"/>
            <p:cNvSpPr txBox="1"/>
            <p:nvPr/>
          </p:nvSpPr>
          <p:spPr>
            <a:xfrm>
              <a:off x="1960978" y="6281988"/>
              <a:ext cx="3815100" cy="400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000"/>
                <a:buFont typeface="Arial"/>
                <a:buNone/>
              </a:pPr>
              <a:r>
                <a:rPr b="0" i="0" lang="en-US" sz="2000" u="none" cap="none" strike="noStrik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info@springboardcollaborative.org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454" name="Google Shape;454;p25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0" y="6115567"/>
              <a:ext cx="751913" cy="751913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>
  <p:cSld name="Title and Content"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23"/>
          <p:cNvSpPr/>
          <p:nvPr/>
        </p:nvSpPr>
        <p:spPr>
          <a:xfrm>
            <a:off x="0" y="-6351"/>
            <a:ext cx="9144000" cy="1273200"/>
          </a:xfrm>
          <a:prstGeom prst="rect">
            <a:avLst/>
          </a:prstGeom>
          <a:solidFill>
            <a:srgbClr val="A2DEF9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r>
              <a:t/>
            </a:r>
            <a:endParaRPr b="0" i="0" sz="135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38" name="Google Shape;38;p23"/>
          <p:cNvCxnSpPr/>
          <p:nvPr/>
        </p:nvCxnSpPr>
        <p:spPr>
          <a:xfrm>
            <a:off x="0" y="1266884"/>
            <a:ext cx="9144000" cy="0"/>
          </a:xfrm>
          <a:prstGeom prst="straightConnector1">
            <a:avLst/>
          </a:prstGeom>
          <a:noFill/>
          <a:ln cap="flat" cmpd="sng" w="762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grpSp>
        <p:nvGrpSpPr>
          <p:cNvPr id="39" name="Google Shape;39;p23"/>
          <p:cNvGrpSpPr/>
          <p:nvPr/>
        </p:nvGrpSpPr>
        <p:grpSpPr>
          <a:xfrm>
            <a:off x="0" y="5940804"/>
            <a:ext cx="9187737" cy="1101244"/>
            <a:chOff x="0" y="5940804"/>
            <a:chExt cx="9187737" cy="1101244"/>
          </a:xfrm>
        </p:grpSpPr>
        <p:sp>
          <p:nvSpPr>
            <p:cNvPr id="40" name="Google Shape;40;p23"/>
            <p:cNvSpPr/>
            <p:nvPr/>
          </p:nvSpPr>
          <p:spPr>
            <a:xfrm>
              <a:off x="0" y="6106087"/>
              <a:ext cx="9144000" cy="751800"/>
            </a:xfrm>
            <a:prstGeom prst="rect">
              <a:avLst/>
            </a:prstGeom>
            <a:solidFill>
              <a:srgbClr val="96C93E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50"/>
                <a:buFont typeface="Arial"/>
                <a:buNone/>
              </a:pPr>
              <a:r>
                <a:t/>
              </a:r>
              <a:endParaRPr b="0" i="0" sz="135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41" name="Google Shape;41;p23"/>
            <p:cNvPicPr preferRelativeResize="0"/>
            <p:nvPr/>
          </p:nvPicPr>
          <p:blipFill rotWithShape="1">
            <a:blip r:embed="rId2">
              <a:alphaModFix/>
            </a:blip>
            <a:srcRect b="0" l="0" r="0" t="0"/>
            <a:stretch/>
          </p:blipFill>
          <p:spPr>
            <a:xfrm>
              <a:off x="6985249" y="5940804"/>
              <a:ext cx="2202488" cy="1101244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42" name="Google Shape;42;p23"/>
            <p:cNvSpPr txBox="1"/>
            <p:nvPr/>
          </p:nvSpPr>
          <p:spPr>
            <a:xfrm>
              <a:off x="1960978" y="6281988"/>
              <a:ext cx="3815100" cy="400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000"/>
                <a:buFont typeface="Arial"/>
                <a:buNone/>
              </a:pPr>
              <a:r>
                <a:rPr b="0" i="0" lang="en-US" sz="2000" u="none" cap="none" strike="noStrik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info@springboardcollaborative.org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43" name="Google Shape;43;p23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0" y="6115567"/>
              <a:ext cx="751913" cy="751913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>
  <p:cSld name="Title Slide">
    <p:spTree>
      <p:nvGrpSpPr>
        <p:cNvPr id="455" name="Shape 4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6" name="Google Shape;456;p60"/>
          <p:cNvSpPr/>
          <p:nvPr/>
        </p:nvSpPr>
        <p:spPr>
          <a:xfrm>
            <a:off x="0" y="-6351"/>
            <a:ext cx="9144000" cy="1273200"/>
          </a:xfrm>
          <a:prstGeom prst="rect">
            <a:avLst/>
          </a:prstGeom>
          <a:solidFill>
            <a:srgbClr val="A2DEF9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r>
              <a:t/>
            </a:r>
            <a:endParaRPr b="0" i="0" sz="135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57" name="Google Shape;457;p60"/>
          <p:cNvSpPr txBox="1"/>
          <p:nvPr/>
        </p:nvSpPr>
        <p:spPr>
          <a:xfrm>
            <a:off x="184713" y="200323"/>
            <a:ext cx="3494100" cy="861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0"/>
              <a:buFont typeface="Arial"/>
              <a:buNone/>
            </a:pPr>
            <a:r>
              <a:rPr b="1" i="0" lang="en-US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rPr>
              <a:t>Welcome!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458" name="Google Shape;458;p60"/>
          <p:cNvCxnSpPr/>
          <p:nvPr/>
        </p:nvCxnSpPr>
        <p:spPr>
          <a:xfrm>
            <a:off x="0" y="1266884"/>
            <a:ext cx="9144000" cy="0"/>
          </a:xfrm>
          <a:prstGeom prst="straightConnector1">
            <a:avLst/>
          </a:prstGeom>
          <a:noFill/>
          <a:ln cap="flat" cmpd="sng" w="762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grpSp>
        <p:nvGrpSpPr>
          <p:cNvPr id="459" name="Google Shape;459;p60"/>
          <p:cNvGrpSpPr/>
          <p:nvPr/>
        </p:nvGrpSpPr>
        <p:grpSpPr>
          <a:xfrm>
            <a:off x="0" y="5940804"/>
            <a:ext cx="9187737" cy="1101244"/>
            <a:chOff x="0" y="5940804"/>
            <a:chExt cx="9187737" cy="1101244"/>
          </a:xfrm>
        </p:grpSpPr>
        <p:sp>
          <p:nvSpPr>
            <p:cNvPr id="460" name="Google Shape;460;p60"/>
            <p:cNvSpPr/>
            <p:nvPr/>
          </p:nvSpPr>
          <p:spPr>
            <a:xfrm>
              <a:off x="0" y="6106087"/>
              <a:ext cx="9144000" cy="751800"/>
            </a:xfrm>
            <a:prstGeom prst="rect">
              <a:avLst/>
            </a:prstGeom>
            <a:solidFill>
              <a:srgbClr val="96C93E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50"/>
                <a:buFont typeface="Arial"/>
                <a:buNone/>
              </a:pPr>
              <a:r>
                <a:t/>
              </a:r>
              <a:endParaRPr b="0" i="0" sz="135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461" name="Google Shape;461;p60"/>
            <p:cNvPicPr preferRelativeResize="0"/>
            <p:nvPr/>
          </p:nvPicPr>
          <p:blipFill rotWithShape="1">
            <a:blip r:embed="rId2">
              <a:alphaModFix/>
            </a:blip>
            <a:srcRect b="0" l="0" r="0" t="0"/>
            <a:stretch/>
          </p:blipFill>
          <p:spPr>
            <a:xfrm>
              <a:off x="6985249" y="5940804"/>
              <a:ext cx="2202488" cy="1101244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462" name="Google Shape;462;p60"/>
            <p:cNvSpPr txBox="1"/>
            <p:nvPr/>
          </p:nvSpPr>
          <p:spPr>
            <a:xfrm>
              <a:off x="1960978" y="6281988"/>
              <a:ext cx="3815100" cy="400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000"/>
                <a:buFont typeface="Arial"/>
                <a:buNone/>
              </a:pPr>
              <a:r>
                <a:rPr b="0" i="0" lang="en-US" sz="2000" u="none" cap="none" strike="noStrik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info@springboardcollaborative.org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463" name="Google Shape;463;p60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0" y="6115567"/>
              <a:ext cx="751913" cy="751913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464" name="Google Shape;464;p6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690022" y="1697842"/>
            <a:ext cx="5082664" cy="3812000"/>
          </a:xfrm>
          <a:prstGeom prst="rect">
            <a:avLst/>
          </a:prstGeom>
          <a:noFill/>
          <a:ln cap="flat" cmpd="sng" w="19050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</p:pic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65" name="Shape 46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Title and Content" type="obj">
  <p:cSld name="OBJECT">
    <p:spTree>
      <p:nvGrpSpPr>
        <p:cNvPr id="466" name="Shape 4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7" name="Google Shape;467;p62"/>
          <p:cNvSpPr txBox="1"/>
          <p:nvPr>
            <p:ph type="title"/>
          </p:nvPr>
        </p:nvSpPr>
        <p:spPr>
          <a:xfrm>
            <a:off x="628650" y="365126"/>
            <a:ext cx="78867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68" name="Google Shape;468;p62"/>
          <p:cNvSpPr txBox="1"/>
          <p:nvPr>
            <p:ph idx="1" type="body"/>
          </p:nvPr>
        </p:nvSpPr>
        <p:spPr>
          <a:xfrm>
            <a:off x="628650" y="1825625"/>
            <a:ext cx="7886700" cy="4351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69" name="Google Shape;469;p62"/>
          <p:cNvSpPr txBox="1"/>
          <p:nvPr>
            <p:ph idx="10" type="dt"/>
          </p:nvPr>
        </p:nvSpPr>
        <p:spPr>
          <a:xfrm>
            <a:off x="628650" y="6356351"/>
            <a:ext cx="20574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0" name="Google Shape;470;p62"/>
          <p:cNvSpPr txBox="1"/>
          <p:nvPr>
            <p:ph idx="11" type="ftr"/>
          </p:nvPr>
        </p:nvSpPr>
        <p:spPr>
          <a:xfrm>
            <a:off x="3028950" y="6356351"/>
            <a:ext cx="30861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1" name="Google Shape;471;p62"/>
          <p:cNvSpPr txBox="1"/>
          <p:nvPr>
            <p:ph idx="12" type="sldNum"/>
          </p:nvPr>
        </p:nvSpPr>
        <p:spPr>
          <a:xfrm>
            <a:off x="6457950" y="6356351"/>
            <a:ext cx="20574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>
  <p:cSld name="2_Title and Content">
    <p:spTree>
      <p:nvGrpSpPr>
        <p:cNvPr id="472" name="Shape 4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3" name="Google Shape;473;p63"/>
          <p:cNvSpPr txBox="1"/>
          <p:nvPr>
            <p:ph type="title"/>
          </p:nvPr>
        </p:nvSpPr>
        <p:spPr>
          <a:xfrm>
            <a:off x="628650" y="365126"/>
            <a:ext cx="7886700" cy="608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96C93E"/>
              </a:buClr>
              <a:buSzPts val="4000"/>
              <a:buFont typeface="Arial"/>
              <a:buNone/>
              <a:defRPr sz="4000">
                <a:solidFill>
                  <a:srgbClr val="96C93E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4" name="Google Shape;474;p63"/>
          <p:cNvSpPr txBox="1"/>
          <p:nvPr>
            <p:ph idx="1" type="body"/>
          </p:nvPr>
        </p:nvSpPr>
        <p:spPr>
          <a:xfrm>
            <a:off x="722671" y="865243"/>
            <a:ext cx="7792800" cy="465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2400"/>
              <a:buNone/>
              <a:defRPr b="0" sz="2400">
                <a:solidFill>
                  <a:srgbClr val="006FB6"/>
                </a:solidFill>
              </a:defRPr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BFBFBF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BFBFBF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D0CECE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F7F7F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75" name="Google Shape;475;p63"/>
          <p:cNvSpPr txBox="1"/>
          <p:nvPr>
            <p:ph idx="10" type="dt"/>
          </p:nvPr>
        </p:nvSpPr>
        <p:spPr>
          <a:xfrm>
            <a:off x="628650" y="6356351"/>
            <a:ext cx="20574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9pPr>
          </a:lstStyle>
          <a:p/>
        </p:txBody>
      </p:sp>
      <p:sp>
        <p:nvSpPr>
          <p:cNvPr id="476" name="Google Shape;476;p63"/>
          <p:cNvSpPr txBox="1"/>
          <p:nvPr>
            <p:ph idx="12" type="sldNum"/>
          </p:nvPr>
        </p:nvSpPr>
        <p:spPr>
          <a:xfrm>
            <a:off x="3543300" y="6368483"/>
            <a:ext cx="20574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477" name="Google Shape;477;p63"/>
          <p:cNvSpPr txBox="1"/>
          <p:nvPr>
            <p:ph idx="2" type="body"/>
          </p:nvPr>
        </p:nvSpPr>
        <p:spPr>
          <a:xfrm>
            <a:off x="628650" y="1493175"/>
            <a:ext cx="7886700" cy="4573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>
                <a:solidFill>
                  <a:schemeClr val="dk1"/>
                </a:solidFill>
              </a:defRPr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BFBFBF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BFBFBF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>
                <a:solidFill>
                  <a:srgbClr val="3F3F3F"/>
                </a:solidFill>
              </a:defRPr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F7F7F"/>
              </a:buClr>
              <a:buSzPts val="1800"/>
              <a:buChar char="•"/>
              <a:defRPr>
                <a:solidFill>
                  <a:srgbClr val="7F7F7F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_Title and Content 1">
  <p:cSld name="2_Title and Content_2">
    <p:spTree>
      <p:nvGrpSpPr>
        <p:cNvPr id="478" name="Shape 4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9" name="Google Shape;479;p64"/>
          <p:cNvSpPr/>
          <p:nvPr/>
        </p:nvSpPr>
        <p:spPr>
          <a:xfrm>
            <a:off x="0" y="-6351"/>
            <a:ext cx="9144000" cy="1273200"/>
          </a:xfrm>
          <a:prstGeom prst="rect">
            <a:avLst/>
          </a:prstGeom>
          <a:solidFill>
            <a:srgbClr val="A2DEF9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r>
              <a:t/>
            </a:r>
            <a:endParaRPr b="0" i="0" sz="135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480" name="Google Shape;480;p64"/>
          <p:cNvCxnSpPr/>
          <p:nvPr/>
        </p:nvCxnSpPr>
        <p:spPr>
          <a:xfrm>
            <a:off x="0" y="1266884"/>
            <a:ext cx="9144000" cy="0"/>
          </a:xfrm>
          <a:prstGeom prst="straightConnector1">
            <a:avLst/>
          </a:prstGeom>
          <a:noFill/>
          <a:ln cap="flat" cmpd="sng" w="762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grpSp>
        <p:nvGrpSpPr>
          <p:cNvPr id="481" name="Google Shape;481;p64"/>
          <p:cNvGrpSpPr/>
          <p:nvPr/>
        </p:nvGrpSpPr>
        <p:grpSpPr>
          <a:xfrm>
            <a:off x="0" y="5940804"/>
            <a:ext cx="9187737" cy="1101244"/>
            <a:chOff x="0" y="5940804"/>
            <a:chExt cx="9187737" cy="1101244"/>
          </a:xfrm>
        </p:grpSpPr>
        <p:sp>
          <p:nvSpPr>
            <p:cNvPr id="482" name="Google Shape;482;p64"/>
            <p:cNvSpPr/>
            <p:nvPr/>
          </p:nvSpPr>
          <p:spPr>
            <a:xfrm>
              <a:off x="0" y="6106087"/>
              <a:ext cx="9144000" cy="751800"/>
            </a:xfrm>
            <a:prstGeom prst="rect">
              <a:avLst/>
            </a:prstGeom>
            <a:solidFill>
              <a:srgbClr val="96C93E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50"/>
                <a:buFont typeface="Arial"/>
                <a:buNone/>
              </a:pPr>
              <a:r>
                <a:t/>
              </a:r>
              <a:endParaRPr b="0" i="0" sz="135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483" name="Google Shape;483;p64"/>
            <p:cNvPicPr preferRelativeResize="0"/>
            <p:nvPr/>
          </p:nvPicPr>
          <p:blipFill rotWithShape="1">
            <a:blip r:embed="rId2">
              <a:alphaModFix/>
            </a:blip>
            <a:srcRect b="0" l="0" r="0" t="0"/>
            <a:stretch/>
          </p:blipFill>
          <p:spPr>
            <a:xfrm>
              <a:off x="6985249" y="5940804"/>
              <a:ext cx="2202488" cy="1101244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484" name="Google Shape;484;p64"/>
            <p:cNvSpPr txBox="1"/>
            <p:nvPr/>
          </p:nvSpPr>
          <p:spPr>
            <a:xfrm>
              <a:off x="1960978" y="6281988"/>
              <a:ext cx="3815100" cy="400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000"/>
                <a:buFont typeface="Arial"/>
                <a:buNone/>
              </a:pPr>
              <a:r>
                <a:rPr b="0" i="0" lang="en-US" sz="2000" u="none" cap="none" strike="noStrik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info@springboardcollaborative.org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485" name="Google Shape;485;p64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0" y="6115567"/>
              <a:ext cx="751913" cy="751913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>
  <p:cSld name="Two Content">
    <p:spTree>
      <p:nvGrpSpPr>
        <p:cNvPr id="486" name="Shape 4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7" name="Google Shape;487;p65"/>
          <p:cNvSpPr/>
          <p:nvPr/>
        </p:nvSpPr>
        <p:spPr>
          <a:xfrm>
            <a:off x="6485023" y="0"/>
            <a:ext cx="2658900" cy="6858000"/>
          </a:xfrm>
          <a:prstGeom prst="rect">
            <a:avLst/>
          </a:prstGeom>
          <a:solidFill>
            <a:srgbClr val="A2DEF9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r>
              <a:t/>
            </a:r>
            <a:endParaRPr b="0" i="0" sz="135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88" name="Google Shape;488;p65"/>
          <p:cNvSpPr txBox="1"/>
          <p:nvPr/>
        </p:nvSpPr>
        <p:spPr>
          <a:xfrm>
            <a:off x="203200" y="203200"/>
            <a:ext cx="6001200" cy="861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0"/>
              <a:buFont typeface="Arial"/>
              <a:buNone/>
            </a:pPr>
            <a:r>
              <a:rPr b="1" i="0" lang="en-US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rPr>
              <a:t>Follow us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489" name="Google Shape;489;p65"/>
          <p:cNvCxnSpPr/>
          <p:nvPr/>
        </p:nvCxnSpPr>
        <p:spPr>
          <a:xfrm>
            <a:off x="6466974" y="0"/>
            <a:ext cx="0" cy="6858000"/>
          </a:xfrm>
          <a:prstGeom prst="straightConnector1">
            <a:avLst/>
          </a:prstGeom>
          <a:noFill/>
          <a:ln cap="flat" cmpd="sng" w="762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grpSp>
        <p:nvGrpSpPr>
          <p:cNvPr id="490" name="Google Shape;490;p65"/>
          <p:cNvGrpSpPr/>
          <p:nvPr/>
        </p:nvGrpSpPr>
        <p:grpSpPr>
          <a:xfrm>
            <a:off x="0" y="5940804"/>
            <a:ext cx="9187737" cy="1101244"/>
            <a:chOff x="0" y="5940804"/>
            <a:chExt cx="9187737" cy="1101244"/>
          </a:xfrm>
        </p:grpSpPr>
        <p:sp>
          <p:nvSpPr>
            <p:cNvPr id="491" name="Google Shape;491;p65"/>
            <p:cNvSpPr/>
            <p:nvPr/>
          </p:nvSpPr>
          <p:spPr>
            <a:xfrm>
              <a:off x="0" y="6106087"/>
              <a:ext cx="9144000" cy="751800"/>
            </a:xfrm>
            <a:prstGeom prst="rect">
              <a:avLst/>
            </a:prstGeom>
            <a:solidFill>
              <a:srgbClr val="96C93E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50"/>
                <a:buFont typeface="Arial"/>
                <a:buNone/>
              </a:pPr>
              <a:r>
                <a:t/>
              </a:r>
              <a:endParaRPr b="0" i="0" sz="135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492" name="Google Shape;492;p65"/>
            <p:cNvPicPr preferRelativeResize="0"/>
            <p:nvPr/>
          </p:nvPicPr>
          <p:blipFill rotWithShape="1">
            <a:blip r:embed="rId2">
              <a:alphaModFix/>
            </a:blip>
            <a:srcRect b="0" l="0" r="0" t="0"/>
            <a:stretch/>
          </p:blipFill>
          <p:spPr>
            <a:xfrm>
              <a:off x="6985249" y="5940804"/>
              <a:ext cx="2202488" cy="1101244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493" name="Google Shape;493;p65"/>
            <p:cNvSpPr txBox="1"/>
            <p:nvPr/>
          </p:nvSpPr>
          <p:spPr>
            <a:xfrm>
              <a:off x="1960978" y="6281988"/>
              <a:ext cx="3815100" cy="400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000"/>
                <a:buFont typeface="Arial"/>
                <a:buNone/>
              </a:pPr>
              <a:r>
                <a:rPr b="0" i="0" lang="en-US" sz="2000" u="none" cap="none" strike="noStrik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info@springboardcollaborative.org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494" name="Google Shape;494;p65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0" y="6115567"/>
              <a:ext cx="751913" cy="751913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495" name="Google Shape;495;p65"/>
          <p:cNvGrpSpPr/>
          <p:nvPr/>
        </p:nvGrpSpPr>
        <p:grpSpPr>
          <a:xfrm>
            <a:off x="6761625" y="1064974"/>
            <a:ext cx="1212452" cy="3942045"/>
            <a:chOff x="10706659" y="1024237"/>
            <a:chExt cx="1212452" cy="3942045"/>
          </a:xfrm>
        </p:grpSpPr>
        <p:pic>
          <p:nvPicPr>
            <p:cNvPr descr="File:Instagram simple icon.svg" id="496" name="Google Shape;496;p65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10771233" y="3819664"/>
              <a:ext cx="1146618" cy="114661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97" name="Google Shape;497;p65"/>
            <p:cNvPicPr preferRelativeResize="0"/>
            <p:nvPr/>
          </p:nvPicPr>
          <p:blipFill rotWithShape="1">
            <a:blip r:embed="rId5">
              <a:alphaModFix/>
            </a:blip>
            <a:srcRect b="0" l="0" r="0" t="0"/>
            <a:stretch/>
          </p:blipFill>
          <p:spPr>
            <a:xfrm>
              <a:off x="10771233" y="1024237"/>
              <a:ext cx="1147878" cy="114339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Image result for twitter icon black" id="498" name="Google Shape;498;p65"/>
            <p:cNvPicPr preferRelativeResize="0"/>
            <p:nvPr/>
          </p:nvPicPr>
          <p:blipFill rotWithShape="1">
            <a:blip r:embed="rId6">
              <a:alphaModFix/>
            </a:blip>
            <a:srcRect b="0" l="0" r="0" t="0"/>
            <a:stretch/>
          </p:blipFill>
          <p:spPr>
            <a:xfrm>
              <a:off x="10706659" y="2603064"/>
              <a:ext cx="1211192" cy="986754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499" name="Google Shape;499;p65"/>
          <p:cNvSpPr txBox="1"/>
          <p:nvPr/>
        </p:nvSpPr>
        <p:spPr>
          <a:xfrm>
            <a:off x="200214" y="1374016"/>
            <a:ext cx="7099500" cy="646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Calibri"/>
              <a:buNone/>
            </a:pPr>
            <a:r>
              <a:rPr b="0" i="0" lang="en-US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rPr>
              <a:t>Springboard Collaborative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00" name="Google Shape;500;p65"/>
          <p:cNvSpPr txBox="1"/>
          <p:nvPr/>
        </p:nvSpPr>
        <p:spPr>
          <a:xfrm>
            <a:off x="190500" y="2742280"/>
            <a:ext cx="4371900" cy="646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Calibri"/>
              <a:buNone/>
            </a:pPr>
            <a:r>
              <a:rPr b="0" i="0" lang="en-US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rPr>
              <a:t>@SpringboardNTL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01" name="Google Shape;501;p65"/>
          <p:cNvSpPr txBox="1"/>
          <p:nvPr/>
        </p:nvSpPr>
        <p:spPr>
          <a:xfrm>
            <a:off x="200214" y="4110544"/>
            <a:ext cx="5576100" cy="646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Calibri"/>
              <a:buNone/>
            </a:pPr>
            <a:r>
              <a:rPr b="0" i="0" lang="en-US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rPr>
              <a:t>@springboard_collaborative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>
  <p:cSld name="Comparison">
    <p:spTree>
      <p:nvGrpSpPr>
        <p:cNvPr id="502" name="Shape 5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3" name="Google Shape;503;p66"/>
          <p:cNvPicPr preferRelativeResize="0"/>
          <p:nvPr/>
        </p:nvPicPr>
        <p:blipFill rotWithShape="1">
          <a:blip r:embed="rId2">
            <a:alphaModFix/>
          </a:blip>
          <a:srcRect b="3221" l="0" r="3109" t="0"/>
          <a:stretch/>
        </p:blipFill>
        <p:spPr>
          <a:xfrm>
            <a:off x="0" y="0"/>
            <a:ext cx="9143997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504" name="Google Shape;504;p66"/>
          <p:cNvSpPr/>
          <p:nvPr/>
        </p:nvSpPr>
        <p:spPr>
          <a:xfrm>
            <a:off x="-13294" y="5454303"/>
            <a:ext cx="9157200" cy="1400100"/>
          </a:xfrm>
          <a:prstGeom prst="rect">
            <a:avLst/>
          </a:prstGeom>
          <a:solidFill>
            <a:schemeClr val="lt1">
              <a:alpha val="80000"/>
            </a:scheme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r>
              <a:t/>
            </a:r>
            <a:endParaRPr b="0" i="0" sz="135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05" name="Google Shape;505;p66"/>
          <p:cNvSpPr txBox="1"/>
          <p:nvPr/>
        </p:nvSpPr>
        <p:spPr>
          <a:xfrm>
            <a:off x="355600" y="5658020"/>
            <a:ext cx="8432700" cy="1077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b="0" i="0" lang="en-US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rPr>
              <a:t>Helping 100,000 students reach reading goals and 30,000 students read on grade level by 2023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506" name="Google Shape;506;p66"/>
          <p:cNvCxnSpPr/>
          <p:nvPr/>
        </p:nvCxnSpPr>
        <p:spPr>
          <a:xfrm>
            <a:off x="0" y="5551568"/>
            <a:ext cx="9144000" cy="0"/>
          </a:xfrm>
          <a:prstGeom prst="straightConnector1">
            <a:avLst/>
          </a:prstGeom>
          <a:noFill/>
          <a:ln cap="flat" cmpd="sng" w="381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507" name="Google Shape;507;p66"/>
          <p:cNvCxnSpPr/>
          <p:nvPr/>
        </p:nvCxnSpPr>
        <p:spPr>
          <a:xfrm>
            <a:off x="-16619" y="5449452"/>
            <a:ext cx="9144000" cy="0"/>
          </a:xfrm>
          <a:prstGeom prst="straightConnector1">
            <a:avLst/>
          </a:prstGeom>
          <a:noFill/>
          <a:ln cap="flat" cmpd="sng" w="889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>
  <p:cSld name="Section Header">
    <p:spTree>
      <p:nvGrpSpPr>
        <p:cNvPr id="508" name="Shape 5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9" name="Google Shape;509;p67"/>
          <p:cNvPicPr preferRelativeResize="0"/>
          <p:nvPr/>
        </p:nvPicPr>
        <p:blipFill rotWithShape="1">
          <a:blip r:embed="rId2">
            <a:alphaModFix/>
          </a:blip>
          <a:srcRect b="0" l="12390" r="12607" t="0"/>
          <a:stretch/>
        </p:blipFill>
        <p:spPr>
          <a:xfrm>
            <a:off x="-3919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510" name="Google Shape;510;p67"/>
          <p:cNvSpPr/>
          <p:nvPr/>
        </p:nvSpPr>
        <p:spPr>
          <a:xfrm>
            <a:off x="-13294" y="5609089"/>
            <a:ext cx="9157200" cy="1245300"/>
          </a:xfrm>
          <a:prstGeom prst="rect">
            <a:avLst/>
          </a:prstGeom>
          <a:solidFill>
            <a:schemeClr val="lt1">
              <a:alpha val="80000"/>
            </a:scheme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r>
              <a:t/>
            </a:r>
            <a:endParaRPr b="0" i="0" sz="135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511" name="Google Shape;511;p6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030799" y="5977466"/>
            <a:ext cx="1754736" cy="533944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512" name="Google Shape;512;p67"/>
          <p:cNvCxnSpPr/>
          <p:nvPr/>
        </p:nvCxnSpPr>
        <p:spPr>
          <a:xfrm>
            <a:off x="-16619" y="5685266"/>
            <a:ext cx="9144000" cy="0"/>
          </a:xfrm>
          <a:prstGeom prst="straightConnector1">
            <a:avLst/>
          </a:prstGeom>
          <a:noFill/>
          <a:ln cap="flat" cmpd="sng" w="381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513" name="Google Shape;513;p67"/>
          <p:cNvCxnSpPr/>
          <p:nvPr/>
        </p:nvCxnSpPr>
        <p:spPr>
          <a:xfrm>
            <a:off x="-13294" y="5601852"/>
            <a:ext cx="9144000" cy="0"/>
          </a:xfrm>
          <a:prstGeom prst="straightConnector1">
            <a:avLst/>
          </a:prstGeom>
          <a:noFill/>
          <a:ln cap="flat" cmpd="sng" w="889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, Leveled Text">
  <p:cSld name="Title, Leveled Text">
    <p:spTree>
      <p:nvGrpSpPr>
        <p:cNvPr id="514" name="Shape 5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5" name="Google Shape;515;p68"/>
          <p:cNvGrpSpPr/>
          <p:nvPr/>
        </p:nvGrpSpPr>
        <p:grpSpPr>
          <a:xfrm>
            <a:off x="0" y="-6351"/>
            <a:ext cx="9144000" cy="1273235"/>
            <a:chOff x="0" y="-6351"/>
            <a:chExt cx="9144000" cy="1273235"/>
          </a:xfrm>
        </p:grpSpPr>
        <p:sp>
          <p:nvSpPr>
            <p:cNvPr id="516" name="Google Shape;516;p68"/>
            <p:cNvSpPr/>
            <p:nvPr/>
          </p:nvSpPr>
          <p:spPr>
            <a:xfrm>
              <a:off x="0" y="-6351"/>
              <a:ext cx="9144000" cy="1273200"/>
            </a:xfrm>
            <a:prstGeom prst="rect">
              <a:avLst/>
            </a:prstGeom>
            <a:solidFill>
              <a:srgbClr val="A2DEF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50"/>
                <a:buFont typeface="Arial"/>
                <a:buNone/>
              </a:pPr>
              <a:r>
                <a:t/>
              </a:r>
              <a:endParaRPr b="0" i="0" sz="135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cxnSp>
          <p:nvCxnSpPr>
            <p:cNvPr id="517" name="Google Shape;517;p68"/>
            <p:cNvCxnSpPr/>
            <p:nvPr/>
          </p:nvCxnSpPr>
          <p:spPr>
            <a:xfrm>
              <a:off x="0" y="1266884"/>
              <a:ext cx="9144000" cy="0"/>
            </a:xfrm>
            <a:prstGeom prst="straightConnector1">
              <a:avLst/>
            </a:prstGeom>
            <a:noFill/>
            <a:ln cap="flat" cmpd="sng" w="76200">
              <a:solidFill>
                <a:srgbClr val="006FB6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</p:grpSp>
      <p:sp>
        <p:nvSpPr>
          <p:cNvPr id="518" name="Google Shape;518;p68"/>
          <p:cNvSpPr txBox="1"/>
          <p:nvPr>
            <p:ph idx="1" type="body"/>
          </p:nvPr>
        </p:nvSpPr>
        <p:spPr>
          <a:xfrm>
            <a:off x="193675" y="1570014"/>
            <a:ext cx="8756700" cy="4246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19100" lvl="0" marL="457200" marR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1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grpSp>
        <p:nvGrpSpPr>
          <p:cNvPr id="519" name="Google Shape;519;p68"/>
          <p:cNvGrpSpPr/>
          <p:nvPr/>
        </p:nvGrpSpPr>
        <p:grpSpPr>
          <a:xfrm>
            <a:off x="0" y="5940804"/>
            <a:ext cx="9187737" cy="1101244"/>
            <a:chOff x="0" y="5940804"/>
            <a:chExt cx="9187737" cy="1101244"/>
          </a:xfrm>
        </p:grpSpPr>
        <p:sp>
          <p:nvSpPr>
            <p:cNvPr id="520" name="Google Shape;520;p68"/>
            <p:cNvSpPr/>
            <p:nvPr/>
          </p:nvSpPr>
          <p:spPr>
            <a:xfrm>
              <a:off x="0" y="6106087"/>
              <a:ext cx="9144000" cy="751800"/>
            </a:xfrm>
            <a:prstGeom prst="rect">
              <a:avLst/>
            </a:prstGeom>
            <a:solidFill>
              <a:srgbClr val="96C93E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50"/>
                <a:buFont typeface="Arial"/>
                <a:buNone/>
              </a:pPr>
              <a:r>
                <a:t/>
              </a:r>
              <a:endParaRPr b="0" i="0" sz="135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521" name="Google Shape;521;p68"/>
            <p:cNvPicPr preferRelativeResize="0"/>
            <p:nvPr/>
          </p:nvPicPr>
          <p:blipFill rotWithShape="1">
            <a:blip r:embed="rId2">
              <a:alphaModFix/>
            </a:blip>
            <a:srcRect b="0" l="0" r="0" t="0"/>
            <a:stretch/>
          </p:blipFill>
          <p:spPr>
            <a:xfrm>
              <a:off x="6985249" y="5940804"/>
              <a:ext cx="2202488" cy="1101244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522" name="Google Shape;522;p68"/>
            <p:cNvSpPr txBox="1"/>
            <p:nvPr/>
          </p:nvSpPr>
          <p:spPr>
            <a:xfrm>
              <a:off x="1960978" y="6281988"/>
              <a:ext cx="3815100" cy="400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000"/>
                <a:buFont typeface="Arial"/>
                <a:buNone/>
              </a:pPr>
              <a:r>
                <a:rPr b="0" i="0" lang="en-US" sz="2000" u="none" cap="none" strike="noStrik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info@springboardcollaborative.org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523" name="Google Shape;523;p68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0" y="6115567"/>
              <a:ext cx="751913" cy="751913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524" name="Google Shape;524;p68"/>
          <p:cNvSpPr txBox="1"/>
          <p:nvPr>
            <p:ph type="title"/>
          </p:nvPr>
        </p:nvSpPr>
        <p:spPr>
          <a:xfrm>
            <a:off x="0" y="0"/>
            <a:ext cx="9144000" cy="1257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200" spcFirstLastPara="1" rIns="91425" wrap="square" tIns="45700">
            <a:noAutofit/>
          </a:bodyPr>
          <a:lstStyle>
            <a:lvl1pPr lvl="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, Picture">
  <p:cSld name="Title, Picture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5" name="Google Shape;45;p26"/>
          <p:cNvGrpSpPr/>
          <p:nvPr/>
        </p:nvGrpSpPr>
        <p:grpSpPr>
          <a:xfrm>
            <a:off x="0" y="-6351"/>
            <a:ext cx="9144000" cy="1273235"/>
            <a:chOff x="0" y="-6351"/>
            <a:chExt cx="9144000" cy="1273235"/>
          </a:xfrm>
        </p:grpSpPr>
        <p:sp>
          <p:nvSpPr>
            <p:cNvPr id="46" name="Google Shape;46;p26"/>
            <p:cNvSpPr/>
            <p:nvPr/>
          </p:nvSpPr>
          <p:spPr>
            <a:xfrm>
              <a:off x="0" y="-6351"/>
              <a:ext cx="9144000" cy="1273233"/>
            </a:xfrm>
            <a:prstGeom prst="rect">
              <a:avLst/>
            </a:prstGeom>
            <a:solidFill>
              <a:srgbClr val="A2DEF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50"/>
                <a:buFont typeface="Arial"/>
                <a:buNone/>
              </a:pPr>
              <a:r>
                <a:t/>
              </a:r>
              <a:endParaRPr b="0" i="0" sz="135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cxnSp>
          <p:nvCxnSpPr>
            <p:cNvPr id="47" name="Google Shape;47;p26"/>
            <p:cNvCxnSpPr/>
            <p:nvPr/>
          </p:nvCxnSpPr>
          <p:spPr>
            <a:xfrm>
              <a:off x="0" y="1266884"/>
              <a:ext cx="9144000" cy="0"/>
            </a:xfrm>
            <a:prstGeom prst="straightConnector1">
              <a:avLst/>
            </a:prstGeom>
            <a:noFill/>
            <a:ln cap="flat" cmpd="sng" w="76200">
              <a:solidFill>
                <a:srgbClr val="006FB6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</p:grpSp>
      <p:sp>
        <p:nvSpPr>
          <p:cNvPr id="48" name="Google Shape;48;p26"/>
          <p:cNvSpPr/>
          <p:nvPr>
            <p:ph idx="2" type="pic"/>
          </p:nvPr>
        </p:nvSpPr>
        <p:spPr>
          <a:xfrm>
            <a:off x="362310" y="1622425"/>
            <a:ext cx="8419381" cy="4105275"/>
          </a:xfrm>
          <a:prstGeom prst="rect">
            <a:avLst/>
          </a:prstGeom>
          <a:noFill/>
          <a:ln cap="flat" cmpd="sng" w="19050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</p:sp>
      <p:grpSp>
        <p:nvGrpSpPr>
          <p:cNvPr id="49" name="Google Shape;49;p26"/>
          <p:cNvGrpSpPr/>
          <p:nvPr/>
        </p:nvGrpSpPr>
        <p:grpSpPr>
          <a:xfrm>
            <a:off x="0" y="5940804"/>
            <a:ext cx="9187735" cy="1101243"/>
            <a:chOff x="0" y="5940804"/>
            <a:chExt cx="9187735" cy="1101243"/>
          </a:xfrm>
        </p:grpSpPr>
        <p:sp>
          <p:nvSpPr>
            <p:cNvPr id="50" name="Google Shape;50;p26"/>
            <p:cNvSpPr/>
            <p:nvPr/>
          </p:nvSpPr>
          <p:spPr>
            <a:xfrm>
              <a:off x="0" y="6106087"/>
              <a:ext cx="9144000" cy="751913"/>
            </a:xfrm>
            <a:prstGeom prst="rect">
              <a:avLst/>
            </a:prstGeom>
            <a:solidFill>
              <a:srgbClr val="96C93E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50"/>
                <a:buFont typeface="Arial"/>
                <a:buNone/>
              </a:pPr>
              <a:r>
                <a:t/>
              </a:r>
              <a:endParaRPr b="0" i="0" sz="135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51" name="Google Shape;51;p26"/>
            <p:cNvPicPr preferRelativeResize="0"/>
            <p:nvPr/>
          </p:nvPicPr>
          <p:blipFill rotWithShape="1">
            <a:blip r:embed="rId2">
              <a:alphaModFix/>
            </a:blip>
            <a:srcRect b="0" l="0" r="0" t="0"/>
            <a:stretch/>
          </p:blipFill>
          <p:spPr>
            <a:xfrm>
              <a:off x="6985249" y="5940804"/>
              <a:ext cx="2202486" cy="1101243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52" name="Google Shape;52;p26"/>
            <p:cNvSpPr txBox="1"/>
            <p:nvPr/>
          </p:nvSpPr>
          <p:spPr>
            <a:xfrm>
              <a:off x="1960978" y="6281988"/>
              <a:ext cx="3815204" cy="40011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000"/>
                <a:buFont typeface="Arial"/>
                <a:buNone/>
              </a:pPr>
              <a:r>
                <a:rPr b="0" i="0" lang="en-US" sz="2000" u="none" cap="none" strike="noStrik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info@springboardcollaborative.org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53" name="Google Shape;53;p26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0" y="6115567"/>
              <a:ext cx="751912" cy="751912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54" name="Google Shape;54;p26"/>
          <p:cNvSpPr txBox="1"/>
          <p:nvPr>
            <p:ph type="title"/>
          </p:nvPr>
        </p:nvSpPr>
        <p:spPr>
          <a:xfrm>
            <a:off x="0" y="0"/>
            <a:ext cx="9144000" cy="125740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2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D Opening Title">
  <p:cSld name="PD Opening Title"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A picture containing table, room, food, cake&#10;&#10;Description automatically generated" id="56" name="Google Shape;56;p2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-58313" y="-41912"/>
            <a:ext cx="9199882" cy="6899912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57" name="Google Shape;57;p27"/>
          <p:cNvGrpSpPr/>
          <p:nvPr/>
        </p:nvGrpSpPr>
        <p:grpSpPr>
          <a:xfrm>
            <a:off x="-81140" y="5607273"/>
            <a:ext cx="9250108" cy="1252536"/>
            <a:chOff x="-33239" y="5603791"/>
            <a:chExt cx="9160619" cy="1252536"/>
          </a:xfrm>
        </p:grpSpPr>
        <p:sp>
          <p:nvSpPr>
            <p:cNvPr id="58" name="Google Shape;58;p27"/>
            <p:cNvSpPr/>
            <p:nvPr/>
          </p:nvSpPr>
          <p:spPr>
            <a:xfrm>
              <a:off x="-29914" y="5611028"/>
              <a:ext cx="9157294" cy="1245299"/>
            </a:xfrm>
            <a:prstGeom prst="rect">
              <a:avLst/>
            </a:prstGeom>
            <a:solidFill>
              <a:schemeClr val="lt1">
                <a:alpha val="80000"/>
              </a:scheme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50"/>
                <a:buFont typeface="Arial"/>
                <a:buNone/>
              </a:pPr>
              <a:r>
                <a:t/>
              </a:r>
              <a:endParaRPr b="0" i="0" sz="135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cxnSp>
          <p:nvCxnSpPr>
            <p:cNvPr id="59" name="Google Shape;59;p27"/>
            <p:cNvCxnSpPr/>
            <p:nvPr/>
          </p:nvCxnSpPr>
          <p:spPr>
            <a:xfrm>
              <a:off x="-29914" y="5603791"/>
              <a:ext cx="9143999" cy="0"/>
            </a:xfrm>
            <a:prstGeom prst="straightConnector1">
              <a:avLst/>
            </a:prstGeom>
            <a:noFill/>
            <a:ln cap="flat" cmpd="sng" w="88900">
              <a:solidFill>
                <a:srgbClr val="006FB6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60" name="Google Shape;60;p27"/>
            <p:cNvCxnSpPr/>
            <p:nvPr/>
          </p:nvCxnSpPr>
          <p:spPr>
            <a:xfrm>
              <a:off x="-33239" y="5687205"/>
              <a:ext cx="9144000" cy="0"/>
            </a:xfrm>
            <a:prstGeom prst="straightConnector1">
              <a:avLst/>
            </a:prstGeom>
            <a:noFill/>
            <a:ln cap="flat" cmpd="sng" w="38100">
              <a:solidFill>
                <a:srgbClr val="96C93E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pic>
          <p:nvPicPr>
            <p:cNvPr id="61" name="Google Shape;61;p27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7014179" y="5979405"/>
              <a:ext cx="1754736" cy="533944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62" name="Google Shape;62;p27"/>
          <p:cNvSpPr txBox="1"/>
          <p:nvPr>
            <p:ph type="title"/>
          </p:nvPr>
        </p:nvSpPr>
        <p:spPr>
          <a:xfrm>
            <a:off x="2431" y="5753100"/>
            <a:ext cx="6867259" cy="55934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750"/>
              <a:buFont typeface="Calibri"/>
              <a:buNone/>
              <a:defRPr b="1" i="0" sz="375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63" name="Google Shape;63;p27"/>
          <p:cNvSpPr txBox="1"/>
          <p:nvPr>
            <p:ph idx="1" type="body"/>
          </p:nvPr>
        </p:nvSpPr>
        <p:spPr>
          <a:xfrm>
            <a:off x="95250" y="6229350"/>
            <a:ext cx="6686550" cy="6286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2630"/>
              <a:buFont typeface="Arial"/>
              <a:buNone/>
              <a:defRPr b="1" i="0" sz="263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Facilitator's Slide">
  <p:cSld name="Facilitator's Slide"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5" name="Google Shape;65;p28"/>
          <p:cNvGrpSpPr/>
          <p:nvPr/>
        </p:nvGrpSpPr>
        <p:grpSpPr>
          <a:xfrm>
            <a:off x="-34526" y="5602755"/>
            <a:ext cx="9195429" cy="1257296"/>
            <a:chOff x="-33239" y="5603791"/>
            <a:chExt cx="9160619" cy="1252536"/>
          </a:xfrm>
        </p:grpSpPr>
        <p:sp>
          <p:nvSpPr>
            <p:cNvPr id="66" name="Google Shape;66;p28"/>
            <p:cNvSpPr/>
            <p:nvPr/>
          </p:nvSpPr>
          <p:spPr>
            <a:xfrm>
              <a:off x="-29914" y="5611028"/>
              <a:ext cx="9157294" cy="1245299"/>
            </a:xfrm>
            <a:prstGeom prst="rect">
              <a:avLst/>
            </a:prstGeom>
            <a:solidFill>
              <a:schemeClr val="lt1">
                <a:alpha val="80000"/>
              </a:scheme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50"/>
                <a:buFont typeface="Arial"/>
                <a:buNone/>
              </a:pPr>
              <a:r>
                <a:t/>
              </a:r>
              <a:endParaRPr b="0" i="0" sz="135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cxnSp>
          <p:nvCxnSpPr>
            <p:cNvPr id="67" name="Google Shape;67;p28"/>
            <p:cNvCxnSpPr/>
            <p:nvPr/>
          </p:nvCxnSpPr>
          <p:spPr>
            <a:xfrm>
              <a:off x="-29914" y="5603791"/>
              <a:ext cx="9143999" cy="0"/>
            </a:xfrm>
            <a:prstGeom prst="straightConnector1">
              <a:avLst/>
            </a:prstGeom>
            <a:noFill/>
            <a:ln cap="flat" cmpd="sng" w="88900">
              <a:solidFill>
                <a:srgbClr val="006FB6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68" name="Google Shape;68;p28"/>
            <p:cNvCxnSpPr/>
            <p:nvPr/>
          </p:nvCxnSpPr>
          <p:spPr>
            <a:xfrm>
              <a:off x="-33239" y="5687205"/>
              <a:ext cx="9144000" cy="0"/>
            </a:xfrm>
            <a:prstGeom prst="straightConnector1">
              <a:avLst/>
            </a:prstGeom>
            <a:noFill/>
            <a:ln cap="flat" cmpd="sng" w="38100">
              <a:solidFill>
                <a:srgbClr val="96C93E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</p:grpSp>
      <p:sp>
        <p:nvSpPr>
          <p:cNvPr id="69" name="Google Shape;69;p28"/>
          <p:cNvSpPr txBox="1"/>
          <p:nvPr>
            <p:ph type="title"/>
          </p:nvPr>
        </p:nvSpPr>
        <p:spPr>
          <a:xfrm>
            <a:off x="2431" y="5753100"/>
            <a:ext cx="6861213" cy="110485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None/>
              <a:defRPr b="1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id="70" name="Google Shape;70;p2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047418" y="5982887"/>
            <a:ext cx="1754736" cy="533944"/>
          </a:xfrm>
          <a:prstGeom prst="rect">
            <a:avLst/>
          </a:prstGeom>
          <a:noFill/>
          <a:ln>
            <a:noFill/>
          </a:ln>
        </p:spPr>
      </p:pic>
      <p:sp>
        <p:nvSpPr>
          <p:cNvPr id="71" name="Google Shape;71;p28"/>
          <p:cNvSpPr txBox="1"/>
          <p:nvPr>
            <p:ph idx="1" type="body"/>
          </p:nvPr>
        </p:nvSpPr>
        <p:spPr>
          <a:xfrm>
            <a:off x="341312" y="1085853"/>
            <a:ext cx="8461376" cy="371474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92D050"/>
              </a:buClr>
              <a:buSzPts val="8000"/>
              <a:buFont typeface="Arial"/>
              <a:buNone/>
              <a:defRPr b="0" i="0" sz="8000" u="none" cap="none" strike="noStrike">
                <a:solidFill>
                  <a:srgbClr val="92D05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laceholder">
  <p:cSld name="Placeholder"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29"/>
          <p:cNvSpPr txBox="1"/>
          <p:nvPr>
            <p:ph type="title"/>
          </p:nvPr>
        </p:nvSpPr>
        <p:spPr>
          <a:xfrm>
            <a:off x="628650" y="365125"/>
            <a:ext cx="7886700" cy="541457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grpSp>
        <p:nvGrpSpPr>
          <p:cNvPr id="74" name="Google Shape;74;p29"/>
          <p:cNvGrpSpPr/>
          <p:nvPr/>
        </p:nvGrpSpPr>
        <p:grpSpPr>
          <a:xfrm>
            <a:off x="-43725" y="5940804"/>
            <a:ext cx="9231460" cy="1101243"/>
            <a:chOff x="-43725" y="5940804"/>
            <a:chExt cx="9231460" cy="1101243"/>
          </a:xfrm>
        </p:grpSpPr>
        <p:sp>
          <p:nvSpPr>
            <p:cNvPr id="75" name="Google Shape;75;p29"/>
            <p:cNvSpPr/>
            <p:nvPr/>
          </p:nvSpPr>
          <p:spPr>
            <a:xfrm>
              <a:off x="-43725" y="6106075"/>
              <a:ext cx="9187800" cy="751800"/>
            </a:xfrm>
            <a:prstGeom prst="rect">
              <a:avLst/>
            </a:prstGeom>
            <a:solidFill>
              <a:srgbClr val="96C93E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50"/>
                <a:buFont typeface="Arial"/>
                <a:buNone/>
              </a:pPr>
              <a:r>
                <a:t/>
              </a:r>
              <a:endParaRPr b="0" i="0" sz="135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76" name="Google Shape;76;p29"/>
            <p:cNvPicPr preferRelativeResize="0"/>
            <p:nvPr/>
          </p:nvPicPr>
          <p:blipFill rotWithShape="1">
            <a:blip r:embed="rId2">
              <a:alphaModFix/>
            </a:blip>
            <a:srcRect b="0" l="0" r="0" t="0"/>
            <a:stretch/>
          </p:blipFill>
          <p:spPr>
            <a:xfrm>
              <a:off x="6985249" y="5940804"/>
              <a:ext cx="2202486" cy="1101243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77" name="Google Shape;77;p29"/>
            <p:cNvSpPr txBox="1"/>
            <p:nvPr/>
          </p:nvSpPr>
          <p:spPr>
            <a:xfrm>
              <a:off x="1960978" y="6281988"/>
              <a:ext cx="3815204" cy="40011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000"/>
                <a:buFont typeface="Arial"/>
                <a:buNone/>
              </a:pPr>
              <a:r>
                <a:rPr b="0" i="0" lang="en-US" sz="2000" u="none" cap="none" strike="noStrik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info@springboardcollaborative.org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78" name="Google Shape;78;p29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0" y="6115567"/>
              <a:ext cx="751912" cy="751912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, Leveled Text, Picture">
  <p:cSld name="Title, Leveled Text, Picture"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0" name="Google Shape;80;p30"/>
          <p:cNvGrpSpPr/>
          <p:nvPr/>
        </p:nvGrpSpPr>
        <p:grpSpPr>
          <a:xfrm>
            <a:off x="0" y="-6351"/>
            <a:ext cx="9144000" cy="1273235"/>
            <a:chOff x="0" y="-6351"/>
            <a:chExt cx="9144000" cy="1273235"/>
          </a:xfrm>
        </p:grpSpPr>
        <p:sp>
          <p:nvSpPr>
            <p:cNvPr id="81" name="Google Shape;81;p30"/>
            <p:cNvSpPr/>
            <p:nvPr/>
          </p:nvSpPr>
          <p:spPr>
            <a:xfrm>
              <a:off x="0" y="-6351"/>
              <a:ext cx="9144000" cy="1273233"/>
            </a:xfrm>
            <a:prstGeom prst="rect">
              <a:avLst/>
            </a:prstGeom>
            <a:solidFill>
              <a:srgbClr val="A2DEF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50"/>
                <a:buFont typeface="Arial"/>
                <a:buNone/>
              </a:pPr>
              <a:r>
                <a:t/>
              </a:r>
              <a:endParaRPr b="0" i="0" sz="135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cxnSp>
          <p:nvCxnSpPr>
            <p:cNvPr id="82" name="Google Shape;82;p30"/>
            <p:cNvCxnSpPr/>
            <p:nvPr/>
          </p:nvCxnSpPr>
          <p:spPr>
            <a:xfrm>
              <a:off x="0" y="1266884"/>
              <a:ext cx="9144000" cy="0"/>
            </a:xfrm>
            <a:prstGeom prst="straightConnector1">
              <a:avLst/>
            </a:prstGeom>
            <a:noFill/>
            <a:ln cap="flat" cmpd="sng" w="76200">
              <a:solidFill>
                <a:srgbClr val="006FB6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</p:grpSp>
      <p:sp>
        <p:nvSpPr>
          <p:cNvPr id="83" name="Google Shape;83;p30"/>
          <p:cNvSpPr/>
          <p:nvPr>
            <p:ph idx="2" type="pic"/>
          </p:nvPr>
        </p:nvSpPr>
        <p:spPr>
          <a:xfrm>
            <a:off x="6107113" y="1687513"/>
            <a:ext cx="2690812" cy="3763962"/>
          </a:xfrm>
          <a:prstGeom prst="rect">
            <a:avLst/>
          </a:prstGeom>
          <a:noFill/>
          <a:ln cap="flat" cmpd="sng" w="19050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84" name="Google Shape;84;p30"/>
          <p:cNvSpPr txBox="1"/>
          <p:nvPr>
            <p:ph idx="1" type="body"/>
          </p:nvPr>
        </p:nvSpPr>
        <p:spPr>
          <a:xfrm>
            <a:off x="193675" y="1687513"/>
            <a:ext cx="5913437" cy="37639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191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grpSp>
        <p:nvGrpSpPr>
          <p:cNvPr id="85" name="Google Shape;85;p30"/>
          <p:cNvGrpSpPr/>
          <p:nvPr/>
        </p:nvGrpSpPr>
        <p:grpSpPr>
          <a:xfrm>
            <a:off x="0" y="5940804"/>
            <a:ext cx="9187735" cy="1101243"/>
            <a:chOff x="0" y="5940804"/>
            <a:chExt cx="9187735" cy="1101243"/>
          </a:xfrm>
        </p:grpSpPr>
        <p:sp>
          <p:nvSpPr>
            <p:cNvPr id="86" name="Google Shape;86;p30"/>
            <p:cNvSpPr/>
            <p:nvPr/>
          </p:nvSpPr>
          <p:spPr>
            <a:xfrm>
              <a:off x="0" y="6106087"/>
              <a:ext cx="9144000" cy="751913"/>
            </a:xfrm>
            <a:prstGeom prst="rect">
              <a:avLst/>
            </a:prstGeom>
            <a:solidFill>
              <a:srgbClr val="96C93E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50"/>
                <a:buFont typeface="Arial"/>
                <a:buNone/>
              </a:pPr>
              <a:r>
                <a:t/>
              </a:r>
              <a:endParaRPr b="0" i="0" sz="135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87" name="Google Shape;87;p30"/>
            <p:cNvPicPr preferRelativeResize="0"/>
            <p:nvPr/>
          </p:nvPicPr>
          <p:blipFill rotWithShape="1">
            <a:blip r:embed="rId2">
              <a:alphaModFix/>
            </a:blip>
            <a:srcRect b="0" l="0" r="0" t="0"/>
            <a:stretch/>
          </p:blipFill>
          <p:spPr>
            <a:xfrm>
              <a:off x="6985249" y="5940804"/>
              <a:ext cx="2202486" cy="1101243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88" name="Google Shape;88;p30"/>
            <p:cNvSpPr txBox="1"/>
            <p:nvPr/>
          </p:nvSpPr>
          <p:spPr>
            <a:xfrm>
              <a:off x="1960978" y="6281988"/>
              <a:ext cx="3815204" cy="40011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000"/>
                <a:buFont typeface="Arial"/>
                <a:buNone/>
              </a:pPr>
              <a:r>
                <a:rPr b="0" i="0" lang="en-US" sz="2000" u="none" cap="none" strike="noStrik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info@springboardcollaborative.org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89" name="Google Shape;89;p30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0" y="6115567"/>
              <a:ext cx="751912" cy="751912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90" name="Google Shape;90;p30"/>
          <p:cNvSpPr txBox="1"/>
          <p:nvPr>
            <p:ph type="title"/>
          </p:nvPr>
        </p:nvSpPr>
        <p:spPr>
          <a:xfrm>
            <a:off x="0" y="0"/>
            <a:ext cx="9144000" cy="125740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2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20" Type="http://schemas.openxmlformats.org/officeDocument/2006/relationships/slideLayout" Target="../slideLayouts/slideLayout20.xml"/><Relationship Id="rId22" Type="http://schemas.openxmlformats.org/officeDocument/2006/relationships/slideLayout" Target="../slideLayouts/slideLayout22.xml"/><Relationship Id="rId21" Type="http://schemas.openxmlformats.org/officeDocument/2006/relationships/slideLayout" Target="../slideLayouts/slideLayout21.xml"/><Relationship Id="rId24" Type="http://schemas.openxmlformats.org/officeDocument/2006/relationships/slideLayout" Target="../slideLayouts/slideLayout24.xml"/><Relationship Id="rId23" Type="http://schemas.openxmlformats.org/officeDocument/2006/relationships/slideLayout" Target="../slideLayouts/slideLayout23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26" Type="http://schemas.openxmlformats.org/officeDocument/2006/relationships/slideLayout" Target="../slideLayouts/slideLayout26.xml"/><Relationship Id="rId25" Type="http://schemas.openxmlformats.org/officeDocument/2006/relationships/slideLayout" Target="../slideLayouts/slideLayout25.xml"/><Relationship Id="rId28" Type="http://schemas.openxmlformats.org/officeDocument/2006/relationships/slideLayout" Target="../slideLayouts/slideLayout28.xml"/><Relationship Id="rId27" Type="http://schemas.openxmlformats.org/officeDocument/2006/relationships/slideLayout" Target="../slideLayouts/slideLayout27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29" Type="http://schemas.openxmlformats.org/officeDocument/2006/relationships/slideLayout" Target="../slideLayouts/slideLayout29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31" Type="http://schemas.openxmlformats.org/officeDocument/2006/relationships/slideLayout" Target="../slideLayouts/slideLayout31.xml"/><Relationship Id="rId30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11.xml"/><Relationship Id="rId33" Type="http://schemas.openxmlformats.org/officeDocument/2006/relationships/slideLayout" Target="../slideLayouts/slideLayout33.xml"/><Relationship Id="rId10" Type="http://schemas.openxmlformats.org/officeDocument/2006/relationships/slideLayout" Target="../slideLayouts/slideLayout10.xml"/><Relationship Id="rId32" Type="http://schemas.openxmlformats.org/officeDocument/2006/relationships/slideLayout" Target="../slideLayouts/slideLayout32.xml"/><Relationship Id="rId13" Type="http://schemas.openxmlformats.org/officeDocument/2006/relationships/slideLayout" Target="../slideLayouts/slideLayout13.xml"/><Relationship Id="rId35" Type="http://schemas.openxmlformats.org/officeDocument/2006/relationships/slideLayout" Target="../slideLayouts/slideLayout35.xml"/><Relationship Id="rId12" Type="http://schemas.openxmlformats.org/officeDocument/2006/relationships/slideLayout" Target="../slideLayouts/slideLayout12.xml"/><Relationship Id="rId34" Type="http://schemas.openxmlformats.org/officeDocument/2006/relationships/slideLayout" Target="../slideLayouts/slideLayout34.xml"/><Relationship Id="rId15" Type="http://schemas.openxmlformats.org/officeDocument/2006/relationships/slideLayout" Target="../slideLayouts/slideLayout15.xml"/><Relationship Id="rId37" Type="http://schemas.openxmlformats.org/officeDocument/2006/relationships/slideLayout" Target="../slideLayouts/slideLayout37.xml"/><Relationship Id="rId14" Type="http://schemas.openxmlformats.org/officeDocument/2006/relationships/slideLayout" Target="../slideLayouts/slideLayout14.xml"/><Relationship Id="rId36" Type="http://schemas.openxmlformats.org/officeDocument/2006/relationships/slideLayout" Target="../slideLayouts/slideLayout36.xml"/><Relationship Id="rId17" Type="http://schemas.openxmlformats.org/officeDocument/2006/relationships/slideLayout" Target="../slideLayouts/slideLayout17.xml"/><Relationship Id="rId39" Type="http://schemas.openxmlformats.org/officeDocument/2006/relationships/theme" Target="../theme/theme2.xml"/><Relationship Id="rId16" Type="http://schemas.openxmlformats.org/officeDocument/2006/relationships/slideLayout" Target="../slideLayouts/slideLayout16.xml"/><Relationship Id="rId38" Type="http://schemas.openxmlformats.org/officeDocument/2006/relationships/slideLayout" Target="../slideLayouts/slideLayout38.xml"/><Relationship Id="rId19" Type="http://schemas.openxmlformats.org/officeDocument/2006/relationships/slideLayout" Target="../slideLayouts/slideLayout19.xml"/><Relationship Id="rId18" Type="http://schemas.openxmlformats.org/officeDocument/2006/relationships/slideLayout" Target="../slideLayouts/slideLayout18.xml"/></Relationships>
</file>

<file path=ppt/slideMasters/_rels/slideMaster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9.xml"/><Relationship Id="rId2" Type="http://schemas.openxmlformats.org/officeDocument/2006/relationships/slideLayout" Target="../slideLayouts/slideLayout40.xml"/><Relationship Id="rId3" Type="http://schemas.openxmlformats.org/officeDocument/2006/relationships/slideLayout" Target="../slideLayouts/slideLayout41.xml"/><Relationship Id="rId4" Type="http://schemas.openxmlformats.org/officeDocument/2006/relationships/slideLayout" Target="../slideLayouts/slideLayout42.xml"/><Relationship Id="rId9" Type="http://schemas.openxmlformats.org/officeDocument/2006/relationships/slideLayout" Target="../slideLayouts/slideLayout47.xml"/><Relationship Id="rId5" Type="http://schemas.openxmlformats.org/officeDocument/2006/relationships/slideLayout" Target="../slideLayouts/slideLayout43.xml"/><Relationship Id="rId6" Type="http://schemas.openxmlformats.org/officeDocument/2006/relationships/slideLayout" Target="../slideLayouts/slideLayout44.xml"/><Relationship Id="rId7" Type="http://schemas.openxmlformats.org/officeDocument/2006/relationships/slideLayout" Target="../slideLayouts/slideLayout45.xml"/><Relationship Id="rId8" Type="http://schemas.openxmlformats.org/officeDocument/2006/relationships/slideLayout" Target="../slideLayouts/slideLayout46.xml"/><Relationship Id="rId11" Type="http://schemas.openxmlformats.org/officeDocument/2006/relationships/theme" Target="../theme/theme3.xml"/><Relationship Id="rId10" Type="http://schemas.openxmlformats.org/officeDocument/2006/relationships/slideLayout" Target="../slideLayouts/slideLayout4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6" name="Shape 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  <p:sldLayoutId id="2147483668" r:id="rId20"/>
    <p:sldLayoutId id="2147483669" r:id="rId21"/>
    <p:sldLayoutId id="2147483670" r:id="rId22"/>
    <p:sldLayoutId id="2147483671" r:id="rId23"/>
    <p:sldLayoutId id="2147483672" r:id="rId24"/>
    <p:sldLayoutId id="2147483673" r:id="rId25"/>
    <p:sldLayoutId id="2147483674" r:id="rId26"/>
    <p:sldLayoutId id="2147483675" r:id="rId27"/>
    <p:sldLayoutId id="2147483676" r:id="rId28"/>
    <p:sldLayoutId id="2147483677" r:id="rId29"/>
    <p:sldLayoutId id="2147483678" r:id="rId30"/>
    <p:sldLayoutId id="2147483679" r:id="rId31"/>
    <p:sldLayoutId id="2147483680" r:id="rId32"/>
    <p:sldLayoutId id="2147483681" r:id="rId33"/>
    <p:sldLayoutId id="2147483682" r:id="rId34"/>
    <p:sldLayoutId id="2147483683" r:id="rId35"/>
    <p:sldLayoutId id="2147483684" r:id="rId36"/>
    <p:sldLayoutId id="2147483685" r:id="rId37"/>
    <p:sldLayoutId id="2147483686" r:id="rId38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441" name="Shape 4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2" name="Google Shape;442;p24"/>
          <p:cNvSpPr txBox="1"/>
          <p:nvPr>
            <p:ph type="title"/>
          </p:nvPr>
        </p:nvSpPr>
        <p:spPr>
          <a:xfrm>
            <a:off x="628650" y="365126"/>
            <a:ext cx="78867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43" name="Google Shape;443;p24"/>
          <p:cNvSpPr txBox="1"/>
          <p:nvPr>
            <p:ph idx="1" type="body"/>
          </p:nvPr>
        </p:nvSpPr>
        <p:spPr>
          <a:xfrm>
            <a:off x="628650" y="1825625"/>
            <a:ext cx="7886700" cy="4351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44" name="Google Shape;444;p24"/>
          <p:cNvSpPr txBox="1"/>
          <p:nvPr>
            <p:ph idx="10" type="dt"/>
          </p:nvPr>
        </p:nvSpPr>
        <p:spPr>
          <a:xfrm>
            <a:off x="628650" y="6356351"/>
            <a:ext cx="20574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45" name="Google Shape;445;p24"/>
          <p:cNvSpPr txBox="1"/>
          <p:nvPr>
            <p:ph idx="11" type="ftr"/>
          </p:nvPr>
        </p:nvSpPr>
        <p:spPr>
          <a:xfrm>
            <a:off x="3028950" y="6356351"/>
            <a:ext cx="30861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46" name="Google Shape;446;p24"/>
          <p:cNvSpPr txBox="1"/>
          <p:nvPr>
            <p:ph idx="12" type="sldNum"/>
          </p:nvPr>
        </p:nvSpPr>
        <p:spPr>
          <a:xfrm>
            <a:off x="6457950" y="6356351"/>
            <a:ext cx="20574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95" r:id="rId8"/>
    <p:sldLayoutId id="2147483696" r:id="rId9"/>
    <p:sldLayoutId id="2147483697" r:id="rId10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7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9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43.png"/><Relationship Id="rId4" Type="http://schemas.openxmlformats.org/officeDocument/2006/relationships/image" Target="../media/image2.png"/><Relationship Id="rId5" Type="http://schemas.openxmlformats.org/officeDocument/2006/relationships/image" Target="../media/image1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34.png"/><Relationship Id="rId4" Type="http://schemas.openxmlformats.org/officeDocument/2006/relationships/image" Target="../media/image30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40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38.png"/><Relationship Id="rId4" Type="http://schemas.openxmlformats.org/officeDocument/2006/relationships/image" Target="../media/image35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41.png"/><Relationship Id="rId4" Type="http://schemas.openxmlformats.org/officeDocument/2006/relationships/image" Target="../media/image42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51.png"/><Relationship Id="rId4" Type="http://schemas.openxmlformats.org/officeDocument/2006/relationships/image" Target="../media/image39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51.png"/><Relationship Id="rId4" Type="http://schemas.openxmlformats.org/officeDocument/2006/relationships/image" Target="../media/image45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44.png"/><Relationship Id="rId4" Type="http://schemas.openxmlformats.org/officeDocument/2006/relationships/image" Target="../media/image47.pn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48.png"/><Relationship Id="rId4" Type="http://schemas.openxmlformats.org/officeDocument/2006/relationships/image" Target="../media/image49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37.png"/><Relationship Id="rId4" Type="http://schemas.openxmlformats.org/officeDocument/2006/relationships/image" Target="../media/image20.png"/><Relationship Id="rId5" Type="http://schemas.openxmlformats.org/officeDocument/2006/relationships/image" Target="../media/image16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26.png"/><Relationship Id="rId4" Type="http://schemas.openxmlformats.org/officeDocument/2006/relationships/image" Target="../media/image22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36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50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29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27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28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9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32.png"/><Relationship Id="rId4" Type="http://schemas.openxmlformats.org/officeDocument/2006/relationships/image" Target="../media/image2.png"/><Relationship Id="rId5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28" name="Shape 5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9" name="Google Shape;529;p1"/>
          <p:cNvSpPr/>
          <p:nvPr/>
        </p:nvSpPr>
        <p:spPr>
          <a:xfrm>
            <a:off x="7075" y="-47167"/>
            <a:ext cx="9144000" cy="5867700"/>
          </a:xfrm>
          <a:prstGeom prst="rect">
            <a:avLst/>
          </a:prstGeom>
          <a:solidFill>
            <a:srgbClr val="006FB6"/>
          </a:solidFill>
          <a:ln cap="flat" cmpd="sng" w="9525">
            <a:solidFill>
              <a:srgbClr val="006FB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30" name="Google Shape;530;p1"/>
          <p:cNvSpPr txBox="1"/>
          <p:nvPr/>
        </p:nvSpPr>
        <p:spPr>
          <a:xfrm>
            <a:off x="1027225" y="2223200"/>
            <a:ext cx="7018800" cy="2308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i="0" lang="en-US" sz="6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Connect: Educator </a:t>
            </a:r>
            <a:endParaRPr b="1" i="0" sz="60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i="1" lang="en-US" sz="6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Step by Step Guide</a:t>
            </a:r>
            <a:endParaRPr b="1" i="1" sz="60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0" i="1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31" name="Google Shape;531;p1"/>
          <p:cNvSpPr/>
          <p:nvPr/>
        </p:nvSpPr>
        <p:spPr>
          <a:xfrm>
            <a:off x="7075" y="5820433"/>
            <a:ext cx="9144000" cy="1076700"/>
          </a:xfrm>
          <a:prstGeom prst="rect">
            <a:avLst/>
          </a:prstGeom>
          <a:solidFill>
            <a:srgbClr val="96C93E"/>
          </a:solidFill>
          <a:ln cap="flat" cmpd="sng" w="9525">
            <a:solidFill>
              <a:srgbClr val="96C93E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532" name="Google Shape;532;p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890550" y="5923017"/>
            <a:ext cx="2148951" cy="653725"/>
          </a:xfrm>
          <a:prstGeom prst="rect">
            <a:avLst/>
          </a:prstGeom>
          <a:noFill/>
          <a:ln cap="flat" cmpd="sng" w="9525">
            <a:solidFill>
              <a:srgbClr val="96C93E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533" name="Google Shape;533;p1"/>
          <p:cNvSpPr txBox="1"/>
          <p:nvPr/>
        </p:nvSpPr>
        <p:spPr>
          <a:xfrm>
            <a:off x="1309375" y="5048667"/>
            <a:ext cx="6539400" cy="384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rPr b="0" i="1" lang="en-US" sz="13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Helping 100,000 students reach reading goals and 30,000 students read on grade level by 2023</a:t>
            </a:r>
            <a:endParaRPr b="0" i="1" sz="13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45" name="Shape 6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6" name="Google Shape;646;p1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95397" y="1475126"/>
            <a:ext cx="8761798" cy="3818531"/>
          </a:xfrm>
          <a:prstGeom prst="rect">
            <a:avLst/>
          </a:prstGeom>
          <a:noFill/>
          <a:ln>
            <a:noFill/>
          </a:ln>
        </p:spPr>
      </p:pic>
      <p:sp>
        <p:nvSpPr>
          <p:cNvPr id="647" name="Google Shape;647;p10"/>
          <p:cNvSpPr/>
          <p:nvPr/>
        </p:nvSpPr>
        <p:spPr>
          <a:xfrm>
            <a:off x="0" y="-6351"/>
            <a:ext cx="9144000" cy="1273200"/>
          </a:xfrm>
          <a:prstGeom prst="rect">
            <a:avLst/>
          </a:prstGeom>
          <a:solidFill>
            <a:srgbClr val="A2DEF9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r>
              <a:t/>
            </a:r>
            <a:endParaRPr b="0" i="0" sz="135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648" name="Google Shape;648;p10"/>
          <p:cNvCxnSpPr/>
          <p:nvPr/>
        </p:nvCxnSpPr>
        <p:spPr>
          <a:xfrm>
            <a:off x="0" y="1266884"/>
            <a:ext cx="9144000" cy="0"/>
          </a:xfrm>
          <a:prstGeom prst="straightConnector1">
            <a:avLst/>
          </a:prstGeom>
          <a:noFill/>
          <a:ln cap="flat" cmpd="sng" w="762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grpSp>
        <p:nvGrpSpPr>
          <p:cNvPr id="649" name="Google Shape;649;p10"/>
          <p:cNvGrpSpPr/>
          <p:nvPr/>
        </p:nvGrpSpPr>
        <p:grpSpPr>
          <a:xfrm>
            <a:off x="0" y="5940804"/>
            <a:ext cx="9187737" cy="1101244"/>
            <a:chOff x="0" y="5940804"/>
            <a:chExt cx="9187737" cy="1101244"/>
          </a:xfrm>
        </p:grpSpPr>
        <p:sp>
          <p:nvSpPr>
            <p:cNvPr id="650" name="Google Shape;650;p10"/>
            <p:cNvSpPr/>
            <p:nvPr/>
          </p:nvSpPr>
          <p:spPr>
            <a:xfrm>
              <a:off x="0" y="6106087"/>
              <a:ext cx="9144000" cy="751800"/>
            </a:xfrm>
            <a:prstGeom prst="rect">
              <a:avLst/>
            </a:prstGeom>
            <a:solidFill>
              <a:srgbClr val="96C93E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50"/>
                <a:buFont typeface="Arial"/>
                <a:buNone/>
              </a:pPr>
              <a:r>
                <a:t/>
              </a:r>
              <a:endParaRPr b="0" i="0" sz="135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651" name="Google Shape;651;p10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6985249" y="5940804"/>
              <a:ext cx="2202488" cy="1101244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652" name="Google Shape;652;p10"/>
            <p:cNvSpPr txBox="1"/>
            <p:nvPr/>
          </p:nvSpPr>
          <p:spPr>
            <a:xfrm>
              <a:off x="1960978" y="6281988"/>
              <a:ext cx="3815100" cy="400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000"/>
                <a:buFont typeface="Arial"/>
                <a:buNone/>
              </a:pPr>
              <a:r>
                <a:rPr b="0" i="0" lang="en-US" sz="2000" u="none" cap="none" strike="noStrik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info@springboardcollaborative.org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653" name="Google Shape;653;p10"/>
            <p:cNvPicPr preferRelativeResize="0"/>
            <p:nvPr/>
          </p:nvPicPr>
          <p:blipFill rotWithShape="1">
            <a:blip r:embed="rId5">
              <a:alphaModFix/>
            </a:blip>
            <a:srcRect b="0" l="0" r="0" t="0"/>
            <a:stretch/>
          </p:blipFill>
          <p:spPr>
            <a:xfrm>
              <a:off x="0" y="6115567"/>
              <a:ext cx="751913" cy="751913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654" name="Google Shape;654;p10"/>
          <p:cNvSpPr txBox="1"/>
          <p:nvPr/>
        </p:nvSpPr>
        <p:spPr>
          <a:xfrm>
            <a:off x="195400" y="-2"/>
            <a:ext cx="8761800" cy="1354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0"/>
              <a:buFont typeface="Arial"/>
              <a:buNone/>
            </a:pPr>
            <a:r>
              <a:rPr b="1" i="0" lang="en-US" sz="41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rPr>
              <a:t>Distributing the </a:t>
            </a:r>
            <a:r>
              <a:rPr b="1" lang="en-US" sz="4100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rPr>
              <a:t>A</a:t>
            </a:r>
            <a:r>
              <a:rPr b="1" i="0" lang="en-US" sz="41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rPr>
              <a:t>ction </a:t>
            </a:r>
            <a:r>
              <a:rPr b="1" lang="en-US" sz="4100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rPr>
              <a:t>P</a:t>
            </a:r>
            <a:r>
              <a:rPr b="1" i="0" lang="en-US" sz="41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rPr>
              <a:t>lan and </a:t>
            </a:r>
            <a:r>
              <a:rPr b="1" lang="en-US" sz="4100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rPr>
              <a:t>G</a:t>
            </a:r>
            <a:r>
              <a:rPr b="1" i="0" lang="en-US" sz="41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rPr>
              <a:t>oal </a:t>
            </a:r>
            <a:r>
              <a:rPr b="1" lang="en-US" sz="4100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rPr>
              <a:t>L</a:t>
            </a:r>
            <a:r>
              <a:rPr b="1" i="0" lang="en-US" sz="41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rPr>
              <a:t>etters</a:t>
            </a:r>
            <a:endParaRPr b="0" i="0" sz="5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55" name="Google Shape;655;p10"/>
          <p:cNvSpPr txBox="1"/>
          <p:nvPr/>
        </p:nvSpPr>
        <p:spPr>
          <a:xfrm>
            <a:off x="95250" y="5293513"/>
            <a:ext cx="8953500" cy="486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rPr b="0" i="0" lang="en-US" sz="2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rPr>
              <a:t>Connect Educator &gt; Action Plans &gt; Select the Students &gt; Print, Download or Email </a:t>
            </a:r>
            <a:endParaRPr b="0" i="0" sz="2200" u="none" cap="none" strike="noStrike">
              <a:solidFill>
                <a:srgbClr val="006FB6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56" name="Google Shape;656;p10"/>
          <p:cNvSpPr/>
          <p:nvPr/>
        </p:nvSpPr>
        <p:spPr>
          <a:xfrm>
            <a:off x="1579850" y="3197988"/>
            <a:ext cx="447900" cy="462000"/>
          </a:xfrm>
          <a:prstGeom prst="ellipse">
            <a:avLst/>
          </a:prstGeom>
          <a:solidFill>
            <a:schemeClr val="accent2"/>
          </a:solidFill>
          <a:ln cap="flat" cmpd="sng" w="28575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1" i="0" lang="en-US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</a:t>
            </a:r>
            <a:endParaRPr b="1" i="0" sz="20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57" name="Google Shape;657;p10"/>
          <p:cNvSpPr/>
          <p:nvPr/>
        </p:nvSpPr>
        <p:spPr>
          <a:xfrm>
            <a:off x="932150" y="3752850"/>
            <a:ext cx="447900" cy="462000"/>
          </a:xfrm>
          <a:prstGeom prst="ellipse">
            <a:avLst/>
          </a:prstGeom>
          <a:solidFill>
            <a:schemeClr val="accent2"/>
          </a:solidFill>
          <a:ln cap="flat" cmpd="sng" w="28575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1" i="0" lang="en-US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</a:t>
            </a:r>
            <a:endParaRPr b="1" i="0" sz="20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58" name="Google Shape;658;p10"/>
          <p:cNvSpPr/>
          <p:nvPr/>
        </p:nvSpPr>
        <p:spPr>
          <a:xfrm>
            <a:off x="7530475" y="2928300"/>
            <a:ext cx="447900" cy="462000"/>
          </a:xfrm>
          <a:prstGeom prst="ellipse">
            <a:avLst/>
          </a:prstGeom>
          <a:solidFill>
            <a:schemeClr val="accent2"/>
          </a:solidFill>
          <a:ln cap="flat" cmpd="sng" w="28575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1" i="0" lang="en-US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3</a:t>
            </a:r>
            <a:endParaRPr b="1" i="0" sz="20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63" name="Shape 6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4" name="Google Shape;664;p1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68850" y="1365375"/>
            <a:ext cx="8875150" cy="4558746"/>
          </a:xfrm>
          <a:prstGeom prst="rect">
            <a:avLst/>
          </a:prstGeom>
          <a:noFill/>
          <a:ln>
            <a:noFill/>
          </a:ln>
        </p:spPr>
      </p:pic>
      <p:sp>
        <p:nvSpPr>
          <p:cNvPr id="665" name="Google Shape;665;p11"/>
          <p:cNvSpPr txBox="1"/>
          <p:nvPr>
            <p:ph type="title"/>
          </p:nvPr>
        </p:nvSpPr>
        <p:spPr>
          <a:xfrm>
            <a:off x="0" y="0"/>
            <a:ext cx="9144000" cy="1257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200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</a:pPr>
            <a:r>
              <a:rPr lang="en-US"/>
              <a:t>Logging Instruction Attendance</a:t>
            </a:r>
            <a:endParaRPr i="1" sz="4800"/>
          </a:p>
        </p:txBody>
      </p:sp>
      <p:sp>
        <p:nvSpPr>
          <p:cNvPr id="666" name="Google Shape;666;p11"/>
          <p:cNvSpPr/>
          <p:nvPr/>
        </p:nvSpPr>
        <p:spPr>
          <a:xfrm>
            <a:off x="352550" y="2606825"/>
            <a:ext cx="447900" cy="462000"/>
          </a:xfrm>
          <a:prstGeom prst="ellipse">
            <a:avLst/>
          </a:prstGeom>
          <a:solidFill>
            <a:schemeClr val="accent2"/>
          </a:solidFill>
          <a:ln cap="flat" cmpd="sng" w="28575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1" i="0" lang="en-US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</a:t>
            </a:r>
            <a:endParaRPr b="1" i="0" sz="20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67" name="Google Shape;667;p11"/>
          <p:cNvSpPr/>
          <p:nvPr/>
        </p:nvSpPr>
        <p:spPr>
          <a:xfrm>
            <a:off x="2164875" y="2144825"/>
            <a:ext cx="447900" cy="462000"/>
          </a:xfrm>
          <a:prstGeom prst="ellipse">
            <a:avLst/>
          </a:prstGeom>
          <a:solidFill>
            <a:schemeClr val="accent2"/>
          </a:solidFill>
          <a:ln cap="flat" cmpd="sng" w="28575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1" i="0" lang="en-US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</a:t>
            </a:r>
            <a:endParaRPr b="1" i="0" sz="20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68" name="Google Shape;668;p11"/>
          <p:cNvSpPr/>
          <p:nvPr/>
        </p:nvSpPr>
        <p:spPr>
          <a:xfrm>
            <a:off x="6387350" y="3068825"/>
            <a:ext cx="447900" cy="462000"/>
          </a:xfrm>
          <a:prstGeom prst="ellipse">
            <a:avLst/>
          </a:prstGeom>
          <a:solidFill>
            <a:schemeClr val="accent2"/>
          </a:solidFill>
          <a:ln cap="flat" cmpd="sng" w="28575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1" i="0" lang="en-US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3</a:t>
            </a:r>
            <a:endParaRPr b="1" i="0" sz="20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69" name="Google Shape;669;p11"/>
          <p:cNvSpPr/>
          <p:nvPr/>
        </p:nvSpPr>
        <p:spPr>
          <a:xfrm>
            <a:off x="5335675" y="4050325"/>
            <a:ext cx="447900" cy="462000"/>
          </a:xfrm>
          <a:prstGeom prst="ellipse">
            <a:avLst/>
          </a:prstGeom>
          <a:solidFill>
            <a:schemeClr val="accent2"/>
          </a:solidFill>
          <a:ln cap="flat" cmpd="sng" w="28575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1" i="0" lang="en-US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4</a:t>
            </a:r>
            <a:endParaRPr b="1" i="0" sz="20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670" name="Google Shape;670;p1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835250" y="4273630"/>
            <a:ext cx="2308750" cy="1778645"/>
          </a:xfrm>
          <a:prstGeom prst="rect">
            <a:avLst/>
          </a:prstGeom>
          <a:noFill/>
          <a:ln cap="flat" cmpd="sng" w="7620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671" name="Google Shape;671;p11"/>
          <p:cNvSpPr/>
          <p:nvPr/>
        </p:nvSpPr>
        <p:spPr>
          <a:xfrm>
            <a:off x="8279025" y="5342900"/>
            <a:ext cx="447900" cy="462000"/>
          </a:xfrm>
          <a:prstGeom prst="ellipse">
            <a:avLst/>
          </a:prstGeom>
          <a:solidFill>
            <a:schemeClr val="accent2"/>
          </a:solidFill>
          <a:ln cap="flat" cmpd="sng" w="28575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1" i="0" lang="en-US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5</a:t>
            </a:r>
            <a:endParaRPr b="1" i="0" sz="20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72" name="Google Shape;672;p11"/>
          <p:cNvSpPr/>
          <p:nvPr/>
        </p:nvSpPr>
        <p:spPr>
          <a:xfrm>
            <a:off x="7831125" y="3948500"/>
            <a:ext cx="447900" cy="462000"/>
          </a:xfrm>
          <a:prstGeom prst="ellipse">
            <a:avLst/>
          </a:prstGeom>
          <a:solidFill>
            <a:schemeClr val="accent2"/>
          </a:solidFill>
          <a:ln cap="flat" cmpd="sng" w="28575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1" i="0" lang="en-US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6</a:t>
            </a:r>
            <a:endParaRPr b="1" i="0" sz="20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77" name="Shape 6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8" name="Google Shape;678;p1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1395" y="1558775"/>
            <a:ext cx="8914124" cy="3312501"/>
          </a:xfrm>
          <a:prstGeom prst="rect">
            <a:avLst/>
          </a:prstGeom>
          <a:noFill/>
          <a:ln>
            <a:noFill/>
          </a:ln>
        </p:spPr>
      </p:pic>
      <p:sp>
        <p:nvSpPr>
          <p:cNvPr id="679" name="Google Shape;679;p12"/>
          <p:cNvSpPr txBox="1"/>
          <p:nvPr>
            <p:ph type="title"/>
          </p:nvPr>
        </p:nvSpPr>
        <p:spPr>
          <a:xfrm>
            <a:off x="0" y="0"/>
            <a:ext cx="9144000" cy="1257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200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</a:pPr>
            <a:r>
              <a:rPr lang="en-US"/>
              <a:t>Logging Workshop Attendance</a:t>
            </a:r>
            <a:endParaRPr i="1" sz="4800"/>
          </a:p>
        </p:txBody>
      </p:sp>
      <p:sp>
        <p:nvSpPr>
          <p:cNvPr id="680" name="Google Shape;680;p12"/>
          <p:cNvSpPr/>
          <p:nvPr/>
        </p:nvSpPr>
        <p:spPr>
          <a:xfrm>
            <a:off x="1660975" y="2715975"/>
            <a:ext cx="447900" cy="462000"/>
          </a:xfrm>
          <a:prstGeom prst="ellipse">
            <a:avLst/>
          </a:prstGeom>
          <a:solidFill>
            <a:schemeClr val="accent2"/>
          </a:solidFill>
          <a:ln cap="flat" cmpd="sng" w="28575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1" i="0" lang="en-US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</a:t>
            </a:r>
            <a:endParaRPr b="1" i="0" sz="20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81" name="Google Shape;681;p12"/>
          <p:cNvSpPr/>
          <p:nvPr/>
        </p:nvSpPr>
        <p:spPr>
          <a:xfrm>
            <a:off x="5004475" y="1958625"/>
            <a:ext cx="447900" cy="462000"/>
          </a:xfrm>
          <a:prstGeom prst="ellipse">
            <a:avLst/>
          </a:prstGeom>
          <a:solidFill>
            <a:schemeClr val="accent2"/>
          </a:solidFill>
          <a:ln cap="flat" cmpd="sng" w="28575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1" i="0" lang="en-US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</a:t>
            </a:r>
            <a:endParaRPr b="1" i="0" sz="20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82" name="Google Shape;682;p12"/>
          <p:cNvSpPr/>
          <p:nvPr/>
        </p:nvSpPr>
        <p:spPr>
          <a:xfrm>
            <a:off x="5870650" y="3342675"/>
            <a:ext cx="447900" cy="462000"/>
          </a:xfrm>
          <a:prstGeom prst="ellipse">
            <a:avLst/>
          </a:prstGeom>
          <a:solidFill>
            <a:schemeClr val="accent2"/>
          </a:solidFill>
          <a:ln cap="flat" cmpd="sng" w="28575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1" i="0" lang="en-US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3</a:t>
            </a:r>
            <a:endParaRPr b="1" i="0" sz="20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83" name="Google Shape;683;p12"/>
          <p:cNvSpPr/>
          <p:nvPr/>
        </p:nvSpPr>
        <p:spPr>
          <a:xfrm>
            <a:off x="2734025" y="4409275"/>
            <a:ext cx="447900" cy="462000"/>
          </a:xfrm>
          <a:prstGeom prst="ellipse">
            <a:avLst/>
          </a:prstGeom>
          <a:solidFill>
            <a:schemeClr val="accent2"/>
          </a:solidFill>
          <a:ln cap="flat" cmpd="sng" w="28575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1" i="0" lang="en-US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4</a:t>
            </a:r>
            <a:endParaRPr b="1" i="0" sz="20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84" name="Google Shape;684;p12"/>
          <p:cNvSpPr/>
          <p:nvPr/>
        </p:nvSpPr>
        <p:spPr>
          <a:xfrm>
            <a:off x="7924950" y="4333275"/>
            <a:ext cx="447900" cy="462000"/>
          </a:xfrm>
          <a:prstGeom prst="ellipse">
            <a:avLst/>
          </a:prstGeom>
          <a:solidFill>
            <a:schemeClr val="accent2"/>
          </a:solidFill>
          <a:ln cap="flat" cmpd="sng" w="28575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1" i="0" lang="en-US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5</a:t>
            </a:r>
            <a:endParaRPr b="1" i="0" sz="20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85" name="Google Shape;685;p12"/>
          <p:cNvSpPr/>
          <p:nvPr/>
        </p:nvSpPr>
        <p:spPr>
          <a:xfrm>
            <a:off x="8567625" y="3044100"/>
            <a:ext cx="447900" cy="462000"/>
          </a:xfrm>
          <a:prstGeom prst="ellipse">
            <a:avLst/>
          </a:prstGeom>
          <a:solidFill>
            <a:schemeClr val="accent2"/>
          </a:solidFill>
          <a:ln cap="flat" cmpd="sng" w="28575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1" i="0" lang="en-US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6</a:t>
            </a:r>
            <a:endParaRPr b="1" i="0" sz="20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90" name="Shape 6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1" name="Google Shape;691;p13"/>
          <p:cNvSpPr txBox="1"/>
          <p:nvPr>
            <p:ph type="title"/>
          </p:nvPr>
        </p:nvSpPr>
        <p:spPr>
          <a:xfrm>
            <a:off x="0" y="0"/>
            <a:ext cx="9144000" cy="1257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200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</a:pPr>
            <a:r>
              <a:rPr lang="en-US"/>
              <a:t>Editing Action Plans (optional)</a:t>
            </a:r>
            <a:endParaRPr i="1" sz="4800"/>
          </a:p>
        </p:txBody>
      </p:sp>
      <p:pic>
        <p:nvPicPr>
          <p:cNvPr id="692" name="Google Shape;692;p1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1257300"/>
            <a:ext cx="5918306" cy="2437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93" name="Google Shape;693;p1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200400" y="3694800"/>
            <a:ext cx="5943600" cy="2200275"/>
          </a:xfrm>
          <a:prstGeom prst="rect">
            <a:avLst/>
          </a:prstGeom>
          <a:noFill/>
          <a:ln>
            <a:noFill/>
          </a:ln>
        </p:spPr>
      </p:pic>
      <p:sp>
        <p:nvSpPr>
          <p:cNvPr id="694" name="Google Shape;694;p13"/>
          <p:cNvSpPr/>
          <p:nvPr/>
        </p:nvSpPr>
        <p:spPr>
          <a:xfrm>
            <a:off x="763350" y="2374875"/>
            <a:ext cx="447900" cy="462000"/>
          </a:xfrm>
          <a:prstGeom prst="ellipse">
            <a:avLst/>
          </a:prstGeom>
          <a:solidFill>
            <a:schemeClr val="accent2"/>
          </a:solidFill>
          <a:ln cap="flat" cmpd="sng" w="28575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1" i="0" lang="en-US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</a:t>
            </a:r>
            <a:endParaRPr b="1" i="0" sz="20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95" name="Google Shape;695;p13"/>
          <p:cNvSpPr/>
          <p:nvPr/>
        </p:nvSpPr>
        <p:spPr>
          <a:xfrm>
            <a:off x="5368050" y="2374875"/>
            <a:ext cx="447900" cy="462000"/>
          </a:xfrm>
          <a:prstGeom prst="ellipse">
            <a:avLst/>
          </a:prstGeom>
          <a:solidFill>
            <a:schemeClr val="accent2"/>
          </a:solidFill>
          <a:ln cap="flat" cmpd="sng" w="28575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1" i="0" lang="en-US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</a:t>
            </a:r>
            <a:endParaRPr b="1" i="0" sz="20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96" name="Google Shape;696;p13"/>
          <p:cNvSpPr/>
          <p:nvPr/>
        </p:nvSpPr>
        <p:spPr>
          <a:xfrm>
            <a:off x="6543775" y="4563938"/>
            <a:ext cx="447900" cy="462000"/>
          </a:xfrm>
          <a:prstGeom prst="ellipse">
            <a:avLst/>
          </a:prstGeom>
          <a:solidFill>
            <a:schemeClr val="accent2"/>
          </a:solidFill>
          <a:ln cap="flat" cmpd="sng" w="28575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1" i="0" lang="en-US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3</a:t>
            </a:r>
            <a:endParaRPr b="1" i="0" sz="20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97" name="Google Shape;697;p13"/>
          <p:cNvSpPr/>
          <p:nvPr/>
        </p:nvSpPr>
        <p:spPr>
          <a:xfrm>
            <a:off x="4920150" y="5895075"/>
            <a:ext cx="447900" cy="462000"/>
          </a:xfrm>
          <a:prstGeom prst="ellipse">
            <a:avLst/>
          </a:prstGeom>
          <a:solidFill>
            <a:schemeClr val="accent2"/>
          </a:solidFill>
          <a:ln cap="flat" cmpd="sng" w="28575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1" i="0" lang="en-US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4</a:t>
            </a:r>
            <a:endParaRPr b="1" i="0" sz="20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98" name="Google Shape;698;p13"/>
          <p:cNvSpPr/>
          <p:nvPr/>
        </p:nvSpPr>
        <p:spPr>
          <a:xfrm>
            <a:off x="3958150" y="5895075"/>
            <a:ext cx="447900" cy="462000"/>
          </a:xfrm>
          <a:prstGeom prst="ellipse">
            <a:avLst/>
          </a:prstGeom>
          <a:solidFill>
            <a:schemeClr val="accent2"/>
          </a:solidFill>
          <a:ln cap="flat" cmpd="sng" w="28575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1" i="0" lang="en-US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5</a:t>
            </a:r>
            <a:endParaRPr b="1" i="0" sz="20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03" name="Shape 7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4" name="Google Shape;704;p14"/>
          <p:cNvSpPr txBox="1"/>
          <p:nvPr>
            <p:ph type="title"/>
          </p:nvPr>
        </p:nvSpPr>
        <p:spPr>
          <a:xfrm>
            <a:off x="0" y="0"/>
            <a:ext cx="9144000" cy="1257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200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</a:pPr>
            <a:r>
              <a:rPr lang="en-US"/>
              <a:t>Editing Reading Practice Targets for Student with IEP’s</a:t>
            </a:r>
            <a:endParaRPr i="1" sz="4800"/>
          </a:p>
        </p:txBody>
      </p:sp>
      <p:pic>
        <p:nvPicPr>
          <p:cNvPr id="705" name="Google Shape;705;p1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52400" y="2073950"/>
            <a:ext cx="8839199" cy="3894845"/>
          </a:xfrm>
          <a:prstGeom prst="rect">
            <a:avLst/>
          </a:prstGeom>
          <a:noFill/>
          <a:ln>
            <a:noFill/>
          </a:ln>
        </p:spPr>
      </p:pic>
      <p:pic>
        <p:nvPicPr>
          <p:cNvPr id="706" name="Google Shape;706;p1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90126" y="3277035"/>
            <a:ext cx="1315450" cy="303925"/>
          </a:xfrm>
          <a:prstGeom prst="rect">
            <a:avLst/>
          </a:prstGeom>
          <a:noFill/>
          <a:ln>
            <a:noFill/>
          </a:ln>
        </p:spPr>
      </p:pic>
      <p:sp>
        <p:nvSpPr>
          <p:cNvPr id="707" name="Google Shape;707;p14"/>
          <p:cNvSpPr/>
          <p:nvPr/>
        </p:nvSpPr>
        <p:spPr>
          <a:xfrm>
            <a:off x="1279725" y="4940575"/>
            <a:ext cx="447900" cy="462000"/>
          </a:xfrm>
          <a:prstGeom prst="ellipse">
            <a:avLst/>
          </a:prstGeom>
          <a:solidFill>
            <a:schemeClr val="accent2"/>
          </a:solidFill>
          <a:ln cap="flat" cmpd="sng" w="28575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1" i="0" lang="en-US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</a:t>
            </a:r>
            <a:endParaRPr b="1" i="0" sz="20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08" name="Google Shape;708;p14"/>
          <p:cNvSpPr/>
          <p:nvPr/>
        </p:nvSpPr>
        <p:spPr>
          <a:xfrm>
            <a:off x="4562600" y="2815025"/>
            <a:ext cx="447900" cy="462000"/>
          </a:xfrm>
          <a:prstGeom prst="ellipse">
            <a:avLst/>
          </a:prstGeom>
          <a:solidFill>
            <a:schemeClr val="accent2"/>
          </a:solidFill>
          <a:ln cap="flat" cmpd="sng" w="28575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1" i="0" lang="en-US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</a:t>
            </a:r>
            <a:endParaRPr b="1" i="0" sz="20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09" name="Google Shape;709;p14"/>
          <p:cNvSpPr/>
          <p:nvPr/>
        </p:nvSpPr>
        <p:spPr>
          <a:xfrm>
            <a:off x="2891575" y="4825825"/>
            <a:ext cx="447900" cy="462000"/>
          </a:xfrm>
          <a:prstGeom prst="ellipse">
            <a:avLst/>
          </a:prstGeom>
          <a:solidFill>
            <a:schemeClr val="accent2"/>
          </a:solidFill>
          <a:ln cap="flat" cmpd="sng" w="28575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1" i="0" lang="en-US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3</a:t>
            </a:r>
            <a:endParaRPr b="1" i="0" sz="20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10" name="Google Shape;710;p14"/>
          <p:cNvSpPr/>
          <p:nvPr/>
        </p:nvSpPr>
        <p:spPr>
          <a:xfrm>
            <a:off x="7304000" y="4825825"/>
            <a:ext cx="447900" cy="462000"/>
          </a:xfrm>
          <a:prstGeom prst="ellipse">
            <a:avLst/>
          </a:prstGeom>
          <a:solidFill>
            <a:schemeClr val="accent2"/>
          </a:solidFill>
          <a:ln cap="flat" cmpd="sng" w="28575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1" i="0" lang="en-US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4</a:t>
            </a:r>
            <a:endParaRPr b="1" i="0" sz="20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15" name="Shape 7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" name="Google Shape;716;p15"/>
          <p:cNvSpPr txBox="1"/>
          <p:nvPr>
            <p:ph type="title"/>
          </p:nvPr>
        </p:nvSpPr>
        <p:spPr>
          <a:xfrm>
            <a:off x="0" y="0"/>
            <a:ext cx="9144000" cy="1257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200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</a:pPr>
            <a:r>
              <a:rPr lang="en-US"/>
              <a:t>Group Messages (custom)</a:t>
            </a:r>
            <a:endParaRPr i="1" sz="4800"/>
          </a:p>
        </p:txBody>
      </p:sp>
      <p:pic>
        <p:nvPicPr>
          <p:cNvPr id="717" name="Google Shape;717;p1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00000" y="1780825"/>
            <a:ext cx="8744000" cy="3741425"/>
          </a:xfrm>
          <a:prstGeom prst="rect">
            <a:avLst/>
          </a:prstGeom>
          <a:noFill/>
          <a:ln>
            <a:noFill/>
          </a:ln>
        </p:spPr>
      </p:pic>
      <p:pic>
        <p:nvPicPr>
          <p:cNvPr id="718" name="Google Shape;718;p1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289225" y="4185850"/>
            <a:ext cx="7654775" cy="1546200"/>
          </a:xfrm>
          <a:prstGeom prst="rect">
            <a:avLst/>
          </a:prstGeom>
          <a:noFill/>
          <a:ln>
            <a:noFill/>
          </a:ln>
        </p:spPr>
      </p:pic>
      <p:sp>
        <p:nvSpPr>
          <p:cNvPr id="719" name="Google Shape;719;p15"/>
          <p:cNvSpPr/>
          <p:nvPr/>
        </p:nvSpPr>
        <p:spPr>
          <a:xfrm>
            <a:off x="440625" y="2746025"/>
            <a:ext cx="447900" cy="462000"/>
          </a:xfrm>
          <a:prstGeom prst="ellipse">
            <a:avLst/>
          </a:prstGeom>
          <a:solidFill>
            <a:schemeClr val="accent2"/>
          </a:solidFill>
          <a:ln cap="flat" cmpd="sng" w="28575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1" i="0" lang="en-US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</a:t>
            </a:r>
            <a:endParaRPr b="1" i="0" sz="20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20" name="Google Shape;720;p15"/>
          <p:cNvSpPr/>
          <p:nvPr/>
        </p:nvSpPr>
        <p:spPr>
          <a:xfrm>
            <a:off x="1289225" y="1542950"/>
            <a:ext cx="447900" cy="462000"/>
          </a:xfrm>
          <a:prstGeom prst="ellipse">
            <a:avLst/>
          </a:prstGeom>
          <a:solidFill>
            <a:schemeClr val="accent2"/>
          </a:solidFill>
          <a:ln cap="flat" cmpd="sng" w="28575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1" i="0" lang="en-US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</a:t>
            </a:r>
            <a:endParaRPr b="1" i="0" sz="20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21" name="Google Shape;721;p15"/>
          <p:cNvSpPr/>
          <p:nvPr/>
        </p:nvSpPr>
        <p:spPr>
          <a:xfrm>
            <a:off x="1487700" y="2490575"/>
            <a:ext cx="447900" cy="462000"/>
          </a:xfrm>
          <a:prstGeom prst="ellipse">
            <a:avLst/>
          </a:prstGeom>
          <a:solidFill>
            <a:schemeClr val="accent2"/>
          </a:solidFill>
          <a:ln cap="flat" cmpd="sng" w="28575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1" i="0" lang="en-US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3</a:t>
            </a:r>
            <a:endParaRPr b="1" i="0" sz="20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22" name="Google Shape;722;p15"/>
          <p:cNvSpPr/>
          <p:nvPr/>
        </p:nvSpPr>
        <p:spPr>
          <a:xfrm>
            <a:off x="888525" y="4185850"/>
            <a:ext cx="447900" cy="462000"/>
          </a:xfrm>
          <a:prstGeom prst="ellipse">
            <a:avLst/>
          </a:prstGeom>
          <a:solidFill>
            <a:schemeClr val="accent2"/>
          </a:solidFill>
          <a:ln cap="flat" cmpd="sng" w="28575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1" i="0" lang="en-US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4</a:t>
            </a:r>
            <a:endParaRPr b="1" i="0" sz="20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23" name="Google Shape;723;p15"/>
          <p:cNvSpPr/>
          <p:nvPr/>
        </p:nvSpPr>
        <p:spPr>
          <a:xfrm>
            <a:off x="5907300" y="3968800"/>
            <a:ext cx="447900" cy="462000"/>
          </a:xfrm>
          <a:prstGeom prst="ellipse">
            <a:avLst/>
          </a:prstGeom>
          <a:solidFill>
            <a:schemeClr val="accent2"/>
          </a:solidFill>
          <a:ln cap="flat" cmpd="sng" w="28575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1" i="0" lang="en-US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5</a:t>
            </a:r>
            <a:endParaRPr b="1" i="0" sz="20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24" name="Google Shape;724;p15"/>
          <p:cNvSpPr/>
          <p:nvPr/>
        </p:nvSpPr>
        <p:spPr>
          <a:xfrm>
            <a:off x="1801575" y="5270050"/>
            <a:ext cx="447900" cy="462000"/>
          </a:xfrm>
          <a:prstGeom prst="ellipse">
            <a:avLst/>
          </a:prstGeom>
          <a:solidFill>
            <a:schemeClr val="accent2"/>
          </a:solidFill>
          <a:ln cap="flat" cmpd="sng" w="28575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1" i="0" lang="en-US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6</a:t>
            </a:r>
            <a:endParaRPr b="1" i="0" sz="20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29" name="Shape 7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0" name="Google Shape;730;p1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21025" y="1354100"/>
            <a:ext cx="8744000" cy="3741425"/>
          </a:xfrm>
          <a:prstGeom prst="rect">
            <a:avLst/>
          </a:prstGeom>
          <a:noFill/>
          <a:ln>
            <a:noFill/>
          </a:ln>
        </p:spPr>
      </p:pic>
      <p:sp>
        <p:nvSpPr>
          <p:cNvPr id="731" name="Google Shape;731;p16"/>
          <p:cNvSpPr txBox="1"/>
          <p:nvPr>
            <p:ph type="title"/>
          </p:nvPr>
        </p:nvSpPr>
        <p:spPr>
          <a:xfrm>
            <a:off x="0" y="0"/>
            <a:ext cx="9144000" cy="1257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200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</a:pPr>
            <a:r>
              <a:rPr lang="en-US"/>
              <a:t>Group Messages (templated)</a:t>
            </a:r>
            <a:endParaRPr i="1" sz="4800"/>
          </a:p>
        </p:txBody>
      </p:sp>
      <p:pic>
        <p:nvPicPr>
          <p:cNvPr id="732" name="Google Shape;732;p1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186175" y="3811225"/>
            <a:ext cx="7678850" cy="2018157"/>
          </a:xfrm>
          <a:prstGeom prst="rect">
            <a:avLst/>
          </a:prstGeom>
          <a:noFill/>
          <a:ln>
            <a:noFill/>
          </a:ln>
        </p:spPr>
      </p:pic>
      <p:sp>
        <p:nvSpPr>
          <p:cNvPr id="733" name="Google Shape;733;p16"/>
          <p:cNvSpPr/>
          <p:nvPr/>
        </p:nvSpPr>
        <p:spPr>
          <a:xfrm>
            <a:off x="368925" y="2274900"/>
            <a:ext cx="447900" cy="462000"/>
          </a:xfrm>
          <a:prstGeom prst="ellipse">
            <a:avLst/>
          </a:prstGeom>
          <a:solidFill>
            <a:schemeClr val="accent2"/>
          </a:solidFill>
          <a:ln cap="flat" cmpd="sng" w="28575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1" i="0" lang="en-US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</a:t>
            </a:r>
            <a:endParaRPr b="1" i="0" sz="20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34" name="Google Shape;734;p16"/>
          <p:cNvSpPr/>
          <p:nvPr/>
        </p:nvSpPr>
        <p:spPr>
          <a:xfrm>
            <a:off x="1237375" y="1144625"/>
            <a:ext cx="447900" cy="462000"/>
          </a:xfrm>
          <a:prstGeom prst="ellipse">
            <a:avLst/>
          </a:prstGeom>
          <a:solidFill>
            <a:schemeClr val="accent2"/>
          </a:solidFill>
          <a:ln cap="flat" cmpd="sng" w="28575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1" i="0" lang="en-US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</a:t>
            </a:r>
            <a:endParaRPr b="1" i="0" sz="20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35" name="Google Shape;735;p16"/>
          <p:cNvSpPr/>
          <p:nvPr/>
        </p:nvSpPr>
        <p:spPr>
          <a:xfrm>
            <a:off x="1411150" y="2303263"/>
            <a:ext cx="447900" cy="462000"/>
          </a:xfrm>
          <a:prstGeom prst="ellipse">
            <a:avLst/>
          </a:prstGeom>
          <a:solidFill>
            <a:schemeClr val="accent2"/>
          </a:solidFill>
          <a:ln cap="flat" cmpd="sng" w="28575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1" i="0" lang="en-US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3</a:t>
            </a:r>
            <a:endParaRPr b="1" i="0" sz="20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36" name="Google Shape;736;p16"/>
          <p:cNvSpPr/>
          <p:nvPr/>
        </p:nvSpPr>
        <p:spPr>
          <a:xfrm>
            <a:off x="5895875" y="4258125"/>
            <a:ext cx="447900" cy="462000"/>
          </a:xfrm>
          <a:prstGeom prst="ellipse">
            <a:avLst/>
          </a:prstGeom>
          <a:solidFill>
            <a:schemeClr val="accent2"/>
          </a:solidFill>
          <a:ln cap="flat" cmpd="sng" w="28575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1" i="0" lang="en-US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4</a:t>
            </a:r>
            <a:endParaRPr b="1" i="0" sz="20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37" name="Google Shape;737;p16"/>
          <p:cNvSpPr/>
          <p:nvPr/>
        </p:nvSpPr>
        <p:spPr>
          <a:xfrm>
            <a:off x="4214975" y="4720125"/>
            <a:ext cx="447900" cy="462000"/>
          </a:xfrm>
          <a:prstGeom prst="ellipse">
            <a:avLst/>
          </a:prstGeom>
          <a:solidFill>
            <a:schemeClr val="accent2"/>
          </a:solidFill>
          <a:ln cap="flat" cmpd="sng" w="28575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1" i="0" lang="en-US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5</a:t>
            </a:r>
            <a:endParaRPr b="1" i="0" sz="20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38" name="Google Shape;738;p16"/>
          <p:cNvSpPr/>
          <p:nvPr/>
        </p:nvSpPr>
        <p:spPr>
          <a:xfrm>
            <a:off x="1237375" y="4450275"/>
            <a:ext cx="447900" cy="462000"/>
          </a:xfrm>
          <a:prstGeom prst="ellipse">
            <a:avLst/>
          </a:prstGeom>
          <a:solidFill>
            <a:schemeClr val="accent2"/>
          </a:solidFill>
          <a:ln cap="flat" cmpd="sng" w="28575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1" i="0" lang="en-US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6</a:t>
            </a:r>
            <a:endParaRPr b="1" i="0" sz="20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43" name="Shape 7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4" name="Google Shape;744;p17"/>
          <p:cNvSpPr txBox="1"/>
          <p:nvPr>
            <p:ph type="title"/>
          </p:nvPr>
        </p:nvSpPr>
        <p:spPr>
          <a:xfrm>
            <a:off x="0" y="0"/>
            <a:ext cx="9144000" cy="1257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200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</a:pPr>
            <a:r>
              <a:rPr lang="en-US"/>
              <a:t>Waitlist</a:t>
            </a:r>
            <a:endParaRPr i="1" sz="4800"/>
          </a:p>
        </p:txBody>
      </p:sp>
      <p:pic>
        <p:nvPicPr>
          <p:cNvPr id="745" name="Google Shape;745;p1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2025" y="1847062"/>
            <a:ext cx="8939948" cy="3163876"/>
          </a:xfrm>
          <a:prstGeom prst="rect">
            <a:avLst/>
          </a:prstGeom>
          <a:noFill/>
          <a:ln>
            <a:noFill/>
          </a:ln>
        </p:spPr>
      </p:pic>
      <p:pic>
        <p:nvPicPr>
          <p:cNvPr id="746" name="Google Shape;746;p1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750125" y="2705275"/>
            <a:ext cx="2501400" cy="312675"/>
          </a:xfrm>
          <a:prstGeom prst="rect">
            <a:avLst/>
          </a:prstGeom>
          <a:noFill/>
          <a:ln>
            <a:noFill/>
          </a:ln>
        </p:spPr>
      </p:pic>
      <p:sp>
        <p:nvSpPr>
          <p:cNvPr id="747" name="Google Shape;747;p17"/>
          <p:cNvSpPr/>
          <p:nvPr/>
        </p:nvSpPr>
        <p:spPr>
          <a:xfrm>
            <a:off x="1752500" y="2719800"/>
            <a:ext cx="1771800" cy="312600"/>
          </a:xfrm>
          <a:prstGeom prst="roundRect">
            <a:avLst>
              <a:gd fmla="val 16667" name="adj"/>
            </a:avLst>
          </a:prstGeom>
          <a:noFill/>
          <a:ln cap="flat" cmpd="sng" w="2857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48" name="Google Shape;748;p17"/>
          <p:cNvSpPr/>
          <p:nvPr/>
        </p:nvSpPr>
        <p:spPr>
          <a:xfrm>
            <a:off x="543025" y="3831675"/>
            <a:ext cx="447900" cy="462000"/>
          </a:xfrm>
          <a:prstGeom prst="ellipse">
            <a:avLst/>
          </a:prstGeom>
          <a:solidFill>
            <a:schemeClr val="accent2"/>
          </a:solidFill>
          <a:ln cap="flat" cmpd="sng" w="28575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1" i="0" lang="en-US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</a:t>
            </a:r>
            <a:endParaRPr b="1" i="0" sz="20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49" name="Google Shape;749;p17"/>
          <p:cNvSpPr/>
          <p:nvPr/>
        </p:nvSpPr>
        <p:spPr>
          <a:xfrm>
            <a:off x="2414450" y="2243275"/>
            <a:ext cx="447900" cy="462000"/>
          </a:xfrm>
          <a:prstGeom prst="ellipse">
            <a:avLst/>
          </a:prstGeom>
          <a:solidFill>
            <a:schemeClr val="accent2"/>
          </a:solidFill>
          <a:ln cap="flat" cmpd="sng" w="28575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1" i="0" lang="en-US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</a:t>
            </a:r>
            <a:endParaRPr b="1" i="0" sz="20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50" name="Google Shape;750;p17"/>
          <p:cNvSpPr/>
          <p:nvPr/>
        </p:nvSpPr>
        <p:spPr>
          <a:xfrm>
            <a:off x="7668975" y="3603875"/>
            <a:ext cx="447900" cy="462000"/>
          </a:xfrm>
          <a:prstGeom prst="ellipse">
            <a:avLst/>
          </a:prstGeom>
          <a:solidFill>
            <a:schemeClr val="accent2"/>
          </a:solidFill>
          <a:ln cap="flat" cmpd="sng" w="28575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1" i="0" lang="en-US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3</a:t>
            </a:r>
            <a:endParaRPr b="1" i="0" sz="20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51" name="Google Shape;751;p17"/>
          <p:cNvSpPr/>
          <p:nvPr/>
        </p:nvSpPr>
        <p:spPr>
          <a:xfrm>
            <a:off x="8179825" y="2630613"/>
            <a:ext cx="447900" cy="462000"/>
          </a:xfrm>
          <a:prstGeom prst="ellipse">
            <a:avLst/>
          </a:prstGeom>
          <a:solidFill>
            <a:schemeClr val="accent2"/>
          </a:solidFill>
          <a:ln cap="flat" cmpd="sng" w="28575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1" i="0" lang="en-US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4</a:t>
            </a:r>
            <a:endParaRPr b="1" i="0" sz="20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56" name="Shape 7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57" name="Google Shape;757;p1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52400" y="1357326"/>
            <a:ext cx="8358500" cy="3560400"/>
          </a:xfrm>
          <a:prstGeom prst="rect">
            <a:avLst/>
          </a:prstGeom>
          <a:noFill/>
          <a:ln>
            <a:noFill/>
          </a:ln>
        </p:spPr>
      </p:pic>
      <p:sp>
        <p:nvSpPr>
          <p:cNvPr id="758" name="Google Shape;758;p18"/>
          <p:cNvSpPr txBox="1"/>
          <p:nvPr>
            <p:ph type="title"/>
          </p:nvPr>
        </p:nvSpPr>
        <p:spPr>
          <a:xfrm>
            <a:off x="0" y="0"/>
            <a:ext cx="9144000" cy="1257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200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</a:pPr>
            <a:r>
              <a:rPr lang="en-US"/>
              <a:t>Changing Program Event Dates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</a:pPr>
            <a:r>
              <a:rPr i="1" lang="en-US" sz="3500"/>
              <a:t>(Program Directors &amp; Project Managers Only)</a:t>
            </a:r>
            <a:endParaRPr i="1" sz="3500"/>
          </a:p>
        </p:txBody>
      </p:sp>
      <p:sp>
        <p:nvSpPr>
          <p:cNvPr id="759" name="Google Shape;759;p18"/>
          <p:cNvSpPr/>
          <p:nvPr/>
        </p:nvSpPr>
        <p:spPr>
          <a:xfrm>
            <a:off x="976975" y="2335225"/>
            <a:ext cx="447900" cy="462000"/>
          </a:xfrm>
          <a:prstGeom prst="ellipse">
            <a:avLst/>
          </a:prstGeom>
          <a:solidFill>
            <a:schemeClr val="accent2"/>
          </a:solidFill>
          <a:ln cap="flat" cmpd="sng" w="28575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1" i="0" lang="en-US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</a:t>
            </a:r>
            <a:endParaRPr b="1" i="0" sz="20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60" name="Google Shape;760;p18"/>
          <p:cNvSpPr/>
          <p:nvPr/>
        </p:nvSpPr>
        <p:spPr>
          <a:xfrm>
            <a:off x="3961375" y="1816750"/>
            <a:ext cx="447900" cy="462000"/>
          </a:xfrm>
          <a:prstGeom prst="ellipse">
            <a:avLst/>
          </a:prstGeom>
          <a:solidFill>
            <a:schemeClr val="accent2"/>
          </a:solidFill>
          <a:ln cap="flat" cmpd="sng" w="28575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1" i="0" lang="en-US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</a:t>
            </a:r>
            <a:endParaRPr b="1" i="0" sz="20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61" name="Google Shape;761;p18"/>
          <p:cNvSpPr/>
          <p:nvPr/>
        </p:nvSpPr>
        <p:spPr>
          <a:xfrm>
            <a:off x="5481000" y="2441150"/>
            <a:ext cx="447900" cy="462000"/>
          </a:xfrm>
          <a:prstGeom prst="ellipse">
            <a:avLst/>
          </a:prstGeom>
          <a:solidFill>
            <a:schemeClr val="accent2"/>
          </a:solidFill>
          <a:ln cap="flat" cmpd="sng" w="28575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1" i="0" lang="en-US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3</a:t>
            </a:r>
            <a:endParaRPr b="1" i="0" sz="20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762" name="Google Shape;762;p1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063650" y="4218501"/>
            <a:ext cx="2864938" cy="1635474"/>
          </a:xfrm>
          <a:prstGeom prst="rect">
            <a:avLst/>
          </a:prstGeom>
          <a:noFill/>
          <a:ln>
            <a:noFill/>
          </a:ln>
        </p:spPr>
      </p:pic>
      <p:sp>
        <p:nvSpPr>
          <p:cNvPr id="763" name="Google Shape;763;p18"/>
          <p:cNvSpPr/>
          <p:nvPr/>
        </p:nvSpPr>
        <p:spPr>
          <a:xfrm>
            <a:off x="6881450" y="4805225"/>
            <a:ext cx="447900" cy="462000"/>
          </a:xfrm>
          <a:prstGeom prst="ellipse">
            <a:avLst/>
          </a:prstGeom>
          <a:solidFill>
            <a:schemeClr val="accent2"/>
          </a:solidFill>
          <a:ln cap="flat" cmpd="sng" w="28575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1" i="0" lang="en-US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4</a:t>
            </a:r>
            <a:endParaRPr b="1" i="0" sz="20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64" name="Google Shape;764;p18"/>
          <p:cNvSpPr/>
          <p:nvPr/>
        </p:nvSpPr>
        <p:spPr>
          <a:xfrm>
            <a:off x="5721375" y="5678925"/>
            <a:ext cx="447900" cy="462000"/>
          </a:xfrm>
          <a:prstGeom prst="ellipse">
            <a:avLst/>
          </a:prstGeom>
          <a:solidFill>
            <a:schemeClr val="accent2"/>
          </a:solidFill>
          <a:ln cap="flat" cmpd="sng" w="28575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1" i="0" lang="en-US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5</a:t>
            </a:r>
            <a:endParaRPr b="1" i="0" sz="20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8" name="Shape 5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9" name="Google Shape;539;p2"/>
          <p:cNvSpPr txBox="1"/>
          <p:nvPr>
            <p:ph type="title"/>
          </p:nvPr>
        </p:nvSpPr>
        <p:spPr>
          <a:xfrm>
            <a:off x="0" y="0"/>
            <a:ext cx="9144000" cy="1257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200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</a:pPr>
            <a:r>
              <a:rPr lang="en-US"/>
              <a:t>Logging Team-Building Huddles</a:t>
            </a:r>
            <a:endParaRPr i="1" sz="4800"/>
          </a:p>
        </p:txBody>
      </p:sp>
      <p:pic>
        <p:nvPicPr>
          <p:cNvPr id="540" name="Google Shape;540;p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6425" y="1409700"/>
            <a:ext cx="4662324" cy="3361400"/>
          </a:xfrm>
          <a:prstGeom prst="rect">
            <a:avLst/>
          </a:prstGeom>
          <a:noFill/>
          <a:ln cap="flat" cmpd="sng" w="9525">
            <a:solidFill>
              <a:srgbClr val="376CB3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id="541" name="Google Shape;541;p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758752" y="1390300"/>
            <a:ext cx="4133348" cy="4077400"/>
          </a:xfrm>
          <a:prstGeom prst="rect">
            <a:avLst/>
          </a:prstGeom>
          <a:noFill/>
          <a:ln cap="flat" cmpd="sng" w="9525">
            <a:solidFill>
              <a:srgbClr val="376CB3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542" name="Google Shape;542;p2"/>
          <p:cNvSpPr/>
          <p:nvPr/>
        </p:nvSpPr>
        <p:spPr>
          <a:xfrm>
            <a:off x="923850" y="2897900"/>
            <a:ext cx="447900" cy="462000"/>
          </a:xfrm>
          <a:prstGeom prst="ellipse">
            <a:avLst/>
          </a:prstGeom>
          <a:solidFill>
            <a:schemeClr val="accent2"/>
          </a:solidFill>
          <a:ln cap="flat" cmpd="sng" w="28575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1" i="0" lang="en-US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</a:t>
            </a:r>
            <a:endParaRPr b="1" i="0" sz="20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43" name="Google Shape;543;p2"/>
          <p:cNvSpPr/>
          <p:nvPr/>
        </p:nvSpPr>
        <p:spPr>
          <a:xfrm>
            <a:off x="3999725" y="2435900"/>
            <a:ext cx="447900" cy="462000"/>
          </a:xfrm>
          <a:prstGeom prst="ellipse">
            <a:avLst/>
          </a:prstGeom>
          <a:solidFill>
            <a:schemeClr val="accent2"/>
          </a:solidFill>
          <a:ln cap="flat" cmpd="sng" w="28575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1" i="0" lang="en-US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</a:t>
            </a:r>
            <a:endParaRPr b="1" i="0" sz="20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44" name="Google Shape;544;p2"/>
          <p:cNvSpPr/>
          <p:nvPr/>
        </p:nvSpPr>
        <p:spPr>
          <a:xfrm>
            <a:off x="7765100" y="4771100"/>
            <a:ext cx="447900" cy="462000"/>
          </a:xfrm>
          <a:prstGeom prst="ellipse">
            <a:avLst/>
          </a:prstGeom>
          <a:solidFill>
            <a:schemeClr val="accent2"/>
          </a:solidFill>
          <a:ln cap="flat" cmpd="sng" w="28575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1" i="0" lang="en-US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3</a:t>
            </a:r>
            <a:endParaRPr b="1" i="0" sz="20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45" name="Google Shape;545;p2"/>
          <p:cNvSpPr/>
          <p:nvPr/>
        </p:nvSpPr>
        <p:spPr>
          <a:xfrm>
            <a:off x="5746350" y="3780125"/>
            <a:ext cx="447900" cy="462000"/>
          </a:xfrm>
          <a:prstGeom prst="ellipse">
            <a:avLst/>
          </a:prstGeom>
          <a:solidFill>
            <a:schemeClr val="accent2"/>
          </a:solidFill>
          <a:ln cap="flat" cmpd="sng" w="28575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1" i="0" lang="en-US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4</a:t>
            </a:r>
            <a:endParaRPr b="1" i="0" sz="20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546" name="Google Shape;546;p2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768025" y="5467700"/>
            <a:ext cx="2124075" cy="571500"/>
          </a:xfrm>
          <a:prstGeom prst="rect">
            <a:avLst/>
          </a:prstGeom>
          <a:noFill/>
          <a:ln>
            <a:noFill/>
          </a:ln>
        </p:spPr>
      </p:pic>
      <p:sp>
        <p:nvSpPr>
          <p:cNvPr id="547" name="Google Shape;547;p2"/>
          <p:cNvSpPr/>
          <p:nvPr/>
        </p:nvSpPr>
        <p:spPr>
          <a:xfrm>
            <a:off x="6768025" y="5467700"/>
            <a:ext cx="447900" cy="462000"/>
          </a:xfrm>
          <a:prstGeom prst="ellipse">
            <a:avLst/>
          </a:prstGeom>
          <a:solidFill>
            <a:schemeClr val="accent2"/>
          </a:solidFill>
          <a:ln cap="flat" cmpd="sng" w="28575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1" i="0" lang="en-US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5</a:t>
            </a:r>
            <a:endParaRPr b="1" i="0" sz="20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52" name="Shape 5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3" name="Google Shape;553;p3"/>
          <p:cNvSpPr txBox="1"/>
          <p:nvPr>
            <p:ph type="title"/>
          </p:nvPr>
        </p:nvSpPr>
        <p:spPr>
          <a:xfrm>
            <a:off x="0" y="0"/>
            <a:ext cx="9144000" cy="1257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200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</a:pPr>
            <a:r>
              <a:rPr lang="en-US"/>
              <a:t>Creating Classroom </a:t>
            </a:r>
            <a:endParaRPr/>
          </a:p>
        </p:txBody>
      </p:sp>
      <p:pic>
        <p:nvPicPr>
          <p:cNvPr id="554" name="Google Shape;554;p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1542324"/>
            <a:ext cx="5726654" cy="3068075"/>
          </a:xfrm>
          <a:prstGeom prst="rect">
            <a:avLst/>
          </a:prstGeom>
          <a:noFill/>
          <a:ln>
            <a:noFill/>
          </a:ln>
        </p:spPr>
      </p:pic>
      <p:pic>
        <p:nvPicPr>
          <p:cNvPr id="555" name="Google Shape;555;p3"/>
          <p:cNvPicPr preferRelativeResize="0"/>
          <p:nvPr/>
        </p:nvPicPr>
        <p:blipFill rotWithShape="1">
          <a:blip r:embed="rId4">
            <a:alphaModFix/>
          </a:blip>
          <a:srcRect b="33554" l="30441" r="28636" t="3385"/>
          <a:stretch/>
        </p:blipFill>
        <p:spPr>
          <a:xfrm>
            <a:off x="5711573" y="3359900"/>
            <a:ext cx="3050628" cy="2783025"/>
          </a:xfrm>
          <a:prstGeom prst="rect">
            <a:avLst/>
          </a:prstGeom>
          <a:noFill/>
          <a:ln>
            <a:noFill/>
          </a:ln>
        </p:spPr>
      </p:pic>
      <p:sp>
        <p:nvSpPr>
          <p:cNvPr id="556" name="Google Shape;556;p3"/>
          <p:cNvSpPr/>
          <p:nvPr/>
        </p:nvSpPr>
        <p:spPr>
          <a:xfrm>
            <a:off x="993825" y="3504950"/>
            <a:ext cx="447900" cy="462000"/>
          </a:xfrm>
          <a:prstGeom prst="ellipse">
            <a:avLst/>
          </a:prstGeom>
          <a:solidFill>
            <a:schemeClr val="accent2"/>
          </a:solidFill>
          <a:ln cap="flat" cmpd="sng" w="28575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1" i="0" lang="en-US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</a:t>
            </a:r>
            <a:endParaRPr b="1" i="0" sz="20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57" name="Google Shape;557;p3"/>
          <p:cNvSpPr/>
          <p:nvPr/>
        </p:nvSpPr>
        <p:spPr>
          <a:xfrm>
            <a:off x="2147000" y="2580950"/>
            <a:ext cx="447900" cy="462000"/>
          </a:xfrm>
          <a:prstGeom prst="ellipse">
            <a:avLst/>
          </a:prstGeom>
          <a:solidFill>
            <a:schemeClr val="accent2"/>
          </a:solidFill>
          <a:ln cap="flat" cmpd="sng" w="28575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1" i="0" lang="en-US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</a:t>
            </a:r>
            <a:endParaRPr b="1" i="0" sz="20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58" name="Google Shape;558;p3"/>
          <p:cNvSpPr/>
          <p:nvPr/>
        </p:nvSpPr>
        <p:spPr>
          <a:xfrm>
            <a:off x="4348050" y="2678200"/>
            <a:ext cx="447900" cy="462000"/>
          </a:xfrm>
          <a:prstGeom prst="ellipse">
            <a:avLst/>
          </a:prstGeom>
          <a:solidFill>
            <a:schemeClr val="accent2"/>
          </a:solidFill>
          <a:ln cap="flat" cmpd="sng" w="28575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1" i="0" lang="en-US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3</a:t>
            </a:r>
            <a:endParaRPr b="1" i="0" sz="20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59" name="Google Shape;559;p3"/>
          <p:cNvSpPr/>
          <p:nvPr/>
        </p:nvSpPr>
        <p:spPr>
          <a:xfrm>
            <a:off x="6428875" y="3704800"/>
            <a:ext cx="447900" cy="462000"/>
          </a:xfrm>
          <a:prstGeom prst="ellipse">
            <a:avLst/>
          </a:prstGeom>
          <a:solidFill>
            <a:schemeClr val="accent2"/>
          </a:solidFill>
          <a:ln cap="flat" cmpd="sng" w="28575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1" i="0" lang="en-US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4</a:t>
            </a:r>
            <a:endParaRPr b="1" i="0" sz="20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60" name="Google Shape;560;p3"/>
          <p:cNvSpPr/>
          <p:nvPr/>
        </p:nvSpPr>
        <p:spPr>
          <a:xfrm>
            <a:off x="8696100" y="4862425"/>
            <a:ext cx="447900" cy="462000"/>
          </a:xfrm>
          <a:prstGeom prst="ellipse">
            <a:avLst/>
          </a:prstGeom>
          <a:solidFill>
            <a:schemeClr val="accent2"/>
          </a:solidFill>
          <a:ln cap="flat" cmpd="sng" w="28575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1" i="0" lang="en-US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5</a:t>
            </a:r>
            <a:endParaRPr b="1" i="0" sz="20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61" name="Google Shape;561;p3"/>
          <p:cNvSpPr/>
          <p:nvPr/>
        </p:nvSpPr>
        <p:spPr>
          <a:xfrm>
            <a:off x="5263675" y="5680925"/>
            <a:ext cx="447900" cy="462000"/>
          </a:xfrm>
          <a:prstGeom prst="ellipse">
            <a:avLst/>
          </a:prstGeom>
          <a:solidFill>
            <a:schemeClr val="accent2"/>
          </a:solidFill>
          <a:ln cap="flat" cmpd="sng" w="28575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1" i="0" lang="en-US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6</a:t>
            </a:r>
            <a:endParaRPr b="1" i="0" sz="20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66" name="Shape 5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7" name="Google Shape;567;p4"/>
          <p:cNvSpPr txBox="1"/>
          <p:nvPr>
            <p:ph type="title"/>
          </p:nvPr>
        </p:nvSpPr>
        <p:spPr>
          <a:xfrm>
            <a:off x="0" y="0"/>
            <a:ext cx="9144000" cy="1257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200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</a:pPr>
            <a:r>
              <a:rPr lang="en-US"/>
              <a:t>Rostering to Classrooms</a:t>
            </a:r>
            <a:endParaRPr/>
          </a:p>
        </p:txBody>
      </p:sp>
      <p:pic>
        <p:nvPicPr>
          <p:cNvPr id="568" name="Google Shape;568;p4"/>
          <p:cNvPicPr preferRelativeResize="0"/>
          <p:nvPr/>
        </p:nvPicPr>
        <p:blipFill rotWithShape="1">
          <a:blip r:embed="rId3">
            <a:alphaModFix/>
          </a:blip>
          <a:srcRect b="0" l="20520" r="0" t="30958"/>
          <a:stretch/>
        </p:blipFill>
        <p:spPr>
          <a:xfrm>
            <a:off x="234713" y="2114988"/>
            <a:ext cx="8909276" cy="3533421"/>
          </a:xfrm>
          <a:prstGeom prst="rect">
            <a:avLst/>
          </a:prstGeom>
          <a:noFill/>
          <a:ln>
            <a:noFill/>
          </a:ln>
        </p:spPr>
      </p:pic>
      <p:sp>
        <p:nvSpPr>
          <p:cNvPr id="569" name="Google Shape;569;p4"/>
          <p:cNvSpPr/>
          <p:nvPr/>
        </p:nvSpPr>
        <p:spPr>
          <a:xfrm>
            <a:off x="5741375" y="3475738"/>
            <a:ext cx="447900" cy="462000"/>
          </a:xfrm>
          <a:prstGeom prst="ellipse">
            <a:avLst/>
          </a:prstGeom>
          <a:solidFill>
            <a:schemeClr val="accent2"/>
          </a:solidFill>
          <a:ln cap="flat" cmpd="sng" w="28575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1" i="0" lang="en-US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</a:t>
            </a:r>
            <a:endParaRPr b="1" i="0" sz="20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70" name="Google Shape;570;p4"/>
          <p:cNvSpPr/>
          <p:nvPr/>
        </p:nvSpPr>
        <p:spPr>
          <a:xfrm>
            <a:off x="7401875" y="2390550"/>
            <a:ext cx="447900" cy="462000"/>
          </a:xfrm>
          <a:prstGeom prst="ellipse">
            <a:avLst/>
          </a:prstGeom>
          <a:solidFill>
            <a:schemeClr val="accent2"/>
          </a:solidFill>
          <a:ln cap="flat" cmpd="sng" w="28575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1" i="0" lang="en-US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4</a:t>
            </a:r>
            <a:endParaRPr b="1" i="0" sz="20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71" name="Google Shape;571;p4"/>
          <p:cNvSpPr/>
          <p:nvPr/>
        </p:nvSpPr>
        <p:spPr>
          <a:xfrm>
            <a:off x="4261575" y="3852975"/>
            <a:ext cx="447900" cy="462000"/>
          </a:xfrm>
          <a:prstGeom prst="ellipse">
            <a:avLst/>
          </a:prstGeom>
          <a:solidFill>
            <a:schemeClr val="accent2"/>
          </a:solidFill>
          <a:ln cap="flat" cmpd="sng" w="28575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1" i="0" lang="en-US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3</a:t>
            </a:r>
            <a:endParaRPr b="1" i="0" sz="20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72" name="Google Shape;572;p4"/>
          <p:cNvSpPr/>
          <p:nvPr/>
        </p:nvSpPr>
        <p:spPr>
          <a:xfrm>
            <a:off x="4588925" y="1653000"/>
            <a:ext cx="447900" cy="462000"/>
          </a:xfrm>
          <a:prstGeom prst="ellipse">
            <a:avLst/>
          </a:prstGeom>
          <a:solidFill>
            <a:schemeClr val="accent2"/>
          </a:solidFill>
          <a:ln cap="flat" cmpd="sng" w="28575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1" i="0" lang="en-US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</a:t>
            </a:r>
            <a:endParaRPr b="1" i="0" sz="20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77" name="Shape 5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8" name="Google Shape;578;p5"/>
          <p:cNvSpPr txBox="1"/>
          <p:nvPr/>
        </p:nvSpPr>
        <p:spPr>
          <a:xfrm>
            <a:off x="0" y="340175"/>
            <a:ext cx="8953500" cy="711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800"/>
              <a:buFont typeface="Arial"/>
              <a:buNone/>
            </a:pPr>
            <a:r>
              <a:rPr b="1" i="0" lang="en-US" sz="3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rPr>
              <a:t>Running Reports in Connect </a:t>
            </a:r>
            <a:endParaRPr b="0" i="0" sz="3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79" name="Google Shape;579;p5"/>
          <p:cNvSpPr txBox="1"/>
          <p:nvPr/>
        </p:nvSpPr>
        <p:spPr>
          <a:xfrm>
            <a:off x="529850" y="1510400"/>
            <a:ext cx="7615500" cy="985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</a:pPr>
            <a:r>
              <a:t/>
            </a:r>
            <a:endParaRPr b="0" i="0" sz="26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</a:pPr>
            <a:r>
              <a:t/>
            </a:r>
            <a:endParaRPr b="0" i="0" sz="26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580" name="Google Shape;580;p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52400" y="1510400"/>
            <a:ext cx="8839199" cy="4191351"/>
          </a:xfrm>
          <a:prstGeom prst="rect">
            <a:avLst/>
          </a:prstGeom>
          <a:noFill/>
          <a:ln>
            <a:noFill/>
          </a:ln>
        </p:spPr>
      </p:pic>
      <p:sp>
        <p:nvSpPr>
          <p:cNvPr id="581" name="Google Shape;581;p5"/>
          <p:cNvSpPr/>
          <p:nvPr/>
        </p:nvSpPr>
        <p:spPr>
          <a:xfrm>
            <a:off x="1330375" y="3885800"/>
            <a:ext cx="447900" cy="462000"/>
          </a:xfrm>
          <a:prstGeom prst="ellipse">
            <a:avLst/>
          </a:prstGeom>
          <a:solidFill>
            <a:schemeClr val="accent2"/>
          </a:solidFill>
          <a:ln cap="flat" cmpd="sng" w="28575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1" i="0" lang="en-US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</a:t>
            </a:r>
            <a:endParaRPr b="1" i="0" sz="20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82" name="Google Shape;582;p5"/>
          <p:cNvSpPr/>
          <p:nvPr/>
        </p:nvSpPr>
        <p:spPr>
          <a:xfrm>
            <a:off x="5427525" y="2142500"/>
            <a:ext cx="447900" cy="462000"/>
          </a:xfrm>
          <a:prstGeom prst="ellipse">
            <a:avLst/>
          </a:prstGeom>
          <a:solidFill>
            <a:schemeClr val="accent2"/>
          </a:solidFill>
          <a:ln cap="flat" cmpd="sng" w="28575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1" i="0" lang="en-US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</a:t>
            </a:r>
            <a:endParaRPr b="1" i="0" sz="20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83" name="Google Shape;583;p5"/>
          <p:cNvSpPr/>
          <p:nvPr/>
        </p:nvSpPr>
        <p:spPr>
          <a:xfrm>
            <a:off x="5427525" y="2727000"/>
            <a:ext cx="447900" cy="462000"/>
          </a:xfrm>
          <a:prstGeom prst="ellipse">
            <a:avLst/>
          </a:prstGeom>
          <a:solidFill>
            <a:schemeClr val="accent2"/>
          </a:solidFill>
          <a:ln cap="flat" cmpd="sng" w="28575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1" i="0" lang="en-US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3</a:t>
            </a:r>
            <a:endParaRPr b="1" i="0" sz="20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88" name="Shape 5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9" name="Google Shape;589;p6"/>
          <p:cNvSpPr txBox="1"/>
          <p:nvPr/>
        </p:nvSpPr>
        <p:spPr>
          <a:xfrm>
            <a:off x="0" y="180450"/>
            <a:ext cx="8953500" cy="1126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400"/>
              <a:buFont typeface="Arial"/>
              <a:buNone/>
            </a:pPr>
            <a:r>
              <a:rPr b="1" i="0" lang="en-US" sz="3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rPr>
              <a:t>Selecting Beginning or Ending Assessments in Connect </a:t>
            </a:r>
            <a:endParaRPr b="0" i="0" sz="2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90" name="Google Shape;590;p6"/>
          <p:cNvSpPr txBox="1"/>
          <p:nvPr/>
        </p:nvSpPr>
        <p:spPr>
          <a:xfrm>
            <a:off x="529850" y="1510400"/>
            <a:ext cx="7615500" cy="985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</a:pPr>
            <a:r>
              <a:t/>
            </a:r>
            <a:endParaRPr b="0" i="0" sz="26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</a:pPr>
            <a:r>
              <a:t/>
            </a:r>
            <a:endParaRPr b="0" i="0" sz="26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591" name="Google Shape;591;p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31975" y="1418475"/>
            <a:ext cx="8280049" cy="4321975"/>
          </a:xfrm>
          <a:prstGeom prst="rect">
            <a:avLst/>
          </a:prstGeom>
          <a:noFill/>
          <a:ln>
            <a:noFill/>
          </a:ln>
        </p:spPr>
      </p:pic>
      <p:sp>
        <p:nvSpPr>
          <p:cNvPr id="592" name="Google Shape;592;p6"/>
          <p:cNvSpPr/>
          <p:nvPr/>
        </p:nvSpPr>
        <p:spPr>
          <a:xfrm>
            <a:off x="1679750" y="4065475"/>
            <a:ext cx="447900" cy="462000"/>
          </a:xfrm>
          <a:prstGeom prst="ellipse">
            <a:avLst/>
          </a:prstGeom>
          <a:solidFill>
            <a:schemeClr val="accent2"/>
          </a:solidFill>
          <a:ln cap="flat" cmpd="sng" w="28575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1" i="0" lang="en-US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</a:t>
            </a:r>
            <a:endParaRPr b="1" i="0" sz="20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93" name="Google Shape;593;p6"/>
          <p:cNvSpPr/>
          <p:nvPr/>
        </p:nvSpPr>
        <p:spPr>
          <a:xfrm>
            <a:off x="5206250" y="1362725"/>
            <a:ext cx="447900" cy="462000"/>
          </a:xfrm>
          <a:prstGeom prst="ellipse">
            <a:avLst/>
          </a:prstGeom>
          <a:solidFill>
            <a:schemeClr val="accent2"/>
          </a:solidFill>
          <a:ln cap="flat" cmpd="sng" w="28575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1" i="0" lang="en-US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</a:t>
            </a:r>
            <a:endParaRPr b="1" i="0" sz="20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94" name="Google Shape;594;p6"/>
          <p:cNvSpPr/>
          <p:nvPr/>
        </p:nvSpPr>
        <p:spPr>
          <a:xfrm>
            <a:off x="5039225" y="2033600"/>
            <a:ext cx="447900" cy="462000"/>
          </a:xfrm>
          <a:prstGeom prst="ellipse">
            <a:avLst/>
          </a:prstGeom>
          <a:solidFill>
            <a:schemeClr val="accent2"/>
          </a:solidFill>
          <a:ln cap="flat" cmpd="sng" w="28575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1" i="0" lang="en-US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3</a:t>
            </a:r>
            <a:endParaRPr b="1" i="0" sz="20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95" name="Google Shape;595;p6"/>
          <p:cNvSpPr/>
          <p:nvPr/>
        </p:nvSpPr>
        <p:spPr>
          <a:xfrm>
            <a:off x="4932075" y="2495600"/>
            <a:ext cx="447900" cy="462000"/>
          </a:xfrm>
          <a:prstGeom prst="ellipse">
            <a:avLst/>
          </a:prstGeom>
          <a:solidFill>
            <a:schemeClr val="accent2"/>
          </a:solidFill>
          <a:ln cap="flat" cmpd="sng" w="28575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1" i="0" lang="en-US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4</a:t>
            </a:r>
            <a:endParaRPr b="1" i="0" sz="20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00" name="Shape 6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1" name="Google Shape;601;p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06625" y="1410084"/>
            <a:ext cx="7747324" cy="4552876"/>
          </a:xfrm>
          <a:prstGeom prst="rect">
            <a:avLst/>
          </a:prstGeom>
          <a:noFill/>
          <a:ln cap="flat" cmpd="sng" w="9525">
            <a:solidFill>
              <a:srgbClr val="376CB3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602" name="Google Shape;602;p7"/>
          <p:cNvSpPr txBox="1"/>
          <p:nvPr>
            <p:ph type="title"/>
          </p:nvPr>
        </p:nvSpPr>
        <p:spPr>
          <a:xfrm>
            <a:off x="0" y="0"/>
            <a:ext cx="9144000" cy="1257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200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</a:pPr>
            <a:r>
              <a:rPr lang="en-US"/>
              <a:t>Entering Beginning Assessments</a:t>
            </a:r>
            <a:endParaRPr i="1" sz="4800"/>
          </a:p>
        </p:txBody>
      </p:sp>
      <p:sp>
        <p:nvSpPr>
          <p:cNvPr id="603" name="Google Shape;603;p7"/>
          <p:cNvSpPr/>
          <p:nvPr/>
        </p:nvSpPr>
        <p:spPr>
          <a:xfrm>
            <a:off x="1637650" y="4773350"/>
            <a:ext cx="447900" cy="462000"/>
          </a:xfrm>
          <a:prstGeom prst="ellipse">
            <a:avLst/>
          </a:prstGeom>
          <a:solidFill>
            <a:schemeClr val="accent2"/>
          </a:solidFill>
          <a:ln cap="flat" cmpd="sng" w="28575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1" i="0" lang="en-US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</a:t>
            </a:r>
            <a:endParaRPr b="1" i="0" sz="20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04" name="Google Shape;604;p7"/>
          <p:cNvSpPr/>
          <p:nvPr/>
        </p:nvSpPr>
        <p:spPr>
          <a:xfrm>
            <a:off x="5023100" y="2784375"/>
            <a:ext cx="447900" cy="462000"/>
          </a:xfrm>
          <a:prstGeom prst="ellipse">
            <a:avLst/>
          </a:prstGeom>
          <a:solidFill>
            <a:schemeClr val="accent2"/>
          </a:solidFill>
          <a:ln cap="flat" cmpd="sng" w="28575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1" i="0" lang="en-US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</a:t>
            </a:r>
            <a:endParaRPr b="1" i="0" sz="20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05" name="Google Shape;605;p7"/>
          <p:cNvSpPr/>
          <p:nvPr/>
        </p:nvSpPr>
        <p:spPr>
          <a:xfrm>
            <a:off x="5471000" y="3594600"/>
            <a:ext cx="447900" cy="462000"/>
          </a:xfrm>
          <a:prstGeom prst="ellipse">
            <a:avLst/>
          </a:prstGeom>
          <a:solidFill>
            <a:schemeClr val="accent2"/>
          </a:solidFill>
          <a:ln cap="flat" cmpd="sng" w="28575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1" i="0" lang="en-US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3</a:t>
            </a:r>
            <a:endParaRPr b="1" i="0" sz="20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06" name="Google Shape;606;p7"/>
          <p:cNvSpPr/>
          <p:nvPr/>
        </p:nvSpPr>
        <p:spPr>
          <a:xfrm>
            <a:off x="2402750" y="5500950"/>
            <a:ext cx="447900" cy="462000"/>
          </a:xfrm>
          <a:prstGeom prst="ellipse">
            <a:avLst/>
          </a:prstGeom>
          <a:solidFill>
            <a:schemeClr val="accent2"/>
          </a:solidFill>
          <a:ln cap="flat" cmpd="sng" w="28575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1" i="0" lang="en-US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5</a:t>
            </a:r>
            <a:endParaRPr b="1" i="0" sz="20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07" name="Google Shape;607;p7"/>
          <p:cNvSpPr/>
          <p:nvPr/>
        </p:nvSpPr>
        <p:spPr>
          <a:xfrm>
            <a:off x="7397725" y="5145025"/>
            <a:ext cx="447900" cy="462000"/>
          </a:xfrm>
          <a:prstGeom prst="ellipse">
            <a:avLst/>
          </a:prstGeom>
          <a:solidFill>
            <a:schemeClr val="accent2"/>
          </a:solidFill>
          <a:ln cap="flat" cmpd="sng" w="28575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1" i="0" lang="en-US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6</a:t>
            </a:r>
            <a:endParaRPr b="1" i="0" sz="20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08" name="Google Shape;608;p7"/>
          <p:cNvSpPr/>
          <p:nvPr/>
        </p:nvSpPr>
        <p:spPr>
          <a:xfrm>
            <a:off x="7397725" y="4311350"/>
            <a:ext cx="447900" cy="462000"/>
          </a:xfrm>
          <a:prstGeom prst="ellipse">
            <a:avLst/>
          </a:prstGeom>
          <a:solidFill>
            <a:schemeClr val="accent2"/>
          </a:solidFill>
          <a:ln cap="flat" cmpd="sng" w="28575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1" i="0" lang="en-US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7</a:t>
            </a:r>
            <a:endParaRPr b="1" i="0" sz="20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09" name="Google Shape;609;p7"/>
          <p:cNvSpPr/>
          <p:nvPr/>
        </p:nvSpPr>
        <p:spPr>
          <a:xfrm>
            <a:off x="5337225" y="4540075"/>
            <a:ext cx="447900" cy="462000"/>
          </a:xfrm>
          <a:prstGeom prst="ellipse">
            <a:avLst/>
          </a:prstGeom>
          <a:solidFill>
            <a:schemeClr val="accent2"/>
          </a:solidFill>
          <a:ln cap="flat" cmpd="sng" w="28575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1" i="0" lang="en-US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4</a:t>
            </a:r>
            <a:endParaRPr b="1" i="0" sz="20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14" name="Shape 6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5" name="Google Shape;615;p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52400" y="1367700"/>
            <a:ext cx="8545551" cy="4661650"/>
          </a:xfrm>
          <a:prstGeom prst="rect">
            <a:avLst/>
          </a:prstGeom>
          <a:noFill/>
          <a:ln>
            <a:noFill/>
          </a:ln>
        </p:spPr>
      </p:pic>
      <p:sp>
        <p:nvSpPr>
          <p:cNvPr id="616" name="Google Shape;616;p8"/>
          <p:cNvSpPr txBox="1"/>
          <p:nvPr>
            <p:ph type="title"/>
          </p:nvPr>
        </p:nvSpPr>
        <p:spPr>
          <a:xfrm>
            <a:off x="0" y="0"/>
            <a:ext cx="9144000" cy="1257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200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</a:pPr>
            <a:r>
              <a:rPr lang="en-US"/>
              <a:t>Entering Ending Assessments </a:t>
            </a:r>
            <a:endParaRPr i="1" sz="4800"/>
          </a:p>
        </p:txBody>
      </p:sp>
      <p:sp>
        <p:nvSpPr>
          <p:cNvPr id="617" name="Google Shape;617;p8"/>
          <p:cNvSpPr/>
          <p:nvPr/>
        </p:nvSpPr>
        <p:spPr>
          <a:xfrm>
            <a:off x="1623650" y="5291175"/>
            <a:ext cx="447900" cy="462000"/>
          </a:xfrm>
          <a:prstGeom prst="ellipse">
            <a:avLst/>
          </a:prstGeom>
          <a:solidFill>
            <a:schemeClr val="accent2"/>
          </a:solidFill>
          <a:ln cap="flat" cmpd="sng" w="28575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1" i="0" lang="en-US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</a:t>
            </a:r>
            <a:endParaRPr b="1" i="0" sz="20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18" name="Google Shape;618;p8"/>
          <p:cNvSpPr/>
          <p:nvPr/>
        </p:nvSpPr>
        <p:spPr>
          <a:xfrm>
            <a:off x="8158175" y="2574450"/>
            <a:ext cx="447900" cy="462000"/>
          </a:xfrm>
          <a:prstGeom prst="ellipse">
            <a:avLst/>
          </a:prstGeom>
          <a:solidFill>
            <a:schemeClr val="accent2"/>
          </a:solidFill>
          <a:ln cap="flat" cmpd="sng" w="28575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1" i="0" lang="en-US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</a:t>
            </a:r>
            <a:endParaRPr b="1" i="0" sz="20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19" name="Google Shape;619;p8"/>
          <p:cNvSpPr/>
          <p:nvPr/>
        </p:nvSpPr>
        <p:spPr>
          <a:xfrm>
            <a:off x="5471000" y="3594600"/>
            <a:ext cx="447900" cy="462000"/>
          </a:xfrm>
          <a:prstGeom prst="ellipse">
            <a:avLst/>
          </a:prstGeom>
          <a:solidFill>
            <a:schemeClr val="accent2"/>
          </a:solidFill>
          <a:ln cap="flat" cmpd="sng" w="28575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1" i="0" lang="en-US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3</a:t>
            </a:r>
            <a:endParaRPr b="1" i="0" sz="20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20" name="Google Shape;620;p8"/>
          <p:cNvSpPr/>
          <p:nvPr/>
        </p:nvSpPr>
        <p:spPr>
          <a:xfrm>
            <a:off x="2514725" y="5607025"/>
            <a:ext cx="447900" cy="462000"/>
          </a:xfrm>
          <a:prstGeom prst="ellipse">
            <a:avLst/>
          </a:prstGeom>
          <a:solidFill>
            <a:schemeClr val="accent2"/>
          </a:solidFill>
          <a:ln cap="flat" cmpd="sng" w="28575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1" i="0" lang="en-US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5</a:t>
            </a:r>
            <a:endParaRPr b="1" i="0" sz="20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21" name="Google Shape;621;p8"/>
          <p:cNvSpPr/>
          <p:nvPr/>
        </p:nvSpPr>
        <p:spPr>
          <a:xfrm>
            <a:off x="6823875" y="5229000"/>
            <a:ext cx="447900" cy="462000"/>
          </a:xfrm>
          <a:prstGeom prst="ellipse">
            <a:avLst/>
          </a:prstGeom>
          <a:solidFill>
            <a:schemeClr val="accent2"/>
          </a:solidFill>
          <a:ln cap="flat" cmpd="sng" w="28575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1" i="0" lang="en-US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6</a:t>
            </a:r>
            <a:endParaRPr b="1" i="0" sz="20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22" name="Google Shape;622;p8"/>
          <p:cNvSpPr/>
          <p:nvPr/>
        </p:nvSpPr>
        <p:spPr>
          <a:xfrm>
            <a:off x="7873575" y="4526075"/>
            <a:ext cx="447900" cy="462000"/>
          </a:xfrm>
          <a:prstGeom prst="ellipse">
            <a:avLst/>
          </a:prstGeom>
          <a:solidFill>
            <a:schemeClr val="accent2"/>
          </a:solidFill>
          <a:ln cap="flat" cmpd="sng" w="28575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1" i="0" lang="en-US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7</a:t>
            </a:r>
            <a:endParaRPr b="1" i="0" sz="20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23" name="Google Shape;623;p8"/>
          <p:cNvSpPr/>
          <p:nvPr/>
        </p:nvSpPr>
        <p:spPr>
          <a:xfrm>
            <a:off x="5673125" y="4526075"/>
            <a:ext cx="447900" cy="462000"/>
          </a:xfrm>
          <a:prstGeom prst="ellipse">
            <a:avLst/>
          </a:prstGeom>
          <a:solidFill>
            <a:schemeClr val="accent2"/>
          </a:solidFill>
          <a:ln cap="flat" cmpd="sng" w="28575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1" i="0" lang="en-US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4</a:t>
            </a:r>
            <a:endParaRPr b="1" i="0" sz="20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28" name="Shape 6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9" name="Google Shape;629;p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4338" y="1899750"/>
            <a:ext cx="9035326" cy="3315017"/>
          </a:xfrm>
          <a:prstGeom prst="rect">
            <a:avLst/>
          </a:prstGeom>
          <a:noFill/>
          <a:ln>
            <a:noFill/>
          </a:ln>
        </p:spPr>
      </p:pic>
      <p:sp>
        <p:nvSpPr>
          <p:cNvPr id="630" name="Google Shape;630;p9"/>
          <p:cNvSpPr/>
          <p:nvPr/>
        </p:nvSpPr>
        <p:spPr>
          <a:xfrm>
            <a:off x="0" y="-6351"/>
            <a:ext cx="9144000" cy="1273200"/>
          </a:xfrm>
          <a:prstGeom prst="rect">
            <a:avLst/>
          </a:prstGeom>
          <a:solidFill>
            <a:srgbClr val="A2DEF9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r>
              <a:t/>
            </a:r>
            <a:endParaRPr b="0" i="0" sz="135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631" name="Google Shape;631;p9"/>
          <p:cNvCxnSpPr/>
          <p:nvPr/>
        </p:nvCxnSpPr>
        <p:spPr>
          <a:xfrm>
            <a:off x="0" y="1266884"/>
            <a:ext cx="9144000" cy="0"/>
          </a:xfrm>
          <a:prstGeom prst="straightConnector1">
            <a:avLst/>
          </a:prstGeom>
          <a:noFill/>
          <a:ln cap="flat" cmpd="sng" w="762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grpSp>
        <p:nvGrpSpPr>
          <p:cNvPr id="632" name="Google Shape;632;p9"/>
          <p:cNvGrpSpPr/>
          <p:nvPr/>
        </p:nvGrpSpPr>
        <p:grpSpPr>
          <a:xfrm>
            <a:off x="0" y="5940804"/>
            <a:ext cx="9187737" cy="1101244"/>
            <a:chOff x="0" y="5940804"/>
            <a:chExt cx="9187737" cy="1101244"/>
          </a:xfrm>
        </p:grpSpPr>
        <p:sp>
          <p:nvSpPr>
            <p:cNvPr id="633" name="Google Shape;633;p9"/>
            <p:cNvSpPr/>
            <p:nvPr/>
          </p:nvSpPr>
          <p:spPr>
            <a:xfrm>
              <a:off x="0" y="6106087"/>
              <a:ext cx="9144000" cy="751800"/>
            </a:xfrm>
            <a:prstGeom prst="rect">
              <a:avLst/>
            </a:prstGeom>
            <a:solidFill>
              <a:srgbClr val="96C93E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50"/>
                <a:buFont typeface="Arial"/>
                <a:buNone/>
              </a:pPr>
              <a:r>
                <a:t/>
              </a:r>
              <a:endParaRPr b="0" i="0" sz="135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634" name="Google Shape;634;p9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6985249" y="5940804"/>
              <a:ext cx="2202488" cy="1101244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635" name="Google Shape;635;p9"/>
            <p:cNvSpPr txBox="1"/>
            <p:nvPr/>
          </p:nvSpPr>
          <p:spPr>
            <a:xfrm>
              <a:off x="1960978" y="6281988"/>
              <a:ext cx="3815100" cy="400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000"/>
                <a:buFont typeface="Arial"/>
                <a:buNone/>
              </a:pPr>
              <a:r>
                <a:rPr b="0" i="0" lang="en-US" sz="2000" u="none" cap="none" strike="noStrik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info@springboardcollaborative.org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636" name="Google Shape;636;p9"/>
            <p:cNvPicPr preferRelativeResize="0"/>
            <p:nvPr/>
          </p:nvPicPr>
          <p:blipFill rotWithShape="1">
            <a:blip r:embed="rId5">
              <a:alphaModFix/>
            </a:blip>
            <a:srcRect b="0" l="0" r="0" t="0"/>
            <a:stretch/>
          </p:blipFill>
          <p:spPr>
            <a:xfrm>
              <a:off x="0" y="6115567"/>
              <a:ext cx="751913" cy="751913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637" name="Google Shape;637;p9"/>
          <p:cNvSpPr txBox="1"/>
          <p:nvPr/>
        </p:nvSpPr>
        <p:spPr>
          <a:xfrm>
            <a:off x="195407" y="311833"/>
            <a:ext cx="8761800" cy="861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0"/>
              <a:buFont typeface="Arial"/>
              <a:buNone/>
            </a:pPr>
            <a:r>
              <a:rPr b="1" i="0" lang="en-US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rPr>
              <a:t>Review </a:t>
            </a:r>
            <a:r>
              <a:rPr b="1" lang="en-US" sz="5000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rPr>
              <a:t>A</a:t>
            </a:r>
            <a:r>
              <a:rPr b="1" i="0" lang="en-US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rPr>
              <a:t>ction </a:t>
            </a:r>
            <a:r>
              <a:rPr b="1" lang="en-US" sz="5000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rPr>
              <a:t>P</a:t>
            </a:r>
            <a:r>
              <a:rPr b="1" i="0" lang="en-US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rPr>
              <a:t>lan–</a:t>
            </a:r>
            <a:r>
              <a:rPr b="1" lang="en-US" sz="5000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rPr>
              <a:t>T</a:t>
            </a:r>
            <a:r>
              <a:rPr b="1" i="0" lang="en-US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rPr>
              <a:t>alk in PLC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38" name="Google Shape;638;p9"/>
          <p:cNvSpPr txBox="1"/>
          <p:nvPr/>
        </p:nvSpPr>
        <p:spPr>
          <a:xfrm>
            <a:off x="95250" y="5293513"/>
            <a:ext cx="8953500" cy="486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rPr b="0" i="0" lang="en-US" sz="2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rPr>
              <a:t>Connect Educator &gt; Action Plans &gt; Select the Students &gt; Edit</a:t>
            </a:r>
            <a:endParaRPr b="0" i="0" sz="2200" u="none" cap="none" strike="noStrike">
              <a:solidFill>
                <a:srgbClr val="006FB6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39" name="Google Shape;639;p9"/>
          <p:cNvSpPr/>
          <p:nvPr/>
        </p:nvSpPr>
        <p:spPr>
          <a:xfrm>
            <a:off x="1145600" y="3922050"/>
            <a:ext cx="447900" cy="462000"/>
          </a:xfrm>
          <a:prstGeom prst="ellipse">
            <a:avLst/>
          </a:prstGeom>
          <a:solidFill>
            <a:schemeClr val="accent2"/>
          </a:solidFill>
          <a:ln cap="flat" cmpd="sng" w="28575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1" i="0" lang="en-US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</a:t>
            </a:r>
            <a:endParaRPr b="1" i="0" sz="20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40" name="Google Shape;640;p9"/>
          <p:cNvSpPr/>
          <p:nvPr/>
        </p:nvSpPr>
        <p:spPr>
          <a:xfrm>
            <a:off x="7883100" y="4293925"/>
            <a:ext cx="447900" cy="462000"/>
          </a:xfrm>
          <a:prstGeom prst="ellipse">
            <a:avLst/>
          </a:prstGeom>
          <a:solidFill>
            <a:schemeClr val="accent2"/>
          </a:solidFill>
          <a:ln cap="flat" cmpd="sng" w="28575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1" i="0" lang="en-US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</a:t>
            </a:r>
            <a:endParaRPr b="1" i="0" sz="20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Office Them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1_Office Theme">
  <a:themeElements>
    <a:clrScheme name="Office Them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