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Montserrat"/>
      <p:bold r:id="rId27"/>
      <p:boldItalic r:id="rId28"/>
    </p:embeddedFont>
    <p:embeddedFont>
      <p:font typeface="Montserrat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ontserrat-bold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MontserratMedium-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aVVT_VP7JnFQZ199tcbtOC20oenhjiQhKo3Pnn_VfFo/copy?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sources.springboardcollaborative.org/web/springboard-and-amplify"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lang="en-US" u="sng"/>
              <a:t>Site-based Logistics</a:t>
            </a:r>
            <a:r>
              <a:rPr lang="en-US"/>
              <a:t> (60 minutes) </a:t>
            </a:r>
            <a:endParaRPr/>
          </a:p>
          <a:p>
            <a:pPr indent="0" lvl="0" marL="0" rtl="0" algn="l">
              <a:spcBef>
                <a:spcPts val="0"/>
              </a:spcBef>
              <a:spcAft>
                <a:spcPts val="0"/>
              </a:spcAft>
              <a:buNone/>
            </a:pPr>
            <a:r>
              <a:t/>
            </a:r>
            <a:endParaRPr b="1" u="sng"/>
          </a:p>
          <a:p>
            <a:pPr indent="0" lvl="0" marL="0" rtl="0" algn="l">
              <a:spcBef>
                <a:spcPts val="0"/>
              </a:spcBef>
              <a:spcAft>
                <a:spcPts val="0"/>
              </a:spcAft>
              <a:buNone/>
            </a:pPr>
            <a:r>
              <a:rPr b="1" lang="en-US" u="sng"/>
              <a:t>Agenda</a:t>
            </a:r>
            <a:endParaRPr b="1" u="sng"/>
          </a:p>
          <a:p>
            <a:pPr indent="-304800" lvl="0" marL="457200" rtl="0" algn="l">
              <a:spcBef>
                <a:spcPts val="0"/>
              </a:spcBef>
              <a:spcAft>
                <a:spcPts val="0"/>
              </a:spcAft>
              <a:buClr>
                <a:schemeClr val="dk1"/>
              </a:buClr>
              <a:buSzPts val="1200"/>
              <a:buFont typeface="Calibri"/>
              <a:buAutoNum type="arabicPeriod"/>
            </a:pPr>
            <a:r>
              <a:rPr i="1" lang="en-US"/>
              <a:t>Opening (</a:t>
            </a:r>
            <a:r>
              <a:rPr i="1" lang="en-US"/>
              <a:t>10 minutes)</a:t>
            </a:r>
            <a:endParaRPr i="1"/>
          </a:p>
          <a:p>
            <a:pPr indent="-304800" lvl="0" marL="457200" rtl="0" algn="l">
              <a:spcBef>
                <a:spcPts val="0"/>
              </a:spcBef>
              <a:spcAft>
                <a:spcPts val="0"/>
              </a:spcAft>
              <a:buClr>
                <a:schemeClr val="dk1"/>
              </a:buClr>
              <a:buSzPts val="1200"/>
              <a:buFont typeface="Calibri"/>
              <a:buAutoNum type="arabicPeriod"/>
            </a:pPr>
            <a:r>
              <a:rPr i="1" lang="en-US"/>
              <a:t>Review logistics (15 min)</a:t>
            </a:r>
            <a:endParaRPr i="1"/>
          </a:p>
          <a:p>
            <a:pPr indent="-304800" lvl="0" marL="457200" rtl="0" algn="l">
              <a:spcBef>
                <a:spcPts val="0"/>
              </a:spcBef>
              <a:spcAft>
                <a:spcPts val="0"/>
              </a:spcAft>
              <a:buClr>
                <a:schemeClr val="dk1"/>
              </a:buClr>
              <a:buSzPts val="1200"/>
              <a:buFont typeface="Calibri"/>
              <a:buAutoNum type="arabicPeriod"/>
            </a:pPr>
            <a:r>
              <a:rPr i="1" lang="en-US"/>
              <a:t>Discuss resources (5 minutes)</a:t>
            </a:r>
            <a:endParaRPr i="1"/>
          </a:p>
          <a:p>
            <a:pPr indent="-304800" lvl="0" marL="457200" rtl="0" algn="l">
              <a:spcBef>
                <a:spcPts val="0"/>
              </a:spcBef>
              <a:spcAft>
                <a:spcPts val="0"/>
              </a:spcAft>
              <a:buClr>
                <a:schemeClr val="dk1"/>
              </a:buClr>
              <a:buSzPts val="1200"/>
              <a:buFont typeface="Calibri"/>
              <a:buAutoNum type="arabicPeriod"/>
            </a:pPr>
            <a:r>
              <a:rPr i="1" lang="en-US"/>
              <a:t>Work time (30 minutes)</a:t>
            </a:r>
            <a:endParaRPr i="1"/>
          </a:p>
          <a:p>
            <a:pPr indent="0" lvl="0" marL="0" rtl="0" algn="l">
              <a:spcBef>
                <a:spcPts val="0"/>
              </a:spcBef>
              <a:spcAft>
                <a:spcPts val="0"/>
              </a:spcAft>
              <a:buNone/>
            </a:pPr>
            <a:r>
              <a:t/>
            </a:r>
            <a:endParaRPr b="1" u="sng"/>
          </a:p>
          <a:p>
            <a:pPr indent="0" lvl="0" marL="0" rtl="0" algn="l">
              <a:spcBef>
                <a:spcPts val="0"/>
              </a:spcBef>
              <a:spcAft>
                <a:spcPts val="0"/>
              </a:spcAft>
              <a:buNone/>
            </a:pPr>
            <a:r>
              <a:rPr b="1" lang="en-US" u="sng"/>
              <a:t>Facilitator Notes:</a:t>
            </a:r>
            <a:endParaRPr b="1" u="sng"/>
          </a:p>
          <a:p>
            <a:pPr indent="0" lvl="0" marL="0" rtl="0" algn="l">
              <a:spcBef>
                <a:spcPts val="0"/>
              </a:spcBef>
              <a:spcAft>
                <a:spcPts val="0"/>
              </a:spcAft>
              <a:buNone/>
            </a:pPr>
            <a:r>
              <a:rPr lang="en-US"/>
              <a:t>Consider completing this </a:t>
            </a:r>
            <a:r>
              <a:rPr lang="en-US" u="sng">
                <a:solidFill>
                  <a:schemeClr val="hlink"/>
                </a:solidFill>
                <a:hlinkClick r:id="rId2"/>
              </a:rPr>
              <a:t>Site-Based Logistics Form</a:t>
            </a:r>
            <a:r>
              <a:rPr lang="en-US"/>
              <a:t> to distribute at this meeting. </a:t>
            </a:r>
            <a:endParaRPr/>
          </a:p>
          <a:p>
            <a:pPr indent="0" lvl="0" marL="0" rtl="0" algn="l">
              <a:spcBef>
                <a:spcPts val="0"/>
              </a:spcBef>
              <a:spcAft>
                <a:spcPts val="0"/>
              </a:spcAft>
              <a:buNone/>
            </a:pPr>
            <a:r>
              <a:rPr lang="en-US"/>
              <a:t>Consider leaving a printed copy with the front desk.</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Copyright 2024 Springboard Collaborative, all rights reserved.</a:t>
            </a:r>
            <a:r>
              <a:rPr b="1" lang="en-US" u="sng"/>
              <a:t> </a:t>
            </a:r>
            <a:endParaRPr b="1"/>
          </a:p>
        </p:txBody>
      </p:sp>
      <p:sp>
        <p:nvSpPr>
          <p:cNvPr id="200" name="Google Shape;2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661affeb06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661affeb06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u="sng"/>
              <a:t>Facilitator Notes: </a:t>
            </a:r>
            <a:endParaRPr/>
          </a:p>
          <a:p>
            <a:pPr indent="-317500" lvl="0" marL="457200" rtl="0" algn="l">
              <a:spcBef>
                <a:spcPts val="0"/>
              </a:spcBef>
              <a:spcAft>
                <a:spcPts val="0"/>
              </a:spcAft>
              <a:buClr>
                <a:schemeClr val="dk1"/>
              </a:buClr>
              <a:buSzPts val="1400"/>
              <a:buChar char="•"/>
            </a:pPr>
            <a:r>
              <a:rPr lang="en-US"/>
              <a:t>Share what assessment you are using and any assessment specific logistics </a:t>
            </a:r>
            <a:endParaRPr/>
          </a:p>
          <a:p>
            <a:pPr indent="-317500" lvl="0" marL="457200" rtl="0" algn="l">
              <a:spcBef>
                <a:spcPts val="0"/>
              </a:spcBef>
              <a:spcAft>
                <a:spcPts val="0"/>
              </a:spcAft>
              <a:buClr>
                <a:schemeClr val="dk1"/>
              </a:buClr>
              <a:buSzPts val="1400"/>
              <a:buChar char="•"/>
            </a:pPr>
            <a:r>
              <a:rPr lang="en-US"/>
              <a:t>Consider: </a:t>
            </a:r>
            <a:endParaRPr/>
          </a:p>
          <a:p>
            <a:pPr indent="-317500" lvl="1" marL="914400" rtl="0" algn="l">
              <a:spcBef>
                <a:spcPts val="0"/>
              </a:spcBef>
              <a:spcAft>
                <a:spcPts val="0"/>
              </a:spcAft>
              <a:buClr>
                <a:schemeClr val="dk1"/>
              </a:buClr>
              <a:buSzPts val="1400"/>
              <a:buChar char="•"/>
            </a:pPr>
            <a:r>
              <a:rPr lang="en-US"/>
              <a:t>What is the plan for completing assessments? </a:t>
            </a:r>
            <a:endParaRPr/>
          </a:p>
          <a:p>
            <a:pPr indent="-317500" lvl="1" marL="914400" rtl="0" algn="l">
              <a:spcBef>
                <a:spcPts val="0"/>
              </a:spcBef>
              <a:spcAft>
                <a:spcPts val="0"/>
              </a:spcAft>
              <a:buClr>
                <a:schemeClr val="dk1"/>
              </a:buClr>
              <a:buSzPts val="1400"/>
              <a:buChar char="•"/>
            </a:pPr>
            <a:r>
              <a:rPr lang="en-US"/>
              <a:t>Where can teachers find assessment materials? </a:t>
            </a:r>
            <a:endParaRPr/>
          </a:p>
          <a:p>
            <a:pPr indent="-317500" lvl="1" marL="914400" rtl="0" algn="l">
              <a:spcBef>
                <a:spcPts val="0"/>
              </a:spcBef>
              <a:spcAft>
                <a:spcPts val="0"/>
              </a:spcAft>
              <a:buClr>
                <a:schemeClr val="dk1"/>
              </a:buClr>
              <a:buSzPts val="1400"/>
              <a:buChar char="•"/>
            </a:pPr>
            <a:r>
              <a:rPr lang="en-US"/>
              <a:t>How will you support teachers with completing assessments? </a:t>
            </a:r>
            <a:endParaRPr/>
          </a:p>
          <a:p>
            <a:pPr indent="-317500" lvl="0" marL="457200" rtl="0" algn="l">
              <a:spcBef>
                <a:spcPts val="0"/>
              </a:spcBef>
              <a:spcAft>
                <a:spcPts val="0"/>
              </a:spcAft>
              <a:buClr>
                <a:schemeClr val="dk1"/>
              </a:buClr>
              <a:buSzPts val="1400"/>
              <a:buChar char="•"/>
            </a:pPr>
            <a:r>
              <a:rPr lang="en-US"/>
              <a:t>Add any additional assessment logistics </a:t>
            </a:r>
            <a:endParaRPr/>
          </a:p>
          <a:p>
            <a:pPr indent="0" lvl="0" marL="0" rtl="0" algn="l">
              <a:spcBef>
                <a:spcPts val="0"/>
              </a:spcBef>
              <a:spcAft>
                <a:spcPts val="0"/>
              </a:spcAft>
              <a:buClr>
                <a:schemeClr val="dk1"/>
              </a:buClr>
              <a:buSzPts val="1100"/>
              <a:buFont typeface="Arial"/>
              <a:buNone/>
            </a:pPr>
            <a:r>
              <a:t/>
            </a:r>
            <a:endParaRPr b="1" u="sng"/>
          </a:p>
          <a:p>
            <a:pPr indent="0" lvl="0" marL="0" rtl="0" algn="l">
              <a:spcBef>
                <a:spcPts val="0"/>
              </a:spcBef>
              <a:spcAft>
                <a:spcPts val="0"/>
              </a:spcAft>
              <a:buNone/>
            </a:pPr>
            <a:r>
              <a:t/>
            </a:r>
            <a:endParaRPr b="1" u="sng"/>
          </a:p>
        </p:txBody>
      </p:sp>
      <p:sp>
        <p:nvSpPr>
          <p:cNvPr id="270" name="Google Shape;270;g2661affeb06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661affeb06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661affeb06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u="sng"/>
              <a:t>Facilitator Notes: </a:t>
            </a:r>
            <a:endParaRPr/>
          </a:p>
          <a:p>
            <a:pPr indent="-228600" lvl="0" marL="457200" rtl="0" algn="l">
              <a:spcBef>
                <a:spcPts val="0"/>
              </a:spcBef>
              <a:spcAft>
                <a:spcPts val="0"/>
              </a:spcAft>
              <a:buClr>
                <a:schemeClr val="dk1"/>
              </a:buClr>
              <a:buSzPts val="1400"/>
              <a:buChar char="•"/>
            </a:pPr>
            <a:r>
              <a:rPr lang="en-US"/>
              <a:t>Use this slide to share information related to Family Workshops with your team</a:t>
            </a:r>
            <a:endParaRPr/>
          </a:p>
          <a:p>
            <a:pPr indent="-228600" lvl="0" marL="457200" rtl="0" algn="l">
              <a:spcBef>
                <a:spcPts val="0"/>
              </a:spcBef>
              <a:spcAft>
                <a:spcPts val="0"/>
              </a:spcAft>
              <a:buClr>
                <a:schemeClr val="dk1"/>
              </a:buClr>
              <a:buSzPts val="1400"/>
              <a:buChar char="•"/>
            </a:pPr>
            <a:r>
              <a:rPr lang="en-US"/>
              <a:t>This may include: </a:t>
            </a:r>
            <a:endParaRPr/>
          </a:p>
          <a:p>
            <a:pPr indent="-228600" lvl="1" marL="914400" rtl="0" algn="l">
              <a:spcBef>
                <a:spcPts val="0"/>
              </a:spcBef>
              <a:spcAft>
                <a:spcPts val="0"/>
              </a:spcAft>
              <a:buClr>
                <a:schemeClr val="dk1"/>
              </a:buClr>
              <a:buSzPts val="1400"/>
              <a:buChar char="•"/>
            </a:pPr>
            <a:r>
              <a:rPr lang="en-US"/>
              <a:t>The dates/times of  Family Workshops</a:t>
            </a:r>
            <a:endParaRPr/>
          </a:p>
          <a:p>
            <a:pPr indent="-228600" lvl="1" marL="914400" rtl="0" algn="l">
              <a:spcBef>
                <a:spcPts val="0"/>
              </a:spcBef>
              <a:spcAft>
                <a:spcPts val="0"/>
              </a:spcAft>
              <a:buClr>
                <a:schemeClr val="dk1"/>
              </a:buClr>
              <a:buSzPts val="1400"/>
              <a:buChar char="•"/>
            </a:pPr>
            <a:r>
              <a:rPr lang="en-US"/>
              <a:t>What does family outreach look like? </a:t>
            </a:r>
            <a:endParaRPr/>
          </a:p>
          <a:p>
            <a:pPr indent="-228600" lvl="1" marL="914400" rtl="0" algn="l">
              <a:spcBef>
                <a:spcPts val="0"/>
              </a:spcBef>
              <a:spcAft>
                <a:spcPts val="0"/>
              </a:spcAft>
              <a:buClr>
                <a:schemeClr val="dk1"/>
              </a:buClr>
              <a:buSzPts val="1400"/>
              <a:buChar char="•"/>
            </a:pPr>
            <a:r>
              <a:rPr lang="en-US"/>
              <a:t>What does workshop make-ups look like? Who is responsible? </a:t>
            </a:r>
            <a:endParaRPr/>
          </a:p>
          <a:p>
            <a:pPr indent="-228600" lvl="1" marL="914400" rtl="0" algn="l">
              <a:spcBef>
                <a:spcPts val="0"/>
              </a:spcBef>
              <a:spcAft>
                <a:spcPts val="0"/>
              </a:spcAft>
              <a:buClr>
                <a:schemeClr val="dk1"/>
              </a:buClr>
              <a:buSzPts val="1400"/>
              <a:buChar char="•"/>
            </a:pPr>
            <a:r>
              <a:rPr lang="en-US"/>
              <a:t>What platform are you using?</a:t>
            </a:r>
            <a:endParaRPr/>
          </a:p>
          <a:p>
            <a:pPr indent="-228600" lvl="0" marL="457200" rtl="0" algn="l">
              <a:spcBef>
                <a:spcPts val="0"/>
              </a:spcBef>
              <a:spcAft>
                <a:spcPts val="0"/>
              </a:spcAft>
              <a:buClr>
                <a:schemeClr val="dk1"/>
              </a:buClr>
              <a:buSzPts val="1400"/>
              <a:buChar char="•"/>
            </a:pPr>
            <a:r>
              <a:rPr lang="en-US"/>
              <a:t>Remind teachers how to log Family Workshop attendance in Connect.</a:t>
            </a:r>
            <a:endParaRPr/>
          </a:p>
          <a:p>
            <a:pPr indent="0" lvl="0" marL="0" rtl="0" algn="l">
              <a:spcBef>
                <a:spcPts val="0"/>
              </a:spcBef>
              <a:spcAft>
                <a:spcPts val="0"/>
              </a:spcAft>
              <a:buClr>
                <a:schemeClr val="dk1"/>
              </a:buClr>
              <a:buSzPts val="1100"/>
              <a:buFont typeface="Arial"/>
              <a:buNone/>
            </a:pPr>
            <a:r>
              <a:t/>
            </a:r>
            <a:endParaRPr b="1" u="sng"/>
          </a:p>
          <a:p>
            <a:pPr indent="0" lvl="0" marL="0" rtl="0" algn="l">
              <a:spcBef>
                <a:spcPts val="0"/>
              </a:spcBef>
              <a:spcAft>
                <a:spcPts val="0"/>
              </a:spcAft>
              <a:buNone/>
            </a:pPr>
            <a:r>
              <a:t/>
            </a:r>
            <a:endParaRPr b="1" u="sng"/>
          </a:p>
        </p:txBody>
      </p:sp>
      <p:sp>
        <p:nvSpPr>
          <p:cNvPr id="278" name="Google Shape;278;g2661affeb06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661affeb06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661affeb06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u="sng"/>
              <a:t>Facilitator Notes: </a:t>
            </a:r>
            <a:endParaRPr/>
          </a:p>
          <a:p>
            <a:pPr indent="-215900" lvl="0" marL="457200" rtl="0" algn="l">
              <a:spcBef>
                <a:spcPts val="0"/>
              </a:spcBef>
              <a:spcAft>
                <a:spcPts val="0"/>
              </a:spcAft>
              <a:buClr>
                <a:schemeClr val="dk1"/>
              </a:buClr>
              <a:buSzPts val="1200"/>
              <a:buFont typeface="Calibri"/>
              <a:buChar char="•"/>
            </a:pPr>
            <a:r>
              <a:rPr lang="en-US"/>
              <a:t>Use this slide to share information related to student instruction.</a:t>
            </a:r>
            <a:endParaRPr/>
          </a:p>
          <a:p>
            <a:pPr indent="-228600" lvl="0" marL="457200" rtl="0" algn="l">
              <a:spcBef>
                <a:spcPts val="0"/>
              </a:spcBef>
              <a:spcAft>
                <a:spcPts val="0"/>
              </a:spcAft>
              <a:buClr>
                <a:schemeClr val="dk1"/>
              </a:buClr>
              <a:buSzPts val="1400"/>
              <a:buChar char="•"/>
            </a:pPr>
            <a:r>
              <a:rPr lang="en-US"/>
              <a:t>Share the student instruction schedule, which components your site will use, where to find links to lesson plans and materials. mClass Intervention materials can be accessed by going to mclass.amplify.com or by going to the Amplify Program Resource microsite (</a:t>
            </a:r>
            <a:r>
              <a:rPr i="1" lang="en-US" u="sng">
                <a:solidFill>
                  <a:schemeClr val="hlink"/>
                </a:solidFill>
                <a:hlinkClick r:id="rId2"/>
              </a:rPr>
              <a:t>Amplify Microsite</a:t>
            </a:r>
            <a:r>
              <a:rPr lang="en-US">
                <a:solidFill>
                  <a:srgbClr val="1E1F21"/>
                </a:solidFill>
              </a:rPr>
              <a:t>)</a:t>
            </a:r>
            <a:endParaRPr/>
          </a:p>
        </p:txBody>
      </p:sp>
      <p:sp>
        <p:nvSpPr>
          <p:cNvPr id="286" name="Google Shape;286;g2661affeb06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661affeb06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661affeb06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Facilitator Notes: </a:t>
            </a:r>
            <a:endParaRPr/>
          </a:p>
          <a:p>
            <a:pPr indent="-317500" lvl="0" marL="457200" rtl="0" algn="l">
              <a:spcBef>
                <a:spcPts val="0"/>
              </a:spcBef>
              <a:spcAft>
                <a:spcPts val="0"/>
              </a:spcAft>
              <a:buClr>
                <a:schemeClr val="dk1"/>
              </a:buClr>
              <a:buSzPts val="1400"/>
              <a:buChar char="•"/>
            </a:pPr>
            <a:r>
              <a:rPr lang="en-US"/>
              <a:t>Use this slide to share information related to family communication with your team</a:t>
            </a:r>
            <a:endParaRPr/>
          </a:p>
          <a:p>
            <a:pPr indent="-317500" lvl="0" marL="457200" rtl="0" algn="l">
              <a:spcBef>
                <a:spcPts val="0"/>
              </a:spcBef>
              <a:spcAft>
                <a:spcPts val="0"/>
              </a:spcAft>
              <a:buClr>
                <a:schemeClr val="dk1"/>
              </a:buClr>
              <a:buSzPts val="1400"/>
              <a:buChar char="•"/>
            </a:pPr>
            <a:r>
              <a:rPr lang="en-US"/>
              <a:t>This may include: </a:t>
            </a:r>
            <a:endParaRPr/>
          </a:p>
          <a:p>
            <a:pPr indent="-317500" lvl="1" marL="914400" rtl="0" algn="l">
              <a:spcBef>
                <a:spcPts val="0"/>
              </a:spcBef>
              <a:spcAft>
                <a:spcPts val="0"/>
              </a:spcAft>
              <a:buClr>
                <a:schemeClr val="dk1"/>
              </a:buClr>
              <a:buSzPts val="1400"/>
              <a:buChar char="•"/>
            </a:pPr>
            <a:r>
              <a:rPr lang="en-US"/>
              <a:t>What tool are you using to communicate with families? Exp. Connect, Remind me app, texts, calls, newsletter </a:t>
            </a:r>
            <a:endParaRPr/>
          </a:p>
          <a:p>
            <a:pPr indent="-228600" lvl="0" marL="457200" rtl="0" algn="l">
              <a:spcBef>
                <a:spcPts val="0"/>
              </a:spcBef>
              <a:spcAft>
                <a:spcPts val="0"/>
              </a:spcAft>
              <a:buNone/>
            </a:pPr>
            <a:r>
              <a:t/>
            </a:r>
            <a:endParaRPr/>
          </a:p>
          <a:p>
            <a:pPr indent="0" lvl="0" marL="0" rtl="0" algn="l">
              <a:spcBef>
                <a:spcPts val="0"/>
              </a:spcBef>
              <a:spcAft>
                <a:spcPts val="0"/>
              </a:spcAft>
              <a:buNone/>
            </a:pPr>
            <a:r>
              <a:t/>
            </a:r>
            <a:endParaRPr b="1" u="sng"/>
          </a:p>
          <a:p>
            <a:pPr indent="0" lvl="0" marL="0" rtl="0" algn="l">
              <a:spcBef>
                <a:spcPts val="0"/>
              </a:spcBef>
              <a:spcAft>
                <a:spcPts val="0"/>
              </a:spcAft>
              <a:buNone/>
            </a:pPr>
            <a:r>
              <a:t/>
            </a:r>
            <a:endParaRPr/>
          </a:p>
          <a:p>
            <a:pPr indent="0" lvl="0" marL="0" rtl="0" algn="l">
              <a:spcBef>
                <a:spcPts val="0"/>
              </a:spcBef>
              <a:spcAft>
                <a:spcPts val="0"/>
              </a:spcAft>
              <a:buNone/>
            </a:pPr>
            <a:r>
              <a:t/>
            </a:r>
            <a:endParaRPr b="1" u="sng"/>
          </a:p>
          <a:p>
            <a:pPr indent="0" lvl="0" marL="0" rtl="0" algn="l">
              <a:spcBef>
                <a:spcPts val="0"/>
              </a:spcBef>
              <a:spcAft>
                <a:spcPts val="0"/>
              </a:spcAft>
              <a:buNone/>
            </a:pPr>
            <a:r>
              <a:t/>
            </a:r>
            <a:endParaRPr b="1" u="sng"/>
          </a:p>
        </p:txBody>
      </p:sp>
      <p:sp>
        <p:nvSpPr>
          <p:cNvPr id="294" name="Google Shape;294;g2661affeb06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661affeb06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661affeb06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u="sng"/>
              <a:t>Facilitator Notes: </a:t>
            </a:r>
            <a:endParaRPr/>
          </a:p>
          <a:p>
            <a:pPr indent="-292100" lvl="0" marL="457200" rtl="0" algn="l">
              <a:spcBef>
                <a:spcPts val="0"/>
              </a:spcBef>
              <a:spcAft>
                <a:spcPts val="0"/>
              </a:spcAft>
              <a:buSzPts val="1000"/>
              <a:buChar char="●"/>
            </a:pPr>
            <a:r>
              <a:rPr lang="en-US"/>
              <a:t>Use this slide to share information related to learning celebration with your team</a:t>
            </a:r>
            <a:endParaRPr/>
          </a:p>
          <a:p>
            <a:pPr indent="-292100" lvl="0" marL="457200" rtl="0" algn="l">
              <a:spcBef>
                <a:spcPts val="0"/>
              </a:spcBef>
              <a:spcAft>
                <a:spcPts val="0"/>
              </a:spcAft>
              <a:buSzPts val="1000"/>
              <a:buChar char="●"/>
            </a:pPr>
            <a:r>
              <a:rPr lang="en-US"/>
              <a:t>This may include: </a:t>
            </a:r>
            <a:endParaRPr/>
          </a:p>
          <a:p>
            <a:pPr indent="-292100" lvl="1" marL="914400" rtl="0" algn="l">
              <a:spcBef>
                <a:spcPts val="0"/>
              </a:spcBef>
              <a:spcAft>
                <a:spcPts val="0"/>
              </a:spcAft>
              <a:buSzPts val="1000"/>
              <a:buChar char="●"/>
            </a:pPr>
            <a:r>
              <a:rPr lang="en-US"/>
              <a:t>When/where the Learning Bonus Celebration will occur </a:t>
            </a:r>
            <a:endParaRPr/>
          </a:p>
          <a:p>
            <a:pPr indent="-292100" lvl="1" marL="914400" rtl="0" algn="l">
              <a:spcBef>
                <a:spcPts val="0"/>
              </a:spcBef>
              <a:spcAft>
                <a:spcPts val="0"/>
              </a:spcAft>
              <a:buSzPts val="1000"/>
              <a:buChar char="●"/>
            </a:pPr>
            <a:r>
              <a:rPr lang="en-US"/>
              <a:t>Things teachers need to do to prepare </a:t>
            </a:r>
            <a:endParaRPr/>
          </a:p>
          <a:p>
            <a:pPr indent="-292100" lvl="1" marL="914400" rtl="0" algn="l">
              <a:spcBef>
                <a:spcPts val="0"/>
              </a:spcBef>
              <a:spcAft>
                <a:spcPts val="0"/>
              </a:spcAft>
              <a:buSzPts val="1000"/>
              <a:buChar char="●"/>
            </a:pPr>
            <a:r>
              <a:rPr lang="en-US"/>
              <a:t>Information about incentives and incentive distribution </a:t>
            </a:r>
            <a:endParaRPr/>
          </a:p>
          <a:p>
            <a:pPr indent="-292100" lvl="0" marL="457200" rtl="0" algn="l">
              <a:spcBef>
                <a:spcPts val="0"/>
              </a:spcBef>
              <a:spcAft>
                <a:spcPts val="0"/>
              </a:spcAft>
              <a:buSzPts val="1000"/>
              <a:buChar char="●"/>
            </a:pPr>
            <a:r>
              <a:rPr lang="en-US"/>
              <a:t>You may want to include this information in a PLC closer to the LBC date </a:t>
            </a:r>
            <a:endParaRPr/>
          </a:p>
          <a:p>
            <a:pPr indent="0" lvl="0" marL="0" rtl="0" algn="l">
              <a:spcBef>
                <a:spcPts val="0"/>
              </a:spcBef>
              <a:spcAft>
                <a:spcPts val="0"/>
              </a:spcAft>
              <a:buClr>
                <a:schemeClr val="dk1"/>
              </a:buClr>
              <a:buSzPts val="1100"/>
              <a:buFont typeface="Arial"/>
              <a:buNone/>
            </a:pPr>
            <a:r>
              <a:t/>
            </a:r>
            <a:endParaRPr b="1" u="sng"/>
          </a:p>
          <a:p>
            <a:pPr indent="0" lvl="0" marL="0" rtl="0" algn="l">
              <a:spcBef>
                <a:spcPts val="0"/>
              </a:spcBef>
              <a:spcAft>
                <a:spcPts val="0"/>
              </a:spcAft>
              <a:buNone/>
            </a:pPr>
            <a:r>
              <a:t/>
            </a:r>
            <a:endParaRPr b="1" u="sng"/>
          </a:p>
        </p:txBody>
      </p:sp>
      <p:sp>
        <p:nvSpPr>
          <p:cNvPr id="302" name="Google Shape;302;g2661affeb06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661affeb06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661affeb06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u="sng"/>
              <a:t>Facilitator Notes: </a:t>
            </a:r>
            <a:endParaRPr/>
          </a:p>
          <a:p>
            <a:pPr indent="-292100" lvl="0" marL="457200" rtl="0" algn="l">
              <a:spcBef>
                <a:spcPts val="0"/>
              </a:spcBef>
              <a:spcAft>
                <a:spcPts val="0"/>
              </a:spcAft>
              <a:buSzPts val="1000"/>
              <a:buChar char="●"/>
            </a:pPr>
            <a:r>
              <a:rPr lang="en-US"/>
              <a:t>Use this slide to share information related to materials with your team</a:t>
            </a:r>
            <a:endParaRPr/>
          </a:p>
          <a:p>
            <a:pPr indent="-292100" lvl="0" marL="457200" rtl="0" algn="l">
              <a:spcBef>
                <a:spcPts val="0"/>
              </a:spcBef>
              <a:spcAft>
                <a:spcPts val="0"/>
              </a:spcAft>
              <a:buSzPts val="1000"/>
              <a:buChar char="●"/>
            </a:pPr>
            <a:r>
              <a:rPr lang="en-US"/>
              <a:t>This may include: </a:t>
            </a:r>
            <a:endParaRPr/>
          </a:p>
          <a:p>
            <a:pPr indent="-292100" lvl="1" marL="914400" rtl="0" algn="l">
              <a:spcBef>
                <a:spcPts val="0"/>
              </a:spcBef>
              <a:spcAft>
                <a:spcPts val="0"/>
              </a:spcAft>
              <a:buSzPts val="1000"/>
              <a:buChar char="●"/>
            </a:pPr>
            <a:r>
              <a:rPr lang="en-US"/>
              <a:t>Any logistical information related to materials</a:t>
            </a:r>
            <a:endParaRPr/>
          </a:p>
          <a:p>
            <a:pPr indent="-292100" lvl="1" marL="914400" rtl="0" algn="l">
              <a:spcBef>
                <a:spcPts val="0"/>
              </a:spcBef>
              <a:spcAft>
                <a:spcPts val="0"/>
              </a:spcAft>
              <a:buSzPts val="1000"/>
              <a:buChar char="●"/>
            </a:pPr>
            <a:r>
              <a:rPr lang="en-US"/>
              <a:t>What materials teachers are receiving, when they are arriving, how they will be organized </a:t>
            </a:r>
            <a:endParaRPr/>
          </a:p>
          <a:p>
            <a:pPr indent="-292100" lvl="1" marL="914400" rtl="0" algn="l">
              <a:spcBef>
                <a:spcPts val="0"/>
              </a:spcBef>
              <a:spcAft>
                <a:spcPts val="0"/>
              </a:spcAft>
              <a:buSzPts val="1000"/>
              <a:buChar char="●"/>
            </a:pPr>
            <a:r>
              <a:rPr lang="en-US"/>
              <a:t>Accessing materials from the Program Resource Site</a:t>
            </a:r>
            <a:endParaRPr/>
          </a:p>
          <a:p>
            <a:pPr indent="-292100" lvl="1" marL="914400" rtl="0" algn="l">
              <a:spcBef>
                <a:spcPts val="0"/>
              </a:spcBef>
              <a:spcAft>
                <a:spcPts val="0"/>
              </a:spcAft>
              <a:buSzPts val="1000"/>
              <a:buChar char="●"/>
            </a:pPr>
            <a:r>
              <a:rPr lang="en-US"/>
              <a:t>Procedure for books</a:t>
            </a:r>
            <a:endParaRPr/>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228600" lvl="0" marL="45720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100"/>
              <a:buFont typeface="Arial"/>
              <a:buNone/>
            </a:pPr>
            <a:r>
              <a:t/>
            </a:r>
            <a:endParaRPr b="1" u="sng"/>
          </a:p>
          <a:p>
            <a:pPr indent="0" lvl="0" marL="0" rtl="0" algn="l">
              <a:spcBef>
                <a:spcPts val="0"/>
              </a:spcBef>
              <a:spcAft>
                <a:spcPts val="0"/>
              </a:spcAft>
              <a:buNone/>
            </a:pPr>
            <a:r>
              <a:t/>
            </a:r>
            <a:endParaRPr b="1" u="sng"/>
          </a:p>
        </p:txBody>
      </p:sp>
      <p:sp>
        <p:nvSpPr>
          <p:cNvPr id="310" name="Google Shape;310;g2661affeb06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b346d02684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b346d02684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u="sng"/>
              <a:t>Facilitator</a:t>
            </a:r>
            <a:r>
              <a:rPr b="1" lang="en-US" u="sng"/>
              <a:t> Notes:</a:t>
            </a:r>
            <a:r>
              <a:rPr b="1" lang="en-US"/>
              <a:t> </a:t>
            </a:r>
            <a:endParaRPr/>
          </a:p>
          <a:p>
            <a:pPr indent="-304800" lvl="0" marL="457200" rtl="0" algn="l">
              <a:spcBef>
                <a:spcPts val="0"/>
              </a:spcBef>
              <a:spcAft>
                <a:spcPts val="0"/>
              </a:spcAft>
              <a:buClr>
                <a:schemeClr val="dk1"/>
              </a:buClr>
              <a:buSzPts val="1200"/>
              <a:buFont typeface="Calibri"/>
              <a:buChar char="•"/>
            </a:pPr>
            <a:r>
              <a:rPr lang="en-US"/>
              <a:t>Check in to ensure that everyone has access to Springboard Learn and Connect: Educator.</a:t>
            </a:r>
            <a:endParaRPr/>
          </a:p>
          <a:p>
            <a:pPr indent="0" lvl="0" marL="0" rtl="0" algn="l">
              <a:spcBef>
                <a:spcPts val="0"/>
              </a:spcBef>
              <a:spcAft>
                <a:spcPts val="0"/>
              </a:spcAft>
              <a:buClr>
                <a:schemeClr val="dk1"/>
              </a:buClr>
              <a:buSzPts val="1400"/>
              <a:buFont typeface="Calibri"/>
              <a:buNone/>
            </a:pPr>
            <a:r>
              <a:t/>
            </a:r>
            <a:endParaRPr b="1" u="sng"/>
          </a:p>
          <a:p>
            <a:pPr indent="0" lvl="0" marL="457200" rtl="0" algn="l">
              <a:spcBef>
                <a:spcPts val="0"/>
              </a:spcBef>
              <a:spcAft>
                <a:spcPts val="0"/>
              </a:spcAft>
              <a:buNone/>
            </a:pPr>
            <a:r>
              <a:t/>
            </a:r>
            <a:endParaRPr b="1" u="sng"/>
          </a:p>
        </p:txBody>
      </p:sp>
      <p:sp>
        <p:nvSpPr>
          <p:cNvPr id="318" name="Google Shape;318;g2b346d02684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661affeb06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661affeb06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u="sng"/>
              <a:t>Facilitator Notes: </a:t>
            </a:r>
            <a:endParaRPr/>
          </a:p>
          <a:p>
            <a:pPr indent="-292100" lvl="0" marL="457200" rtl="0" algn="l">
              <a:spcBef>
                <a:spcPts val="0"/>
              </a:spcBef>
              <a:spcAft>
                <a:spcPts val="0"/>
              </a:spcAft>
              <a:buSzPts val="1000"/>
              <a:buChar char="●"/>
            </a:pPr>
            <a:r>
              <a:rPr lang="en-US"/>
              <a:t>Open question and answer session </a:t>
            </a:r>
            <a:endParaRPr/>
          </a:p>
          <a:p>
            <a:pPr indent="-228600" lvl="0" marL="45720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None/>
            </a:pPr>
            <a:r>
              <a:t/>
            </a:r>
            <a:endParaRPr b="1" u="sng"/>
          </a:p>
        </p:txBody>
      </p:sp>
      <p:sp>
        <p:nvSpPr>
          <p:cNvPr id="328" name="Google Shape;328;g2661affeb06_0_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abb1738ccb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abb1738ccb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Facilitator Notes:</a:t>
            </a:r>
            <a:endParaRPr b="1" u="sng"/>
          </a:p>
          <a:p>
            <a:pPr indent="0" lvl="0" marL="0" rtl="0" algn="l">
              <a:spcBef>
                <a:spcPts val="0"/>
              </a:spcBef>
              <a:spcAft>
                <a:spcPts val="0"/>
              </a:spcAft>
              <a:buNone/>
            </a:pPr>
            <a:r>
              <a:rPr lang="en-US"/>
              <a:t>Add key take-aways.</a:t>
            </a:r>
            <a:endParaRPr/>
          </a:p>
        </p:txBody>
      </p:sp>
      <p:sp>
        <p:nvSpPr>
          <p:cNvPr id="336" name="Google Shape;336;g2abb1738ccb_0_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b346d02684_0_10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b346d02684_0_10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Facilitator Notes:</a:t>
            </a:r>
            <a:endParaRPr b="1" u="sng"/>
          </a:p>
          <a:p>
            <a:pPr indent="0" lvl="0" marL="0" rtl="0" algn="l">
              <a:spcBef>
                <a:spcPts val="0"/>
              </a:spcBef>
              <a:spcAft>
                <a:spcPts val="0"/>
              </a:spcAft>
              <a:buNone/>
            </a:pPr>
            <a:r>
              <a:rPr lang="en-US"/>
              <a:t>Add next steps</a:t>
            </a:r>
            <a:endParaRPr/>
          </a:p>
        </p:txBody>
      </p:sp>
      <p:sp>
        <p:nvSpPr>
          <p:cNvPr id="344" name="Google Shape;344;g2b346d02684_0_10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u="sng"/>
              <a:t>Facilitator Notes: </a:t>
            </a:r>
            <a:endParaRPr/>
          </a:p>
          <a:p>
            <a:pPr indent="0" lvl="0" marL="0" rtl="0" algn="l">
              <a:spcBef>
                <a:spcPts val="0"/>
              </a:spcBef>
              <a:spcAft>
                <a:spcPts val="0"/>
              </a:spcAft>
              <a:buClr>
                <a:schemeClr val="dk1"/>
              </a:buClr>
              <a:buSzPts val="1400"/>
              <a:buFont typeface="Arial"/>
              <a:buNone/>
            </a:pPr>
            <a:r>
              <a:rPr lang="en-US"/>
              <a:t>Welcome participants.</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b="1" lang="en-US" u="sng"/>
              <a:t>Possible script:</a:t>
            </a:r>
            <a:endParaRPr i="1"/>
          </a:p>
          <a:p>
            <a:pPr indent="-171450" lvl="0" marL="171450" rtl="0" algn="l">
              <a:spcBef>
                <a:spcPts val="0"/>
              </a:spcBef>
              <a:spcAft>
                <a:spcPts val="0"/>
              </a:spcAft>
              <a:buClr>
                <a:schemeClr val="dk1"/>
              </a:buClr>
              <a:buSzPts val="1400"/>
              <a:buFont typeface="Calibri"/>
              <a:buChar char="•"/>
            </a:pPr>
            <a:r>
              <a:rPr i="1" lang="en-US"/>
              <a:t>Today we will discuss relevant details for how the Springboard Collaborative program will look here! We will share relevant dates and processes as well as some resources for you to use throughout the program.</a:t>
            </a:r>
            <a:endParaRPr/>
          </a:p>
        </p:txBody>
      </p:sp>
      <p:sp>
        <p:nvSpPr>
          <p:cNvPr id="207" name="Google Shape;2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661affeb06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661affeb06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Possible Script:</a:t>
            </a:r>
            <a:endParaRPr b="1" u="sng"/>
          </a:p>
          <a:p>
            <a:pPr indent="-317500" lvl="0" marL="457200" rtl="0" algn="l">
              <a:spcBef>
                <a:spcPts val="0"/>
              </a:spcBef>
              <a:spcAft>
                <a:spcPts val="0"/>
              </a:spcAft>
              <a:buSzPts val="1400"/>
              <a:buChar char="●"/>
            </a:pPr>
            <a:r>
              <a:rPr i="1" lang="en-US"/>
              <a:t>Soon, you will work on preparation tasks. The next slide will help you know what you need to do.</a:t>
            </a:r>
            <a:endParaRPr i="1"/>
          </a:p>
        </p:txBody>
      </p:sp>
      <p:sp>
        <p:nvSpPr>
          <p:cNvPr id="352" name="Google Shape;352;g2661affeb06_0_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6a74da5b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6a74da5b4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u="sng"/>
              <a:t>Facilitator Notes: </a:t>
            </a:r>
            <a:endParaRPr/>
          </a:p>
          <a:p>
            <a:pPr indent="0" lvl="0" marL="0" rtl="0" algn="l">
              <a:spcBef>
                <a:spcPts val="0"/>
              </a:spcBef>
              <a:spcAft>
                <a:spcPts val="0"/>
              </a:spcAft>
              <a:buClr>
                <a:schemeClr val="dk1"/>
              </a:buClr>
              <a:buSzPts val="1400"/>
              <a:buFont typeface="Arial"/>
              <a:buNone/>
            </a:pPr>
            <a:r>
              <a:rPr lang="en-US"/>
              <a:t>Include a list of tasks for work time.</a:t>
            </a:r>
            <a:endParaRPr/>
          </a:p>
          <a:p>
            <a:pPr indent="-228600" lvl="0" marL="45720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None/>
            </a:pPr>
            <a:r>
              <a:t/>
            </a:r>
            <a:endParaRPr b="1" u="sng"/>
          </a:p>
        </p:txBody>
      </p:sp>
      <p:sp>
        <p:nvSpPr>
          <p:cNvPr id="359" name="Google Shape;359;g26a74da5b4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59140a7bf4_0_4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59140a7bf4_0_4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259140a7bf4_0_4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Facilitator Notes: </a:t>
            </a:r>
            <a:endParaRPr b="1" u="sng"/>
          </a:p>
          <a:p>
            <a:pPr indent="-317500" lvl="0" marL="457200" rtl="0" algn="l">
              <a:spcBef>
                <a:spcPts val="0"/>
              </a:spcBef>
              <a:spcAft>
                <a:spcPts val="0"/>
              </a:spcAft>
              <a:buSzPts val="1400"/>
              <a:buChar char="●"/>
            </a:pPr>
            <a:r>
              <a:rPr lang="en-US"/>
              <a:t>Prepare a model response for the </a:t>
            </a:r>
            <a:r>
              <a:rPr lang="en-US"/>
              <a:t>warm up</a:t>
            </a:r>
            <a:r>
              <a:rPr lang="en-US"/>
              <a:t> chat.</a:t>
            </a:r>
            <a:endParaRPr/>
          </a:p>
        </p:txBody>
      </p:sp>
      <p:sp>
        <p:nvSpPr>
          <p:cNvPr id="214" name="Google Shape;2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661affeb06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Facilitator Notes:</a:t>
            </a:r>
            <a:endParaRPr/>
          </a:p>
          <a:p>
            <a:pPr indent="-317500" lvl="0" marL="457200" rtl="0" algn="l">
              <a:spcBef>
                <a:spcPts val="0"/>
              </a:spcBef>
              <a:spcAft>
                <a:spcPts val="0"/>
              </a:spcAft>
              <a:buClr>
                <a:schemeClr val="dk1"/>
              </a:buClr>
              <a:buSzPts val="1400"/>
              <a:buChar char="•"/>
            </a:pPr>
            <a:r>
              <a:rPr lang="en-US"/>
              <a:t>Update this slide with your photo and information prior to the training. </a:t>
            </a:r>
            <a:endParaRPr b="1" u="sng"/>
          </a:p>
          <a:p>
            <a:pPr indent="-317500" lvl="0" marL="457200" rtl="0" algn="l">
              <a:spcBef>
                <a:spcPts val="0"/>
              </a:spcBef>
              <a:spcAft>
                <a:spcPts val="0"/>
              </a:spcAft>
              <a:buClr>
                <a:schemeClr val="dk1"/>
              </a:buClr>
              <a:buSzPts val="1400"/>
              <a:buChar char="•"/>
            </a:pPr>
            <a:r>
              <a:rPr lang="en-US"/>
              <a:t>Introduce</a:t>
            </a:r>
            <a:r>
              <a:rPr lang="en-US"/>
              <a:t> yourself.</a:t>
            </a:r>
            <a:endParaRPr/>
          </a:p>
          <a:p>
            <a:pPr indent="0" lvl="0" marL="457200" rtl="0" algn="l">
              <a:spcBef>
                <a:spcPts val="0"/>
              </a:spcBef>
              <a:spcAft>
                <a:spcPts val="0"/>
              </a:spcAft>
              <a:buNone/>
            </a:pPr>
            <a:r>
              <a:t/>
            </a:r>
            <a:endParaRPr b="1" u="sng"/>
          </a:p>
        </p:txBody>
      </p:sp>
      <p:sp>
        <p:nvSpPr>
          <p:cNvPr id="221" name="Google Shape;221;g2661affeb06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59140a7bf4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59140a7bf4_0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u="sng"/>
              <a:t>Facilitator Notes:</a:t>
            </a:r>
            <a:endParaRPr b="1" u="sng"/>
          </a:p>
          <a:p>
            <a:pPr indent="-171450" lvl="0" marL="171450" rtl="0" algn="l">
              <a:spcBef>
                <a:spcPts val="0"/>
              </a:spcBef>
              <a:spcAft>
                <a:spcPts val="0"/>
              </a:spcAft>
              <a:buClr>
                <a:schemeClr val="dk1"/>
              </a:buClr>
              <a:buSzPts val="1200"/>
              <a:buFont typeface="Calibri"/>
              <a:buChar char="•"/>
            </a:pPr>
            <a:r>
              <a:rPr lang="en-US"/>
              <a:t>Review goals for this PD session.</a:t>
            </a:r>
            <a:endParaRPr/>
          </a:p>
          <a:p>
            <a:pPr indent="-171450" lvl="0" marL="171450" rtl="0" algn="l">
              <a:spcBef>
                <a:spcPts val="0"/>
              </a:spcBef>
              <a:spcAft>
                <a:spcPts val="0"/>
              </a:spcAft>
              <a:buClr>
                <a:schemeClr val="dk1"/>
              </a:buClr>
              <a:buSzPts val="1200"/>
              <a:buFont typeface="Calibri"/>
              <a:buChar char="•"/>
            </a:pPr>
            <a:r>
              <a:rPr lang="en-US"/>
              <a:t>Invite participants to think about where they are and to </a:t>
            </a:r>
            <a:r>
              <a:rPr b="1" lang="en-US"/>
              <a:t>set their own intentions</a:t>
            </a:r>
            <a:r>
              <a:rPr lang="en-US"/>
              <a:t>.</a:t>
            </a:r>
            <a:endParaRPr/>
          </a:p>
          <a:p>
            <a:pPr indent="0" lvl="0" marL="45720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u="sng"/>
              <a:t>Possible Script</a:t>
            </a:r>
            <a:endParaRPr b="1" u="sng"/>
          </a:p>
          <a:p>
            <a:pPr indent="-304800" lvl="0" marL="457200" rtl="0" algn="l">
              <a:spcBef>
                <a:spcPts val="0"/>
              </a:spcBef>
              <a:spcAft>
                <a:spcPts val="0"/>
              </a:spcAft>
              <a:buClr>
                <a:schemeClr val="dk1"/>
              </a:buClr>
              <a:buSzPts val="1200"/>
              <a:buFont typeface="Calibri"/>
              <a:buChar char="•"/>
            </a:pPr>
            <a:r>
              <a:rPr i="1" lang="en-US"/>
              <a:t>Let’s take a moment to discuss our learning goals for today’s session. </a:t>
            </a:r>
            <a:endParaRPr i="1"/>
          </a:p>
          <a:p>
            <a:pPr indent="-304800" lvl="0" marL="457200" rtl="0" algn="l">
              <a:spcBef>
                <a:spcPts val="0"/>
              </a:spcBef>
              <a:spcAft>
                <a:spcPts val="0"/>
              </a:spcAft>
              <a:buClr>
                <a:schemeClr val="dk1"/>
              </a:buClr>
              <a:buSzPts val="1200"/>
              <a:buFont typeface="Calibri"/>
              <a:buChar char="•"/>
            </a:pPr>
            <a:r>
              <a:rPr i="1" lang="en-US"/>
              <a:t>Can I get someone to read these objectives? As they read, think about which objective you’re most excited to learn more about; begin to set your own intentions around our time together today. </a:t>
            </a:r>
            <a:endParaRPr i="1"/>
          </a:p>
          <a:p>
            <a:pPr indent="-304800" lvl="0" marL="457200" rtl="0" algn="l">
              <a:spcBef>
                <a:spcPts val="0"/>
              </a:spcBef>
              <a:spcAft>
                <a:spcPts val="0"/>
              </a:spcAft>
              <a:buClr>
                <a:schemeClr val="dk1"/>
              </a:buClr>
              <a:buSzPts val="1200"/>
              <a:buFont typeface="Calibri"/>
              <a:buChar char="•"/>
            </a:pPr>
            <a:r>
              <a:rPr lang="en-US"/>
              <a:t>FACILITATOR NOTE: Participant reads objectives.</a:t>
            </a:r>
            <a:endParaRPr i="1"/>
          </a:p>
          <a:p>
            <a:pPr indent="0" lvl="0" marL="0" rtl="0" algn="l">
              <a:lnSpc>
                <a:spcPct val="115000"/>
              </a:lnSpc>
              <a:spcBef>
                <a:spcPts val="1200"/>
              </a:spcBef>
              <a:spcAft>
                <a:spcPts val="1200"/>
              </a:spcAft>
              <a:buClr>
                <a:schemeClr val="dk1"/>
              </a:buClr>
              <a:buSzPts val="1100"/>
              <a:buFont typeface="Arial"/>
              <a:buNone/>
            </a:pPr>
            <a:r>
              <a:t/>
            </a:r>
            <a:endParaRPr/>
          </a:p>
        </p:txBody>
      </p:sp>
      <p:sp>
        <p:nvSpPr>
          <p:cNvPr id="231" name="Google Shape;231;g259140a7bf4_0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abb1738ccb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abb1738ccb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Facilitator Notes</a:t>
            </a:r>
            <a:endParaRPr b="1" u="sng"/>
          </a:p>
          <a:p>
            <a:pPr indent="-171450" lvl="0" marL="171450" rtl="0" algn="l">
              <a:spcBef>
                <a:spcPts val="0"/>
              </a:spcBef>
              <a:spcAft>
                <a:spcPts val="0"/>
              </a:spcAft>
              <a:buClr>
                <a:schemeClr val="dk1"/>
              </a:buClr>
              <a:buSzPts val="1200"/>
              <a:buChar char="•"/>
            </a:pPr>
            <a:r>
              <a:rPr lang="en-US"/>
              <a:t>Review goals for this section of the PD session.</a:t>
            </a:r>
            <a:endParaRPr/>
          </a:p>
          <a:p>
            <a:pPr indent="-171450" lvl="0" marL="171450" rtl="0" algn="l">
              <a:spcBef>
                <a:spcPts val="0"/>
              </a:spcBef>
              <a:spcAft>
                <a:spcPts val="0"/>
              </a:spcAft>
              <a:buClr>
                <a:schemeClr val="dk1"/>
              </a:buClr>
              <a:buSzPts val="1200"/>
              <a:buChar char="•"/>
            </a:pPr>
            <a:r>
              <a:rPr lang="en-US"/>
              <a:t>Invite participants to think about where they are, in terms of the goals, and to </a:t>
            </a:r>
            <a:r>
              <a:rPr b="1" lang="en-US"/>
              <a:t>set their own intentions</a:t>
            </a:r>
            <a:r>
              <a:rPr lang="en-US"/>
              <a:t> (this could be a quick show of hands or longer turn and talk)</a:t>
            </a:r>
            <a:endParaRPr/>
          </a:p>
          <a:p>
            <a:pPr indent="-171450" lvl="0" marL="171450" rtl="0" algn="l">
              <a:spcBef>
                <a:spcPts val="0"/>
              </a:spcBef>
              <a:spcAft>
                <a:spcPts val="0"/>
              </a:spcAft>
              <a:buClr>
                <a:schemeClr val="dk1"/>
              </a:buClr>
              <a:buSzPts val="1200"/>
              <a:buChar char="•"/>
            </a:pPr>
            <a:r>
              <a:rPr lang="en-US"/>
              <a:t>Drop the verb in the chat. Ex) Learn, explore, identify, gain </a:t>
            </a:r>
            <a:endParaRPr/>
          </a:p>
          <a:p>
            <a:pPr indent="0" lvl="0" marL="0" rtl="0" algn="l">
              <a:spcBef>
                <a:spcPts val="0"/>
              </a:spcBef>
              <a:spcAft>
                <a:spcPts val="0"/>
              </a:spcAft>
              <a:buNone/>
            </a:pPr>
            <a:r>
              <a:t/>
            </a:r>
            <a:endParaRPr i="1"/>
          </a:p>
          <a:p>
            <a:pPr indent="0" lvl="0" marL="457200" rtl="0" algn="l">
              <a:spcBef>
                <a:spcPts val="0"/>
              </a:spcBef>
              <a:spcAft>
                <a:spcPts val="0"/>
              </a:spcAft>
              <a:buNone/>
            </a:pPr>
            <a:r>
              <a:t/>
            </a:r>
            <a:endParaRPr/>
          </a:p>
        </p:txBody>
      </p:sp>
      <p:sp>
        <p:nvSpPr>
          <p:cNvPr id="239" name="Google Shape;239;g2abb1738ccb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abb1738ccb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abb1738ccb_0_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Possible Script:</a:t>
            </a:r>
            <a:endParaRPr b="1" u="sng"/>
          </a:p>
          <a:p>
            <a:pPr indent="-317500" lvl="0" marL="457200" rtl="0" algn="l">
              <a:spcBef>
                <a:spcPts val="0"/>
              </a:spcBef>
              <a:spcAft>
                <a:spcPts val="0"/>
              </a:spcAft>
              <a:buSzPts val="1400"/>
              <a:buChar char="●"/>
            </a:pPr>
            <a:r>
              <a:rPr i="1" lang="en-US"/>
              <a:t>Now let’s move onto logistics for our site. In this next section, we will learn about what the program will look like for us.</a:t>
            </a:r>
            <a:endParaRPr i="1"/>
          </a:p>
        </p:txBody>
      </p:sp>
      <p:sp>
        <p:nvSpPr>
          <p:cNvPr id="247" name="Google Shape;247;g2abb1738ccb_0_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61affeb06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661affeb06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u="sng"/>
              <a:t>Facilitator Note:</a:t>
            </a:r>
            <a:endParaRPr/>
          </a:p>
          <a:p>
            <a:pPr indent="-292100" lvl="0" marL="457200" rtl="0" algn="l">
              <a:spcBef>
                <a:spcPts val="0"/>
              </a:spcBef>
              <a:spcAft>
                <a:spcPts val="0"/>
              </a:spcAft>
              <a:buClr>
                <a:schemeClr val="dk1"/>
              </a:buClr>
              <a:buSzPts val="1000"/>
              <a:buChar char="●"/>
            </a:pPr>
            <a:r>
              <a:rPr lang="en-US"/>
              <a:t>Drop your daily schedule here. </a:t>
            </a:r>
            <a:endParaRPr/>
          </a:p>
          <a:p>
            <a:pPr indent="-292100" lvl="0" marL="457200" rtl="0" algn="l">
              <a:spcBef>
                <a:spcPts val="0"/>
              </a:spcBef>
              <a:spcAft>
                <a:spcPts val="0"/>
              </a:spcAft>
              <a:buClr>
                <a:schemeClr val="dk1"/>
              </a:buClr>
              <a:buSzPts val="1000"/>
              <a:buChar char="●"/>
            </a:pPr>
            <a:r>
              <a:rPr lang="en-US"/>
              <a:t>Consider adding in arrival/dismissal.</a:t>
            </a:r>
            <a:endParaRPr/>
          </a:p>
          <a:p>
            <a:pPr indent="-292100" lvl="0" marL="457200" rtl="0" algn="l">
              <a:spcBef>
                <a:spcPts val="0"/>
              </a:spcBef>
              <a:spcAft>
                <a:spcPts val="0"/>
              </a:spcAft>
              <a:buClr>
                <a:schemeClr val="dk1"/>
              </a:buClr>
              <a:buSzPts val="1000"/>
              <a:buChar char="●"/>
            </a:pPr>
            <a:r>
              <a:rPr lang="en-US"/>
              <a:t>Consider adding in breakfast/snack/lunch when appropriate. </a:t>
            </a:r>
            <a:endParaRPr b="1" u="sng"/>
          </a:p>
          <a:p>
            <a:pPr indent="-228600" lvl="0" marL="45720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100"/>
              <a:buFont typeface="Arial"/>
              <a:buNone/>
            </a:pPr>
            <a:r>
              <a:t/>
            </a:r>
            <a:endParaRPr b="1" u="sng"/>
          </a:p>
          <a:p>
            <a:pPr indent="0" lvl="0" marL="0" rtl="0" algn="l">
              <a:spcBef>
                <a:spcPts val="0"/>
              </a:spcBef>
              <a:spcAft>
                <a:spcPts val="0"/>
              </a:spcAft>
              <a:buNone/>
            </a:pPr>
            <a:r>
              <a:t/>
            </a:r>
            <a:endParaRPr/>
          </a:p>
        </p:txBody>
      </p:sp>
      <p:sp>
        <p:nvSpPr>
          <p:cNvPr id="254" name="Google Shape;254;g2661affeb06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661affeb06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661affeb06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u="sng"/>
              <a:t>Facilitator </a:t>
            </a:r>
            <a:r>
              <a:rPr b="1" lang="en-US" u="sng"/>
              <a:t>Notes</a:t>
            </a:r>
            <a:r>
              <a:rPr b="1" lang="en-US" u="sng"/>
              <a:t>: </a:t>
            </a:r>
            <a:endParaRPr/>
          </a:p>
          <a:p>
            <a:pPr indent="-317500" lvl="0" marL="457200" rtl="0" algn="l">
              <a:spcBef>
                <a:spcPts val="0"/>
              </a:spcBef>
              <a:spcAft>
                <a:spcPts val="0"/>
              </a:spcAft>
              <a:buClr>
                <a:schemeClr val="dk1"/>
              </a:buClr>
              <a:buSzPts val="1400"/>
              <a:buChar char="•"/>
            </a:pPr>
            <a:r>
              <a:rPr lang="en-US"/>
              <a:t>Include the dates Team-Building Huddles need to be completed by. </a:t>
            </a:r>
            <a:endParaRPr/>
          </a:p>
          <a:p>
            <a:pPr indent="-317500" lvl="0" marL="457200" rtl="0" algn="l">
              <a:spcBef>
                <a:spcPts val="0"/>
              </a:spcBef>
              <a:spcAft>
                <a:spcPts val="0"/>
              </a:spcAft>
              <a:buClr>
                <a:schemeClr val="dk1"/>
              </a:buClr>
              <a:buSzPts val="1400"/>
              <a:buChar char="•"/>
            </a:pPr>
            <a:r>
              <a:rPr lang="en-US"/>
              <a:t>Consider including an updated number of % of Team-Building Huddles completed. </a:t>
            </a:r>
            <a:endParaRPr/>
          </a:p>
          <a:p>
            <a:pPr indent="-317500" lvl="0" marL="457200" rtl="0" algn="l">
              <a:spcBef>
                <a:spcPts val="0"/>
              </a:spcBef>
              <a:spcAft>
                <a:spcPts val="0"/>
              </a:spcAft>
              <a:buClr>
                <a:schemeClr val="dk1"/>
              </a:buClr>
              <a:buSzPts val="1400"/>
              <a:buChar char="•"/>
            </a:pPr>
            <a:r>
              <a:rPr lang="en-US"/>
              <a:t>Are teachers getting paid? If so, what is the process for submitting pay?</a:t>
            </a:r>
            <a:endParaRPr/>
          </a:p>
          <a:p>
            <a:pPr indent="-317500" lvl="0" marL="457200" rtl="0" algn="l">
              <a:spcBef>
                <a:spcPts val="0"/>
              </a:spcBef>
              <a:spcAft>
                <a:spcPts val="0"/>
              </a:spcAft>
              <a:buClr>
                <a:schemeClr val="dk1"/>
              </a:buClr>
              <a:buSzPts val="1400"/>
              <a:buChar char="•"/>
            </a:pPr>
            <a:r>
              <a:rPr lang="en-US"/>
              <a:t>Share how to log the Team-Building Huddle.</a:t>
            </a:r>
            <a:endParaRPr/>
          </a:p>
          <a:p>
            <a:pPr indent="-317500" lvl="0" marL="457200" rtl="0" algn="l">
              <a:spcBef>
                <a:spcPts val="0"/>
              </a:spcBef>
              <a:spcAft>
                <a:spcPts val="0"/>
              </a:spcAft>
              <a:buClr>
                <a:schemeClr val="dk1"/>
              </a:buClr>
              <a:buSzPts val="1400"/>
              <a:buChar char="•"/>
            </a:pPr>
            <a:r>
              <a:rPr lang="en-US"/>
              <a:t>Are huddles 1:1? Small groups? What platform are you using? (Zoom, google meetings) What is the procedure for scheduling? </a:t>
            </a:r>
            <a:endParaRPr/>
          </a:p>
          <a:p>
            <a:pPr indent="-317500" lvl="0" marL="457200" rtl="0" algn="l">
              <a:spcBef>
                <a:spcPts val="0"/>
              </a:spcBef>
              <a:spcAft>
                <a:spcPts val="0"/>
              </a:spcAft>
              <a:buClr>
                <a:schemeClr val="dk1"/>
              </a:buClr>
              <a:buSzPts val="1400"/>
              <a:buChar char="•"/>
            </a:pPr>
            <a:r>
              <a:rPr lang="en-US"/>
              <a:t>Add any other important logistics information. </a:t>
            </a:r>
            <a:endParaRPr/>
          </a:p>
          <a:p>
            <a:pPr indent="0" lvl="0" marL="0" rtl="0" algn="l">
              <a:spcBef>
                <a:spcPts val="0"/>
              </a:spcBef>
              <a:spcAft>
                <a:spcPts val="0"/>
              </a:spcAft>
              <a:buClr>
                <a:schemeClr val="dk1"/>
              </a:buClr>
              <a:buSzPts val="1100"/>
              <a:buFont typeface="Arial"/>
              <a:buNone/>
            </a:pPr>
            <a:r>
              <a:t/>
            </a:r>
            <a:endParaRPr b="1" u="sng"/>
          </a:p>
          <a:p>
            <a:pPr indent="0" lvl="0" marL="0" rtl="0" algn="l">
              <a:spcBef>
                <a:spcPts val="0"/>
              </a:spcBef>
              <a:spcAft>
                <a:spcPts val="0"/>
              </a:spcAft>
              <a:buNone/>
            </a:pPr>
            <a:r>
              <a:t/>
            </a:r>
            <a:endParaRPr/>
          </a:p>
        </p:txBody>
      </p:sp>
      <p:sp>
        <p:nvSpPr>
          <p:cNvPr id="262" name="Google Shape;262;g2661affeb06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2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2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2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3.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Shape, rectangle&#10;&#10;Description automatically generated" id="13" name="Google Shape;13;p2"/>
          <p:cNvPicPr preferRelativeResize="0"/>
          <p:nvPr/>
        </p:nvPicPr>
        <p:blipFill rotWithShape="1">
          <a:blip r:embed="rId2">
            <a:alphaModFix/>
          </a:blip>
          <a:srcRect b="0" l="0" r="0" t="0"/>
          <a:stretch/>
        </p:blipFill>
        <p:spPr>
          <a:xfrm>
            <a:off x="0" y="0"/>
            <a:ext cx="12190765" cy="6858000"/>
          </a:xfrm>
          <a:prstGeom prst="rect">
            <a:avLst/>
          </a:prstGeom>
          <a:noFill/>
          <a:ln>
            <a:noFill/>
          </a:ln>
        </p:spPr>
      </p:pic>
      <p:sp>
        <p:nvSpPr>
          <p:cNvPr id="14" name="Google Shape;14;p2"/>
          <p:cNvSpPr txBox="1"/>
          <p:nvPr>
            <p:ph idx="1" type="subTitle"/>
          </p:nvPr>
        </p:nvSpPr>
        <p:spPr>
          <a:xfrm>
            <a:off x="664542" y="5254856"/>
            <a:ext cx="4868952" cy="72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1400"/>
              <a:buNone/>
              <a:defRPr sz="1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
          <p:cNvSpPr txBox="1"/>
          <p:nvPr>
            <p:ph type="ctrTitle"/>
          </p:nvPr>
        </p:nvSpPr>
        <p:spPr>
          <a:xfrm>
            <a:off x="664542" y="1783715"/>
            <a:ext cx="5716635" cy="21216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4800"/>
              <a:buFont typeface="Montserrat"/>
              <a:buNone/>
              <a:defRPr sz="48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Icon, circle&#10;&#10;Description automatically generated" id="16" name="Google Shape;16;p2"/>
          <p:cNvPicPr preferRelativeResize="0"/>
          <p:nvPr/>
        </p:nvPicPr>
        <p:blipFill rotWithShape="1">
          <a:blip r:embed="rId3">
            <a:alphaModFix/>
          </a:blip>
          <a:srcRect b="0" l="0" r="0" t="0"/>
          <a:stretch/>
        </p:blipFill>
        <p:spPr>
          <a:xfrm>
            <a:off x="5564889" y="538070"/>
            <a:ext cx="6625876" cy="6319930"/>
          </a:xfrm>
          <a:prstGeom prst="rect">
            <a:avLst/>
          </a:prstGeom>
          <a:noFill/>
          <a:ln>
            <a:noFill/>
          </a:ln>
        </p:spPr>
      </p:pic>
      <p:pic>
        <p:nvPicPr>
          <p:cNvPr descr="Logo&#10;&#10;Description automatically generated" id="17" name="Google Shape;17;p2"/>
          <p:cNvPicPr preferRelativeResize="0"/>
          <p:nvPr/>
        </p:nvPicPr>
        <p:blipFill rotWithShape="1">
          <a:blip r:embed="rId4">
            <a:alphaModFix/>
          </a:blip>
          <a:srcRect b="0" l="0" r="0" t="0"/>
          <a:stretch/>
        </p:blipFill>
        <p:spPr>
          <a:xfrm>
            <a:off x="10709861" y="6120908"/>
            <a:ext cx="1472980" cy="7370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2" name="Shape 82"/>
        <p:cNvGrpSpPr/>
        <p:nvPr/>
      </p:nvGrpSpPr>
      <p:grpSpPr>
        <a:xfrm>
          <a:off x="0" y="0"/>
          <a:ext cx="0" cy="0"/>
          <a:chOff x="0" y="0"/>
          <a:chExt cx="0" cy="0"/>
        </a:xfrm>
      </p:grpSpPr>
      <p:sp>
        <p:nvSpPr>
          <p:cNvPr id="83" name="Google Shape;83;p11"/>
          <p:cNvSpPr txBox="1"/>
          <p:nvPr>
            <p:ph type="title"/>
          </p:nvPr>
        </p:nvSpPr>
        <p:spPr>
          <a:xfrm>
            <a:off x="838200" y="681037"/>
            <a:ext cx="8816439" cy="68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84" name="Google Shape;84;p11"/>
          <p:cNvPicPr preferRelativeResize="0"/>
          <p:nvPr/>
        </p:nvPicPr>
        <p:blipFill rotWithShape="1">
          <a:blip r:embed="rId2">
            <a:alphaModFix/>
          </a:blip>
          <a:srcRect b="0" l="0" r="0" t="0"/>
          <a:stretch/>
        </p:blipFill>
        <p:spPr>
          <a:xfrm>
            <a:off x="9654639" y="627757"/>
            <a:ext cx="2154398" cy="656369"/>
          </a:xfrm>
          <a:prstGeom prst="rect">
            <a:avLst/>
          </a:prstGeom>
          <a:noFill/>
          <a:ln>
            <a:noFill/>
          </a:ln>
        </p:spPr>
      </p:pic>
      <p:sp>
        <p:nvSpPr>
          <p:cNvPr id="85" name="Google Shape;85;p11"/>
          <p:cNvSpPr txBox="1"/>
          <p:nvPr>
            <p:ph idx="1" type="body"/>
          </p:nvPr>
        </p:nvSpPr>
        <p:spPr>
          <a:xfrm>
            <a:off x="838200" y="1519518"/>
            <a:ext cx="5181600" cy="46574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1"/>
          <p:cNvSpPr/>
          <p:nvPr>
            <p:ph idx="2" type="pic"/>
          </p:nvPr>
        </p:nvSpPr>
        <p:spPr>
          <a:xfrm>
            <a:off x="6326014" y="1519238"/>
            <a:ext cx="4654550" cy="4654550"/>
          </a:xfrm>
          <a:prstGeom prst="rect">
            <a:avLst/>
          </a:prstGeom>
          <a:noFill/>
          <a:ln>
            <a:noFill/>
          </a:ln>
        </p:spPr>
      </p:sp>
      <p:sp>
        <p:nvSpPr>
          <p:cNvPr id="87" name="Google Shape;87;p11"/>
          <p:cNvSpPr txBox="1"/>
          <p:nvPr>
            <p:ph idx="3"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8" name="Google Shape;88;p11"/>
          <p:cNvPicPr preferRelativeResize="0"/>
          <p:nvPr/>
        </p:nvPicPr>
        <p:blipFill rotWithShape="1">
          <a:blip r:embed="rId3">
            <a:alphaModFix/>
          </a:blip>
          <a:srcRect b="0" l="0" r="0" t="0"/>
          <a:stretch/>
        </p:blipFill>
        <p:spPr>
          <a:xfrm>
            <a:off x="-50800" y="1120695"/>
            <a:ext cx="12242799" cy="315077"/>
          </a:xfrm>
          <a:prstGeom prst="rect">
            <a:avLst/>
          </a:prstGeom>
          <a:noFill/>
          <a:ln>
            <a:noFill/>
          </a:ln>
        </p:spPr>
      </p:pic>
      <p:pic>
        <p:nvPicPr>
          <p:cNvPr id="89" name="Google Shape;89;p11"/>
          <p:cNvPicPr preferRelativeResize="0"/>
          <p:nvPr/>
        </p:nvPicPr>
        <p:blipFill rotWithShape="1">
          <a:blip r:embed="rId4">
            <a:alphaModFix/>
          </a:blip>
          <a:srcRect b="0" l="0" r="0" t="0"/>
          <a:stretch/>
        </p:blipFill>
        <p:spPr>
          <a:xfrm>
            <a:off x="0" y="6045306"/>
            <a:ext cx="12192000" cy="812694"/>
          </a:xfrm>
          <a:prstGeom prst="rect">
            <a:avLst/>
          </a:prstGeom>
          <a:noFill/>
          <a:ln>
            <a:noFill/>
          </a:ln>
        </p:spPr>
      </p:pic>
      <p:sp>
        <p:nvSpPr>
          <p:cNvPr id="90" name="Google Shape;90;p11"/>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Header">
  <p:cSld name="2 Header">
    <p:spTree>
      <p:nvGrpSpPr>
        <p:cNvPr id="91" name="Shape 91"/>
        <p:cNvGrpSpPr/>
        <p:nvPr/>
      </p:nvGrpSpPr>
      <p:grpSpPr>
        <a:xfrm>
          <a:off x="0" y="0"/>
          <a:ext cx="0" cy="0"/>
          <a:chOff x="0" y="0"/>
          <a:chExt cx="0" cy="0"/>
        </a:xfrm>
      </p:grpSpPr>
      <p:pic>
        <p:nvPicPr>
          <p:cNvPr id="92" name="Google Shape;92;p12"/>
          <p:cNvPicPr preferRelativeResize="0"/>
          <p:nvPr/>
        </p:nvPicPr>
        <p:blipFill rotWithShape="1">
          <a:blip r:embed="rId2">
            <a:alphaModFix/>
          </a:blip>
          <a:srcRect b="11" l="451" r="0" t="12"/>
          <a:stretch/>
        </p:blipFill>
        <p:spPr>
          <a:xfrm>
            <a:off x="0" y="748796"/>
            <a:ext cx="12165570" cy="3835673"/>
          </a:xfrm>
          <a:prstGeom prst="rect">
            <a:avLst/>
          </a:prstGeom>
          <a:noFill/>
          <a:ln>
            <a:noFill/>
          </a:ln>
        </p:spPr>
      </p:pic>
      <p:sp>
        <p:nvSpPr>
          <p:cNvPr id="93" name="Google Shape;93;p12"/>
          <p:cNvSpPr txBox="1"/>
          <p:nvPr>
            <p:ph type="title"/>
          </p:nvPr>
        </p:nvSpPr>
        <p:spPr>
          <a:xfrm>
            <a:off x="838200" y="681037"/>
            <a:ext cx="8816439" cy="68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94" name="Google Shape;94;p12"/>
          <p:cNvPicPr preferRelativeResize="0"/>
          <p:nvPr/>
        </p:nvPicPr>
        <p:blipFill rotWithShape="1">
          <a:blip r:embed="rId3">
            <a:alphaModFix/>
          </a:blip>
          <a:srcRect b="0" l="0" r="0" t="0"/>
          <a:stretch/>
        </p:blipFill>
        <p:spPr>
          <a:xfrm>
            <a:off x="9654639" y="627757"/>
            <a:ext cx="2154398" cy="656369"/>
          </a:xfrm>
          <a:prstGeom prst="rect">
            <a:avLst/>
          </a:prstGeom>
          <a:noFill/>
          <a:ln>
            <a:noFill/>
          </a:ln>
        </p:spPr>
      </p:pic>
      <p:sp>
        <p:nvSpPr>
          <p:cNvPr id="95" name="Google Shape;95;p12"/>
          <p:cNvSpPr txBox="1"/>
          <p:nvPr>
            <p:ph idx="1" type="body"/>
          </p:nvPr>
        </p:nvSpPr>
        <p:spPr>
          <a:xfrm>
            <a:off x="838199" y="1519519"/>
            <a:ext cx="10028639" cy="1798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2"/>
          <p:cNvSpPr txBox="1"/>
          <p:nvPr>
            <p:ph idx="2" type="body"/>
          </p:nvPr>
        </p:nvSpPr>
        <p:spPr>
          <a:xfrm>
            <a:off x="838199" y="3935267"/>
            <a:ext cx="10028639" cy="22949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2"/>
          <p:cNvSpPr txBox="1"/>
          <p:nvPr>
            <p:ph idx="3"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8" name="Google Shape;98;p12"/>
          <p:cNvPicPr preferRelativeResize="0"/>
          <p:nvPr/>
        </p:nvPicPr>
        <p:blipFill rotWithShape="1">
          <a:blip r:embed="rId4">
            <a:alphaModFix/>
          </a:blip>
          <a:srcRect b="0" l="0" r="0" t="0"/>
          <a:stretch/>
        </p:blipFill>
        <p:spPr>
          <a:xfrm>
            <a:off x="0" y="6045306"/>
            <a:ext cx="12192000" cy="812694"/>
          </a:xfrm>
          <a:prstGeom prst="rect">
            <a:avLst/>
          </a:prstGeom>
          <a:noFill/>
          <a:ln>
            <a:noFill/>
          </a:ln>
        </p:spPr>
      </p:pic>
      <p:sp>
        <p:nvSpPr>
          <p:cNvPr id="99" name="Google Shape;99;p12"/>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
        <p:nvSpPr>
          <p:cNvPr id="100" name="Google Shape;100;p12"/>
          <p:cNvSpPr txBox="1"/>
          <p:nvPr>
            <p:ph idx="4" type="title"/>
          </p:nvPr>
        </p:nvSpPr>
        <p:spPr>
          <a:xfrm>
            <a:off x="838225" y="3202237"/>
            <a:ext cx="8816400" cy="6822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Number">
  <p:cSld name="Highlight Number">
    <p:spTree>
      <p:nvGrpSpPr>
        <p:cNvPr id="101" name="Shape 101"/>
        <p:cNvGrpSpPr/>
        <p:nvPr/>
      </p:nvGrpSpPr>
      <p:grpSpPr>
        <a:xfrm>
          <a:off x="0" y="0"/>
          <a:ext cx="0" cy="0"/>
          <a:chOff x="0" y="0"/>
          <a:chExt cx="0" cy="0"/>
        </a:xfrm>
      </p:grpSpPr>
      <p:pic>
        <p:nvPicPr>
          <p:cNvPr descr="Shape, rectangle&#10;&#10;Description automatically generated" id="102" name="Google Shape;102;p13"/>
          <p:cNvPicPr preferRelativeResize="0"/>
          <p:nvPr/>
        </p:nvPicPr>
        <p:blipFill rotWithShape="1">
          <a:blip r:embed="rId2">
            <a:alphaModFix/>
          </a:blip>
          <a:srcRect b="0" l="0" r="0" t="0"/>
          <a:stretch/>
        </p:blipFill>
        <p:spPr>
          <a:xfrm>
            <a:off x="617" y="0"/>
            <a:ext cx="12190765" cy="6858000"/>
          </a:xfrm>
          <a:prstGeom prst="rect">
            <a:avLst/>
          </a:prstGeom>
          <a:noFill/>
          <a:ln>
            <a:noFill/>
          </a:ln>
        </p:spPr>
      </p:pic>
      <p:sp>
        <p:nvSpPr>
          <p:cNvPr id="103" name="Google Shape;103;p13"/>
          <p:cNvSpPr txBox="1"/>
          <p:nvPr>
            <p:ph type="ctrTitle"/>
          </p:nvPr>
        </p:nvSpPr>
        <p:spPr>
          <a:xfrm>
            <a:off x="1397000" y="1308099"/>
            <a:ext cx="5111177" cy="85090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2"/>
              </a:buClr>
              <a:buSzPts val="6000"/>
              <a:buFont typeface="Montserrat"/>
              <a:buNone/>
              <a:defRPr sz="6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4" name="Google Shape;104;p13"/>
          <p:cNvCxnSpPr/>
          <p:nvPr/>
        </p:nvCxnSpPr>
        <p:spPr>
          <a:xfrm>
            <a:off x="1022350" y="1308099"/>
            <a:ext cx="5314950" cy="0"/>
          </a:xfrm>
          <a:prstGeom prst="straightConnector1">
            <a:avLst/>
          </a:prstGeom>
          <a:noFill/>
          <a:ln cap="flat" cmpd="sng" w="38100">
            <a:solidFill>
              <a:schemeClr val="lt1"/>
            </a:solidFill>
            <a:prstDash val="solid"/>
            <a:miter lim="800000"/>
            <a:headEnd len="sm" w="sm" type="none"/>
            <a:tailEnd len="sm" w="sm" type="none"/>
          </a:ln>
        </p:spPr>
      </p:cxnSp>
      <p:cxnSp>
        <p:nvCxnSpPr>
          <p:cNvPr id="105" name="Google Shape;105;p13"/>
          <p:cNvCxnSpPr/>
          <p:nvPr/>
        </p:nvCxnSpPr>
        <p:spPr>
          <a:xfrm>
            <a:off x="1397000" y="2159000"/>
            <a:ext cx="5314950" cy="0"/>
          </a:xfrm>
          <a:prstGeom prst="straightConnector1">
            <a:avLst/>
          </a:prstGeom>
          <a:noFill/>
          <a:ln cap="flat" cmpd="sng" w="38100">
            <a:solidFill>
              <a:schemeClr val="lt1"/>
            </a:solidFill>
            <a:prstDash val="solid"/>
            <a:miter lim="800000"/>
            <a:headEnd len="sm" w="sm" type="none"/>
            <a:tailEnd len="sm" w="sm" type="none"/>
          </a:ln>
        </p:spPr>
      </p:cxnSp>
      <p:pic>
        <p:nvPicPr>
          <p:cNvPr descr="Icon, circle&#10;&#10;Description automatically generated" id="106" name="Google Shape;106;p13"/>
          <p:cNvPicPr preferRelativeResize="0"/>
          <p:nvPr/>
        </p:nvPicPr>
        <p:blipFill rotWithShape="1">
          <a:blip r:embed="rId3">
            <a:alphaModFix/>
          </a:blip>
          <a:srcRect b="0" l="0" r="0" t="0"/>
          <a:stretch/>
        </p:blipFill>
        <p:spPr>
          <a:xfrm>
            <a:off x="6927449" y="1835150"/>
            <a:ext cx="5263933" cy="5022849"/>
          </a:xfrm>
          <a:prstGeom prst="rect">
            <a:avLst/>
          </a:prstGeom>
          <a:noFill/>
          <a:ln>
            <a:noFill/>
          </a:ln>
        </p:spPr>
      </p:pic>
      <p:sp>
        <p:nvSpPr>
          <p:cNvPr id="107" name="Google Shape;107;p13"/>
          <p:cNvSpPr txBox="1"/>
          <p:nvPr>
            <p:ph idx="1" type="subTitle"/>
          </p:nvPr>
        </p:nvSpPr>
        <p:spPr>
          <a:xfrm>
            <a:off x="1397000" y="3624473"/>
            <a:ext cx="4868952" cy="72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1400"/>
              <a:buNone/>
              <a:defRPr sz="1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ep">
  <p:cSld name="3 Step">
    <p:spTree>
      <p:nvGrpSpPr>
        <p:cNvPr id="108" name="Shape 108"/>
        <p:cNvGrpSpPr/>
        <p:nvPr/>
      </p:nvGrpSpPr>
      <p:grpSpPr>
        <a:xfrm>
          <a:off x="0" y="0"/>
          <a:ext cx="0" cy="0"/>
          <a:chOff x="0" y="0"/>
          <a:chExt cx="0" cy="0"/>
        </a:xfrm>
      </p:grpSpPr>
      <p:sp>
        <p:nvSpPr>
          <p:cNvPr id="109" name="Google Shape;109;p14"/>
          <p:cNvSpPr txBox="1"/>
          <p:nvPr>
            <p:ph type="title"/>
          </p:nvPr>
        </p:nvSpPr>
        <p:spPr>
          <a:xfrm>
            <a:off x="838200" y="681037"/>
            <a:ext cx="8816439" cy="68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110" name="Google Shape;110;p14"/>
          <p:cNvPicPr preferRelativeResize="0"/>
          <p:nvPr/>
        </p:nvPicPr>
        <p:blipFill rotWithShape="1">
          <a:blip r:embed="rId2">
            <a:alphaModFix/>
          </a:blip>
          <a:srcRect b="0" l="0" r="0" t="0"/>
          <a:stretch/>
        </p:blipFill>
        <p:spPr>
          <a:xfrm>
            <a:off x="9654639" y="627757"/>
            <a:ext cx="2154398" cy="656369"/>
          </a:xfrm>
          <a:prstGeom prst="rect">
            <a:avLst/>
          </a:prstGeom>
          <a:noFill/>
          <a:ln>
            <a:noFill/>
          </a:ln>
        </p:spPr>
      </p:pic>
      <p:sp>
        <p:nvSpPr>
          <p:cNvPr id="111" name="Google Shape;111;p14"/>
          <p:cNvSpPr txBox="1"/>
          <p:nvPr>
            <p:ph idx="1" type="body"/>
          </p:nvPr>
        </p:nvSpPr>
        <p:spPr>
          <a:xfrm>
            <a:off x="839789" y="3346449"/>
            <a:ext cx="3376612" cy="4119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2" name="Google Shape;112;p14"/>
          <p:cNvSpPr txBox="1"/>
          <p:nvPr>
            <p:ph idx="2" type="body"/>
          </p:nvPr>
        </p:nvSpPr>
        <p:spPr>
          <a:xfrm>
            <a:off x="839789" y="3760830"/>
            <a:ext cx="3376611" cy="23483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4"/>
          <p:cNvSpPr txBox="1"/>
          <p:nvPr>
            <p:ph idx="3" type="body"/>
          </p:nvPr>
        </p:nvSpPr>
        <p:spPr>
          <a:xfrm>
            <a:off x="4154489" y="3344023"/>
            <a:ext cx="3376612" cy="41438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14"/>
          <p:cNvSpPr txBox="1"/>
          <p:nvPr>
            <p:ph idx="4" type="body"/>
          </p:nvPr>
        </p:nvSpPr>
        <p:spPr>
          <a:xfrm>
            <a:off x="4154489" y="3760830"/>
            <a:ext cx="3376611" cy="23483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4"/>
          <p:cNvSpPr txBox="1"/>
          <p:nvPr>
            <p:ph idx="5" type="body"/>
          </p:nvPr>
        </p:nvSpPr>
        <p:spPr>
          <a:xfrm>
            <a:off x="7469189" y="3344023"/>
            <a:ext cx="3376612" cy="41438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14"/>
          <p:cNvSpPr txBox="1"/>
          <p:nvPr>
            <p:ph idx="6" type="body"/>
          </p:nvPr>
        </p:nvSpPr>
        <p:spPr>
          <a:xfrm>
            <a:off x="7469189" y="3760830"/>
            <a:ext cx="3376611" cy="23483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4"/>
          <p:cNvSpPr txBox="1"/>
          <p:nvPr>
            <p:ph idx="7"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8" name="Google Shape;118;p14"/>
          <p:cNvPicPr preferRelativeResize="0"/>
          <p:nvPr/>
        </p:nvPicPr>
        <p:blipFill rotWithShape="1">
          <a:blip r:embed="rId3">
            <a:alphaModFix/>
          </a:blip>
          <a:srcRect b="0" l="0" r="0" t="0"/>
          <a:stretch/>
        </p:blipFill>
        <p:spPr>
          <a:xfrm>
            <a:off x="-50800" y="1120695"/>
            <a:ext cx="12242799" cy="315077"/>
          </a:xfrm>
          <a:prstGeom prst="rect">
            <a:avLst/>
          </a:prstGeom>
          <a:noFill/>
          <a:ln>
            <a:noFill/>
          </a:ln>
        </p:spPr>
      </p:pic>
      <p:pic>
        <p:nvPicPr>
          <p:cNvPr id="119" name="Google Shape;119;p14"/>
          <p:cNvPicPr preferRelativeResize="0"/>
          <p:nvPr/>
        </p:nvPicPr>
        <p:blipFill rotWithShape="1">
          <a:blip r:embed="rId4">
            <a:alphaModFix/>
          </a:blip>
          <a:srcRect b="0" l="0" r="0" t="0"/>
          <a:stretch/>
        </p:blipFill>
        <p:spPr>
          <a:xfrm>
            <a:off x="0" y="6045306"/>
            <a:ext cx="12192000" cy="812694"/>
          </a:xfrm>
          <a:prstGeom prst="rect">
            <a:avLst/>
          </a:prstGeom>
          <a:noFill/>
          <a:ln>
            <a:noFill/>
          </a:ln>
        </p:spPr>
      </p:pic>
      <p:sp>
        <p:nvSpPr>
          <p:cNvPr id="120" name="Google Shape;120;p14"/>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
        <p:nvSpPr>
          <p:cNvPr id="121" name="Google Shape;121;p14"/>
          <p:cNvSpPr/>
          <p:nvPr>
            <p:ph idx="8" type="pic"/>
          </p:nvPr>
        </p:nvSpPr>
        <p:spPr>
          <a:xfrm>
            <a:off x="838200" y="1435100"/>
            <a:ext cx="1614488" cy="1614488"/>
          </a:xfrm>
          <a:prstGeom prst="rect">
            <a:avLst/>
          </a:prstGeom>
          <a:noFill/>
          <a:ln>
            <a:noFill/>
          </a:ln>
        </p:spPr>
      </p:sp>
      <p:sp>
        <p:nvSpPr>
          <p:cNvPr id="122" name="Google Shape;122;p14"/>
          <p:cNvSpPr/>
          <p:nvPr>
            <p:ph idx="9" type="pic"/>
          </p:nvPr>
        </p:nvSpPr>
        <p:spPr>
          <a:xfrm>
            <a:off x="4216400" y="1435100"/>
            <a:ext cx="1614488" cy="1614488"/>
          </a:xfrm>
          <a:prstGeom prst="rect">
            <a:avLst/>
          </a:prstGeom>
          <a:noFill/>
          <a:ln>
            <a:noFill/>
          </a:ln>
        </p:spPr>
      </p:sp>
      <p:sp>
        <p:nvSpPr>
          <p:cNvPr id="123" name="Google Shape;123;p14"/>
          <p:cNvSpPr/>
          <p:nvPr>
            <p:ph idx="13" type="pic"/>
          </p:nvPr>
        </p:nvSpPr>
        <p:spPr>
          <a:xfrm>
            <a:off x="7543006" y="1435100"/>
            <a:ext cx="1614488" cy="1614488"/>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ep Round">
  <p:cSld name="Three Step Round">
    <p:spTree>
      <p:nvGrpSpPr>
        <p:cNvPr id="124" name="Shape 124"/>
        <p:cNvGrpSpPr/>
        <p:nvPr/>
      </p:nvGrpSpPr>
      <p:grpSpPr>
        <a:xfrm>
          <a:off x="0" y="0"/>
          <a:ext cx="0" cy="0"/>
          <a:chOff x="0" y="0"/>
          <a:chExt cx="0" cy="0"/>
        </a:xfrm>
      </p:grpSpPr>
      <p:pic>
        <p:nvPicPr>
          <p:cNvPr id="125" name="Google Shape;125;p15"/>
          <p:cNvPicPr preferRelativeResize="0"/>
          <p:nvPr/>
        </p:nvPicPr>
        <p:blipFill rotWithShape="1">
          <a:blip r:embed="rId2">
            <a:alphaModFix/>
          </a:blip>
          <a:srcRect b="0" l="0" r="0" t="0"/>
          <a:stretch/>
        </p:blipFill>
        <p:spPr>
          <a:xfrm>
            <a:off x="838433" y="1126247"/>
            <a:ext cx="10113149" cy="5583714"/>
          </a:xfrm>
          <a:prstGeom prst="rect">
            <a:avLst/>
          </a:prstGeom>
          <a:noFill/>
          <a:ln>
            <a:noFill/>
          </a:ln>
        </p:spPr>
      </p:pic>
      <p:pic>
        <p:nvPicPr>
          <p:cNvPr descr="Logo&#10;&#10;Description automatically generated" id="126" name="Google Shape;126;p15"/>
          <p:cNvPicPr preferRelativeResize="0"/>
          <p:nvPr/>
        </p:nvPicPr>
        <p:blipFill rotWithShape="1">
          <a:blip r:embed="rId3">
            <a:alphaModFix/>
          </a:blip>
          <a:srcRect b="0" l="0" r="0" t="0"/>
          <a:stretch/>
        </p:blipFill>
        <p:spPr>
          <a:xfrm>
            <a:off x="9654639" y="627757"/>
            <a:ext cx="2154398" cy="656369"/>
          </a:xfrm>
          <a:prstGeom prst="rect">
            <a:avLst/>
          </a:prstGeom>
          <a:noFill/>
          <a:ln>
            <a:noFill/>
          </a:ln>
        </p:spPr>
      </p:pic>
      <p:sp>
        <p:nvSpPr>
          <p:cNvPr id="127" name="Google Shape;127;p15"/>
          <p:cNvSpPr txBox="1"/>
          <p:nvPr>
            <p:ph idx="1" type="body"/>
          </p:nvPr>
        </p:nvSpPr>
        <p:spPr>
          <a:xfrm>
            <a:off x="4176972" y="627757"/>
            <a:ext cx="3376612" cy="704468"/>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400"/>
              <a:buNone/>
              <a:defRPr b="1" sz="2400">
                <a:solidFill>
                  <a:schemeClr val="dk2"/>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8" name="Google Shape;128;p15"/>
          <p:cNvSpPr txBox="1"/>
          <p:nvPr>
            <p:ph idx="2" type="body"/>
          </p:nvPr>
        </p:nvSpPr>
        <p:spPr>
          <a:xfrm>
            <a:off x="288751" y="2360822"/>
            <a:ext cx="3376612" cy="704468"/>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400"/>
              <a:buNone/>
              <a:defRPr b="1" sz="2400">
                <a:solidFill>
                  <a:schemeClr val="dk2"/>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15"/>
          <p:cNvSpPr txBox="1"/>
          <p:nvPr>
            <p:ph idx="3" type="body"/>
          </p:nvPr>
        </p:nvSpPr>
        <p:spPr>
          <a:xfrm>
            <a:off x="7966333" y="2360822"/>
            <a:ext cx="3376612" cy="704468"/>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400"/>
              <a:buNone/>
              <a:defRPr b="1" sz="2400">
                <a:solidFill>
                  <a:schemeClr val="dk2"/>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0" name="Google Shape;130;p15"/>
          <p:cNvSpPr/>
          <p:nvPr>
            <p:ph idx="4" type="pic"/>
          </p:nvPr>
        </p:nvSpPr>
        <p:spPr>
          <a:xfrm>
            <a:off x="3665538" y="2940050"/>
            <a:ext cx="4300537" cy="3290888"/>
          </a:xfrm>
          <a:prstGeom prst="rect">
            <a:avLst/>
          </a:prstGeom>
          <a:noFill/>
          <a:ln>
            <a:noFill/>
          </a:ln>
        </p:spPr>
      </p:sp>
      <p:sp>
        <p:nvSpPr>
          <p:cNvPr id="131" name="Google Shape;131;p15"/>
          <p:cNvSpPr txBox="1"/>
          <p:nvPr>
            <p:ph idx="5"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2" name="Google Shape;132;p15"/>
          <p:cNvPicPr preferRelativeResize="0"/>
          <p:nvPr/>
        </p:nvPicPr>
        <p:blipFill rotWithShape="1">
          <a:blip r:embed="rId4">
            <a:alphaModFix/>
          </a:blip>
          <a:srcRect b="0" l="0" r="0" t="0"/>
          <a:stretch/>
        </p:blipFill>
        <p:spPr>
          <a:xfrm>
            <a:off x="0" y="6045306"/>
            <a:ext cx="12192000" cy="812694"/>
          </a:xfrm>
          <a:prstGeom prst="rect">
            <a:avLst/>
          </a:prstGeom>
          <a:noFill/>
          <a:ln>
            <a:noFill/>
          </a:ln>
        </p:spPr>
      </p:pic>
      <p:sp>
        <p:nvSpPr>
          <p:cNvPr id="133" name="Google Shape;133;p15"/>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lt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lt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lt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lt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lt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lt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lt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lt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lt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or Chart">
  <p:cSld name="Graph or Chart">
    <p:spTree>
      <p:nvGrpSpPr>
        <p:cNvPr id="134" name="Shape 134"/>
        <p:cNvGrpSpPr/>
        <p:nvPr/>
      </p:nvGrpSpPr>
      <p:grpSpPr>
        <a:xfrm>
          <a:off x="0" y="0"/>
          <a:ext cx="0" cy="0"/>
          <a:chOff x="0" y="0"/>
          <a:chExt cx="0" cy="0"/>
        </a:xfrm>
      </p:grpSpPr>
      <p:pic>
        <p:nvPicPr>
          <p:cNvPr descr="Shape, rectangle&#10;&#10;Description automatically generated" id="135" name="Google Shape;135;p16"/>
          <p:cNvPicPr preferRelativeResize="0"/>
          <p:nvPr/>
        </p:nvPicPr>
        <p:blipFill rotWithShape="1">
          <a:blip r:embed="rId2">
            <a:alphaModFix/>
          </a:blip>
          <a:srcRect b="0" l="0" r="0" t="0"/>
          <a:stretch/>
        </p:blipFill>
        <p:spPr>
          <a:xfrm>
            <a:off x="617" y="0"/>
            <a:ext cx="12190765" cy="6858000"/>
          </a:xfrm>
          <a:prstGeom prst="rect">
            <a:avLst/>
          </a:prstGeom>
          <a:noFill/>
          <a:ln>
            <a:noFill/>
          </a:ln>
        </p:spPr>
      </p:pic>
      <p:sp>
        <p:nvSpPr>
          <p:cNvPr id="136" name="Google Shape;136;p16"/>
          <p:cNvSpPr txBox="1"/>
          <p:nvPr>
            <p:ph type="ctrTitle"/>
          </p:nvPr>
        </p:nvSpPr>
        <p:spPr>
          <a:xfrm>
            <a:off x="1397000" y="806449"/>
            <a:ext cx="9334500" cy="85090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2"/>
              </a:buClr>
              <a:buSzPts val="4800"/>
              <a:buFont typeface="Montserrat"/>
              <a:buNone/>
              <a:defRPr sz="48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16"/>
          <p:cNvSpPr txBox="1"/>
          <p:nvPr>
            <p:ph idx="1" type="subTitle"/>
          </p:nvPr>
        </p:nvSpPr>
        <p:spPr>
          <a:xfrm>
            <a:off x="1397000" y="1740321"/>
            <a:ext cx="4868952" cy="72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1400"/>
              <a:buNone/>
              <a:defRPr sz="1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8" name="Google Shape;138;p16"/>
          <p:cNvSpPr/>
          <p:nvPr>
            <p:ph idx="2" type="chart"/>
          </p:nvPr>
        </p:nvSpPr>
        <p:spPr>
          <a:xfrm>
            <a:off x="3352800" y="2520950"/>
            <a:ext cx="7378700" cy="386715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Montserrat Medium"/>
                <a:ea typeface="Montserrat Medium"/>
                <a:cs typeface="Montserrat Medium"/>
                <a:sym typeface="Montserrat Medium"/>
              </a:defRPr>
            </a:lvl1pPr>
            <a:lvl2pPr lvl="1"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Montserrat Medium"/>
                <a:ea typeface="Montserrat Medium"/>
                <a:cs typeface="Montserrat Medium"/>
                <a:sym typeface="Montserrat Medium"/>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Montserrat Medium"/>
                <a:ea typeface="Montserrat Medium"/>
                <a:cs typeface="Montserrat Medium"/>
                <a:sym typeface="Montserrat Medium"/>
              </a:defRPr>
            </a:lvl3pPr>
            <a:lvl4pPr lvl="3"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Montserrat Medium"/>
                <a:ea typeface="Montserrat Medium"/>
                <a:cs typeface="Montserrat Medium"/>
                <a:sym typeface="Montserrat Medium"/>
              </a:defRPr>
            </a:lvl4pPr>
            <a:lvl5pPr lvl="4"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Montserrat Medium"/>
                <a:ea typeface="Montserrat Medium"/>
                <a:cs typeface="Montserrat Medium"/>
                <a:sym typeface="Montserrat Medium"/>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Medium"/>
                <a:ea typeface="Montserrat Medium"/>
                <a:cs typeface="Montserrat Medium"/>
                <a:sym typeface="Montserrat Medium"/>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Medium"/>
                <a:ea typeface="Montserrat Medium"/>
                <a:cs typeface="Montserrat Medium"/>
                <a:sym typeface="Montserrat Medium"/>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Medium"/>
                <a:ea typeface="Montserrat Medium"/>
                <a:cs typeface="Montserrat Medium"/>
                <a:sym typeface="Montserrat Medium"/>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Medium"/>
                <a:ea typeface="Montserrat Medium"/>
                <a:cs typeface="Montserrat Medium"/>
                <a:sym typeface="Montserrat Medium"/>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SLIDE ONLY">
  <p:cSld name="Graph or Chart_1">
    <p:bg>
      <p:bgPr>
        <a:solidFill>
          <a:schemeClr val="accent6"/>
        </a:solidFill>
      </p:bgPr>
    </p:bg>
    <p:spTree>
      <p:nvGrpSpPr>
        <p:cNvPr id="139" name="Shape 139"/>
        <p:cNvGrpSpPr/>
        <p:nvPr/>
      </p:nvGrpSpPr>
      <p:grpSpPr>
        <a:xfrm>
          <a:off x="0" y="0"/>
          <a:ext cx="0" cy="0"/>
          <a:chOff x="0" y="0"/>
          <a:chExt cx="0" cy="0"/>
        </a:xfrm>
      </p:grpSpPr>
      <p:sp>
        <p:nvSpPr>
          <p:cNvPr id="140" name="Google Shape;140;p17"/>
          <p:cNvSpPr txBox="1"/>
          <p:nvPr>
            <p:ph type="ctrTitle"/>
          </p:nvPr>
        </p:nvSpPr>
        <p:spPr>
          <a:xfrm>
            <a:off x="1397000" y="806449"/>
            <a:ext cx="9334500" cy="8508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4800"/>
              <a:buFont typeface="Montserrat"/>
              <a:buNone/>
              <a:defRPr sz="48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 name="Google Shape;141;p17"/>
          <p:cNvSpPr txBox="1"/>
          <p:nvPr>
            <p:ph idx="1" type="subTitle"/>
          </p:nvPr>
        </p:nvSpPr>
        <p:spPr>
          <a:xfrm>
            <a:off x="1397000" y="1740321"/>
            <a:ext cx="4869000" cy="7221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chemeClr val="dk1"/>
              </a:buClr>
              <a:buSzPts val="1400"/>
              <a:buNone/>
              <a:defRPr sz="1400">
                <a:solidFill>
                  <a:schemeClr val="dk1"/>
                </a:solidFill>
              </a:defRPr>
            </a:lvl1pPr>
            <a:lvl2pPr lvl="1" rtl="0" algn="ctr">
              <a:lnSpc>
                <a:spcPct val="90000"/>
              </a:lnSpc>
              <a:spcBef>
                <a:spcPts val="500"/>
              </a:spcBef>
              <a:spcAft>
                <a:spcPts val="0"/>
              </a:spcAft>
              <a:buSzPts val="2000"/>
              <a:buNone/>
              <a:defRPr sz="2000"/>
            </a:lvl2pPr>
            <a:lvl3pPr lvl="2" rtl="0" algn="ctr">
              <a:lnSpc>
                <a:spcPct val="90000"/>
              </a:lnSpc>
              <a:spcBef>
                <a:spcPts val="500"/>
              </a:spcBef>
              <a:spcAft>
                <a:spcPts val="0"/>
              </a:spcAft>
              <a:buSzPts val="1800"/>
              <a:buNone/>
              <a:defRPr sz="1800"/>
            </a:lvl3pPr>
            <a:lvl4pPr lvl="3" rtl="0" algn="ctr">
              <a:lnSpc>
                <a:spcPct val="90000"/>
              </a:lnSpc>
              <a:spcBef>
                <a:spcPts val="500"/>
              </a:spcBef>
              <a:spcAft>
                <a:spcPts val="0"/>
              </a:spcAft>
              <a:buSzPts val="1600"/>
              <a:buNone/>
              <a:defRPr sz="1600"/>
            </a:lvl4pPr>
            <a:lvl5pPr lvl="4" rtl="0" algn="ctr">
              <a:lnSpc>
                <a:spcPct val="90000"/>
              </a:lnSpc>
              <a:spcBef>
                <a:spcPts val="500"/>
              </a:spcBef>
              <a:spcAft>
                <a:spcPts val="0"/>
              </a:spcAft>
              <a:buSzPts val="1600"/>
              <a:buNone/>
              <a:defRPr sz="1600"/>
            </a:lvl5pPr>
            <a:lvl6pPr lvl="5" rtl="0" algn="ctr">
              <a:lnSpc>
                <a:spcPct val="90000"/>
              </a:lnSpc>
              <a:spcBef>
                <a:spcPts val="500"/>
              </a:spcBef>
              <a:spcAft>
                <a:spcPts val="0"/>
              </a:spcAft>
              <a:buSzPts val="1600"/>
              <a:buNone/>
              <a:defRPr sz="1600"/>
            </a:lvl6pPr>
            <a:lvl7pPr lvl="6" rtl="0" algn="ctr">
              <a:lnSpc>
                <a:spcPct val="90000"/>
              </a:lnSpc>
              <a:spcBef>
                <a:spcPts val="500"/>
              </a:spcBef>
              <a:spcAft>
                <a:spcPts val="0"/>
              </a:spcAft>
              <a:buSzPts val="1600"/>
              <a:buNone/>
              <a:defRPr sz="1600"/>
            </a:lvl7pPr>
            <a:lvl8pPr lvl="7" rtl="0" algn="ctr">
              <a:lnSpc>
                <a:spcPct val="90000"/>
              </a:lnSpc>
              <a:spcBef>
                <a:spcPts val="500"/>
              </a:spcBef>
              <a:spcAft>
                <a:spcPts val="0"/>
              </a:spcAft>
              <a:buSzPts val="1600"/>
              <a:buNone/>
              <a:defRPr sz="1600"/>
            </a:lvl8pPr>
            <a:lvl9pPr lvl="8" rtl="0" algn="ctr">
              <a:lnSpc>
                <a:spcPct val="90000"/>
              </a:lnSpc>
              <a:spcBef>
                <a:spcPts val="500"/>
              </a:spcBef>
              <a:spcAft>
                <a:spcPts val="0"/>
              </a:spcAft>
              <a:buSzPts val="1600"/>
              <a:buNone/>
              <a:defRPr sz="1600"/>
            </a:lvl9pPr>
          </a:lstStyle>
          <a:p/>
        </p:txBody>
      </p:sp>
      <p:sp>
        <p:nvSpPr>
          <p:cNvPr id="142" name="Google Shape;142;p17"/>
          <p:cNvSpPr txBox="1"/>
          <p:nvPr/>
        </p:nvSpPr>
        <p:spPr>
          <a:xfrm>
            <a:off x="1447600" y="5962175"/>
            <a:ext cx="9408300" cy="850800"/>
          </a:xfrm>
          <a:prstGeom prst="rect">
            <a:avLst/>
          </a:prstGeom>
          <a:noFill/>
          <a:ln>
            <a:noFill/>
          </a:ln>
        </p:spPr>
        <p:txBody>
          <a:bodyPr anchorCtr="0" anchor="t" bIns="91425" lIns="91425" spcFirstLastPara="1" rIns="91425" wrap="square" tIns="91425">
            <a:normAutofit/>
          </a:bodyPr>
          <a:lstStyle/>
          <a:p>
            <a:pPr indent="0" lvl="0" marL="0" rtl="0" algn="ctr">
              <a:lnSpc>
                <a:spcPct val="90000"/>
              </a:lnSpc>
              <a:spcBef>
                <a:spcPts val="0"/>
              </a:spcBef>
              <a:spcAft>
                <a:spcPts val="0"/>
              </a:spcAft>
              <a:buClr>
                <a:schemeClr val="lt1"/>
              </a:buClr>
              <a:buSzPts val="4800"/>
              <a:buFont typeface="Montserrat"/>
              <a:buNone/>
            </a:pPr>
            <a:r>
              <a:rPr b="1" lang="en-US" sz="4800">
                <a:solidFill>
                  <a:schemeClr val="dk1"/>
                </a:solidFill>
                <a:latin typeface="Montserrat"/>
                <a:ea typeface="Montserrat"/>
                <a:cs typeface="Montserrat"/>
                <a:sym typeface="Montserrat"/>
              </a:rPr>
              <a:t>DO NOT USE THIS SLIDE.</a:t>
            </a:r>
            <a:endParaRPr b="1" sz="4800">
              <a:solidFill>
                <a:schemeClr val="dk1"/>
              </a:solidFill>
              <a:latin typeface="Montserrat"/>
              <a:ea typeface="Montserrat"/>
              <a:cs typeface="Montserrat"/>
              <a:sym typeface="Montserra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Highlight Graph (See Erlan)">
  <p:cSld name="Simple Highlight Graph (See Erlan)">
    <p:spTree>
      <p:nvGrpSpPr>
        <p:cNvPr id="143" name="Shape 143"/>
        <p:cNvGrpSpPr/>
        <p:nvPr/>
      </p:nvGrpSpPr>
      <p:grpSpPr>
        <a:xfrm>
          <a:off x="0" y="0"/>
          <a:ext cx="0" cy="0"/>
          <a:chOff x="0" y="0"/>
          <a:chExt cx="0" cy="0"/>
        </a:xfrm>
      </p:grpSpPr>
      <p:pic>
        <p:nvPicPr>
          <p:cNvPr descr="Shape, rectangle&#10;&#10;Description automatically generated" id="144" name="Google Shape;144;p18"/>
          <p:cNvPicPr preferRelativeResize="0"/>
          <p:nvPr/>
        </p:nvPicPr>
        <p:blipFill rotWithShape="1">
          <a:blip r:embed="rId2">
            <a:alphaModFix/>
          </a:blip>
          <a:srcRect b="0" l="0" r="0" t="0"/>
          <a:stretch/>
        </p:blipFill>
        <p:spPr>
          <a:xfrm>
            <a:off x="617" y="0"/>
            <a:ext cx="12190765" cy="6858000"/>
          </a:xfrm>
          <a:prstGeom prst="rect">
            <a:avLst/>
          </a:prstGeom>
          <a:noFill/>
          <a:ln>
            <a:noFill/>
          </a:ln>
        </p:spPr>
      </p:pic>
      <p:pic>
        <p:nvPicPr>
          <p:cNvPr descr="Shape, rectangle&#10;&#10;Description automatically generated" id="145" name="Google Shape;145;p18"/>
          <p:cNvPicPr preferRelativeResize="0"/>
          <p:nvPr/>
        </p:nvPicPr>
        <p:blipFill rotWithShape="1">
          <a:blip r:embed="rId3">
            <a:alphaModFix/>
          </a:blip>
          <a:srcRect b="0" l="0" r="0" t="0"/>
          <a:stretch/>
        </p:blipFill>
        <p:spPr>
          <a:xfrm>
            <a:off x="1392452" y="-62345"/>
            <a:ext cx="10014807" cy="6858000"/>
          </a:xfrm>
          <a:prstGeom prst="rect">
            <a:avLst/>
          </a:prstGeom>
          <a:noFill/>
          <a:ln>
            <a:noFill/>
          </a:ln>
        </p:spPr>
      </p:pic>
      <p:sp>
        <p:nvSpPr>
          <p:cNvPr id="146" name="Google Shape;146;p18"/>
          <p:cNvSpPr txBox="1"/>
          <p:nvPr>
            <p:ph type="ctrTitle"/>
          </p:nvPr>
        </p:nvSpPr>
        <p:spPr>
          <a:xfrm>
            <a:off x="1397000" y="889420"/>
            <a:ext cx="7497461" cy="85090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2"/>
              </a:buClr>
              <a:buSzPts val="4800"/>
              <a:buFont typeface="Montserrat"/>
              <a:buNone/>
              <a:defRPr sz="48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tout Person Highlight">
  <p:cSld name="Cutout Person Highlight">
    <p:spTree>
      <p:nvGrpSpPr>
        <p:cNvPr id="147" name="Shape 147"/>
        <p:cNvGrpSpPr/>
        <p:nvPr/>
      </p:nvGrpSpPr>
      <p:grpSpPr>
        <a:xfrm>
          <a:off x="0" y="0"/>
          <a:ext cx="0" cy="0"/>
          <a:chOff x="0" y="0"/>
          <a:chExt cx="0" cy="0"/>
        </a:xfrm>
      </p:grpSpPr>
      <p:pic>
        <p:nvPicPr>
          <p:cNvPr id="148" name="Google Shape;148;p19"/>
          <p:cNvPicPr preferRelativeResize="0"/>
          <p:nvPr/>
        </p:nvPicPr>
        <p:blipFill rotWithShape="1">
          <a:blip r:embed="rId2">
            <a:alphaModFix/>
          </a:blip>
          <a:srcRect b="0" l="0" r="0" t="0"/>
          <a:stretch/>
        </p:blipFill>
        <p:spPr>
          <a:xfrm flipH="1" rot="10800000">
            <a:off x="-1" y="0"/>
            <a:ext cx="12192000" cy="830418"/>
          </a:xfrm>
          <a:prstGeom prst="rect">
            <a:avLst/>
          </a:prstGeom>
          <a:noFill/>
          <a:ln>
            <a:noFill/>
          </a:ln>
        </p:spPr>
      </p:pic>
      <p:pic>
        <p:nvPicPr>
          <p:cNvPr descr="Icon&#10;&#10;Description automatically generated" id="149" name="Google Shape;149;p19"/>
          <p:cNvPicPr preferRelativeResize="0"/>
          <p:nvPr/>
        </p:nvPicPr>
        <p:blipFill rotWithShape="1">
          <a:blip r:embed="rId3">
            <a:alphaModFix/>
          </a:blip>
          <a:srcRect b="0" l="0" r="0" t="0"/>
          <a:stretch/>
        </p:blipFill>
        <p:spPr>
          <a:xfrm>
            <a:off x="6365442" y="1369863"/>
            <a:ext cx="5826558" cy="4292792"/>
          </a:xfrm>
          <a:prstGeom prst="rect">
            <a:avLst/>
          </a:prstGeom>
          <a:noFill/>
          <a:ln>
            <a:noFill/>
          </a:ln>
        </p:spPr>
      </p:pic>
      <p:pic>
        <p:nvPicPr>
          <p:cNvPr descr="Logo&#10;&#10;Description automatically generated" id="150" name="Google Shape;150;p19"/>
          <p:cNvPicPr preferRelativeResize="0"/>
          <p:nvPr/>
        </p:nvPicPr>
        <p:blipFill rotWithShape="1">
          <a:blip r:embed="rId4">
            <a:alphaModFix/>
          </a:blip>
          <a:srcRect b="52195" l="0" r="0" t="0"/>
          <a:stretch/>
        </p:blipFill>
        <p:spPr>
          <a:xfrm>
            <a:off x="3881314" y="1543051"/>
            <a:ext cx="2398836" cy="1885950"/>
          </a:xfrm>
          <a:prstGeom prst="rect">
            <a:avLst/>
          </a:prstGeom>
          <a:noFill/>
          <a:ln>
            <a:noFill/>
          </a:ln>
        </p:spPr>
      </p:pic>
      <p:sp>
        <p:nvSpPr>
          <p:cNvPr id="151" name="Google Shape;151;p19"/>
          <p:cNvSpPr txBox="1"/>
          <p:nvPr>
            <p:ph idx="1" type="body"/>
          </p:nvPr>
        </p:nvSpPr>
        <p:spPr>
          <a:xfrm>
            <a:off x="839789" y="3760830"/>
            <a:ext cx="5688011" cy="23483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152" name="Google Shape;152;p19"/>
          <p:cNvPicPr preferRelativeResize="0"/>
          <p:nvPr/>
        </p:nvPicPr>
        <p:blipFill rotWithShape="1">
          <a:blip r:embed="rId5">
            <a:alphaModFix/>
          </a:blip>
          <a:srcRect b="0" l="0" r="0" t="0"/>
          <a:stretch/>
        </p:blipFill>
        <p:spPr>
          <a:xfrm>
            <a:off x="1" y="0"/>
            <a:ext cx="2343150" cy="2089319"/>
          </a:xfrm>
          <a:prstGeom prst="rect">
            <a:avLst/>
          </a:prstGeom>
          <a:noFill/>
          <a:ln>
            <a:noFill/>
          </a:ln>
        </p:spPr>
      </p:pic>
      <p:sp>
        <p:nvSpPr>
          <p:cNvPr id="153" name="Google Shape;153;p19"/>
          <p:cNvSpPr txBox="1"/>
          <p:nvPr>
            <p:ph idx="2" type="body"/>
          </p:nvPr>
        </p:nvSpPr>
        <p:spPr>
          <a:xfrm>
            <a:off x="304800" y="63754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19"/>
          <p:cNvSpPr txBox="1"/>
          <p:nvPr>
            <p:ph idx="12" type="sldNum"/>
          </p:nvPr>
        </p:nvSpPr>
        <p:spPr>
          <a:xfrm>
            <a:off x="11393555" y="182219"/>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155" name="Google Shape;155;p19"/>
          <p:cNvPicPr preferRelativeResize="0"/>
          <p:nvPr/>
        </p:nvPicPr>
        <p:blipFill rotWithShape="1">
          <a:blip r:embed="rId4">
            <a:alphaModFix/>
          </a:blip>
          <a:srcRect b="52195" l="0" r="0" t="0"/>
          <a:stretch/>
        </p:blipFill>
        <p:spPr>
          <a:xfrm flipH="1">
            <a:off x="9983585" y="2486026"/>
            <a:ext cx="2463878" cy="18859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nn Diagram">
  <p:cSld name="Venn Diagram">
    <p:spTree>
      <p:nvGrpSpPr>
        <p:cNvPr id="156" name="Shape 156"/>
        <p:cNvGrpSpPr/>
        <p:nvPr/>
      </p:nvGrpSpPr>
      <p:grpSpPr>
        <a:xfrm>
          <a:off x="0" y="0"/>
          <a:ext cx="0" cy="0"/>
          <a:chOff x="0" y="0"/>
          <a:chExt cx="0" cy="0"/>
        </a:xfrm>
      </p:grpSpPr>
      <p:pic>
        <p:nvPicPr>
          <p:cNvPr id="157" name="Google Shape;157;p20"/>
          <p:cNvPicPr preferRelativeResize="0"/>
          <p:nvPr/>
        </p:nvPicPr>
        <p:blipFill rotWithShape="1">
          <a:blip r:embed="rId2">
            <a:alphaModFix/>
          </a:blip>
          <a:srcRect b="0" l="0" r="0" t="0"/>
          <a:stretch/>
        </p:blipFill>
        <p:spPr>
          <a:xfrm>
            <a:off x="-50800" y="6052262"/>
            <a:ext cx="12242799" cy="315077"/>
          </a:xfrm>
          <a:prstGeom prst="rect">
            <a:avLst/>
          </a:prstGeom>
          <a:noFill/>
          <a:ln>
            <a:noFill/>
          </a:ln>
        </p:spPr>
      </p:pic>
      <p:pic>
        <p:nvPicPr>
          <p:cNvPr descr="Diagram, venn diagram&#10;&#10;Description automatically generated" id="158" name="Google Shape;158;p20"/>
          <p:cNvPicPr preferRelativeResize="0"/>
          <p:nvPr/>
        </p:nvPicPr>
        <p:blipFill rotWithShape="1">
          <a:blip r:embed="rId3">
            <a:alphaModFix/>
          </a:blip>
          <a:srcRect b="0" l="0" r="0" t="0"/>
          <a:stretch/>
        </p:blipFill>
        <p:spPr>
          <a:xfrm>
            <a:off x="0" y="0"/>
            <a:ext cx="11988800" cy="6251564"/>
          </a:xfrm>
          <a:prstGeom prst="rect">
            <a:avLst/>
          </a:prstGeom>
          <a:noFill/>
          <a:ln>
            <a:noFill/>
          </a:ln>
        </p:spPr>
      </p:pic>
      <p:sp>
        <p:nvSpPr>
          <p:cNvPr id="159" name="Google Shape;159;p20"/>
          <p:cNvSpPr txBox="1"/>
          <p:nvPr>
            <p:ph type="title"/>
          </p:nvPr>
        </p:nvSpPr>
        <p:spPr>
          <a:xfrm>
            <a:off x="838200" y="5833340"/>
            <a:ext cx="8816439" cy="59100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0"/>
          <p:cNvSpPr txBox="1"/>
          <p:nvPr>
            <p:ph idx="1" type="subTitle"/>
          </p:nvPr>
        </p:nvSpPr>
        <p:spPr>
          <a:xfrm>
            <a:off x="838200" y="497152"/>
            <a:ext cx="3352800" cy="373972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1400"/>
              <a:buNone/>
              <a:defRPr sz="1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1" name="Google Shape;161;p20"/>
          <p:cNvSpPr txBox="1"/>
          <p:nvPr/>
        </p:nvSpPr>
        <p:spPr>
          <a:xfrm>
            <a:off x="5029200" y="497151"/>
            <a:ext cx="1822450" cy="373972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Montserrat Medium"/>
                <a:ea typeface="Montserrat Medium"/>
                <a:cs typeface="Montserrat Medium"/>
                <a:sym typeface="Montserrat Medium"/>
              </a:rPr>
              <a:t>Click to edit Master subtitle style</a:t>
            </a:r>
            <a:endParaRPr/>
          </a:p>
        </p:txBody>
      </p:sp>
      <p:sp>
        <p:nvSpPr>
          <p:cNvPr id="162" name="Google Shape;162;p20"/>
          <p:cNvSpPr txBox="1"/>
          <p:nvPr/>
        </p:nvSpPr>
        <p:spPr>
          <a:xfrm>
            <a:off x="7454900" y="497150"/>
            <a:ext cx="3638550" cy="436695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400"/>
              <a:buFont typeface="Arial"/>
              <a:buNone/>
            </a:pPr>
            <a:r>
              <a:rPr b="0" i="0" lang="en-US" sz="1400" u="none" cap="none" strike="noStrike">
                <a:solidFill>
                  <a:schemeClr val="dk1"/>
                </a:solidFill>
                <a:latin typeface="Montserrat Medium"/>
                <a:ea typeface="Montserrat Medium"/>
                <a:cs typeface="Montserrat Medium"/>
                <a:sym typeface="Montserrat Medium"/>
              </a:rPr>
              <a:t>Click to edit Master subtitle style</a:t>
            </a:r>
            <a:endParaRPr/>
          </a:p>
        </p:txBody>
      </p:sp>
      <p:sp>
        <p:nvSpPr>
          <p:cNvPr id="163" name="Google Shape;163;p20"/>
          <p:cNvSpPr txBox="1"/>
          <p:nvPr>
            <p:ph idx="2"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4" name="Google Shape;164;p20"/>
          <p:cNvPicPr preferRelativeResize="0"/>
          <p:nvPr/>
        </p:nvPicPr>
        <p:blipFill rotWithShape="1">
          <a:blip r:embed="rId4">
            <a:alphaModFix/>
          </a:blip>
          <a:srcRect b="0" l="0" r="0" t="0"/>
          <a:stretch/>
        </p:blipFill>
        <p:spPr>
          <a:xfrm>
            <a:off x="0" y="6045306"/>
            <a:ext cx="12192000" cy="812694"/>
          </a:xfrm>
          <a:prstGeom prst="rect">
            <a:avLst/>
          </a:prstGeom>
          <a:noFill/>
          <a:ln>
            <a:noFill/>
          </a:ln>
        </p:spPr>
      </p:pic>
      <p:sp>
        <p:nvSpPr>
          <p:cNvPr id="165" name="Google Shape;165;p20"/>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pic>
        <p:nvPicPr>
          <p:cNvPr descr="Shape, rectangle&#10;&#10;Description automatically generated" id="19" name="Google Shape;19;p3"/>
          <p:cNvPicPr preferRelativeResize="0"/>
          <p:nvPr/>
        </p:nvPicPr>
        <p:blipFill rotWithShape="1">
          <a:blip r:embed="rId2">
            <a:alphaModFix/>
          </a:blip>
          <a:srcRect b="0" l="0" r="0" t="0"/>
          <a:stretch/>
        </p:blipFill>
        <p:spPr>
          <a:xfrm>
            <a:off x="1235" y="0"/>
            <a:ext cx="12190765" cy="6858000"/>
          </a:xfrm>
          <a:prstGeom prst="rect">
            <a:avLst/>
          </a:prstGeom>
          <a:noFill/>
          <a:ln>
            <a:noFill/>
          </a:ln>
        </p:spPr>
      </p:pic>
      <p:sp>
        <p:nvSpPr>
          <p:cNvPr id="20" name="Google Shape;20;p3"/>
          <p:cNvSpPr txBox="1"/>
          <p:nvPr>
            <p:ph type="title"/>
          </p:nvPr>
        </p:nvSpPr>
        <p:spPr>
          <a:xfrm>
            <a:off x="7432934" y="2495959"/>
            <a:ext cx="4163856" cy="2066516"/>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4800"/>
              <a:buFont typeface="Montserrat"/>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052998" y="5784659"/>
            <a:ext cx="3543791" cy="481592"/>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1400"/>
              <a:buNone/>
              <a:defRPr sz="1400">
                <a:solidFill>
                  <a:schemeClr val="lt1"/>
                </a:solidFill>
              </a:defRPr>
            </a:lvl1pPr>
            <a:lvl2pPr indent="-228600" lvl="1" marL="914400" algn="l">
              <a:lnSpc>
                <a:spcPct val="90000"/>
              </a:lnSpc>
              <a:spcBef>
                <a:spcPts val="500"/>
              </a:spcBef>
              <a:spcAft>
                <a:spcPts val="0"/>
              </a:spcAft>
              <a:buClr>
                <a:srgbClr val="8A8A8A"/>
              </a:buClr>
              <a:buSzPts val="2000"/>
              <a:buNone/>
              <a:defRPr sz="2000">
                <a:solidFill>
                  <a:srgbClr val="8A8A8A"/>
                </a:solidFill>
              </a:defRPr>
            </a:lvl2pPr>
            <a:lvl3pPr indent="-228600" lvl="2" marL="1371600" algn="l">
              <a:lnSpc>
                <a:spcPct val="90000"/>
              </a:lnSpc>
              <a:spcBef>
                <a:spcPts val="500"/>
              </a:spcBef>
              <a:spcAft>
                <a:spcPts val="0"/>
              </a:spcAft>
              <a:buClr>
                <a:srgbClr val="8A8A8A"/>
              </a:buClr>
              <a:buSzPts val="1800"/>
              <a:buNone/>
              <a:defRPr sz="1800">
                <a:solidFill>
                  <a:srgbClr val="8A8A8A"/>
                </a:solidFill>
              </a:defRPr>
            </a:lvl3pPr>
            <a:lvl4pPr indent="-228600" lvl="3" marL="1828800" algn="l">
              <a:lnSpc>
                <a:spcPct val="90000"/>
              </a:lnSpc>
              <a:spcBef>
                <a:spcPts val="500"/>
              </a:spcBef>
              <a:spcAft>
                <a:spcPts val="0"/>
              </a:spcAft>
              <a:buClr>
                <a:srgbClr val="8A8A8A"/>
              </a:buClr>
              <a:buSzPts val="1600"/>
              <a:buNone/>
              <a:defRPr sz="1600">
                <a:solidFill>
                  <a:srgbClr val="8A8A8A"/>
                </a:solidFill>
              </a:defRPr>
            </a:lvl4pPr>
            <a:lvl5pPr indent="-228600" lvl="4" marL="2286000" algn="l">
              <a:lnSpc>
                <a:spcPct val="90000"/>
              </a:lnSpc>
              <a:spcBef>
                <a:spcPts val="500"/>
              </a:spcBef>
              <a:spcAft>
                <a:spcPts val="0"/>
              </a:spcAft>
              <a:buClr>
                <a:srgbClr val="8A8A8A"/>
              </a:buClr>
              <a:buSzPts val="1600"/>
              <a:buNone/>
              <a:defRPr sz="1600">
                <a:solidFill>
                  <a:srgbClr val="8A8A8A"/>
                </a:solidFill>
              </a:defRPr>
            </a:lvl5pPr>
            <a:lvl6pPr indent="-228600" lvl="5" marL="2743200" algn="l">
              <a:lnSpc>
                <a:spcPct val="90000"/>
              </a:lnSpc>
              <a:spcBef>
                <a:spcPts val="500"/>
              </a:spcBef>
              <a:spcAft>
                <a:spcPts val="0"/>
              </a:spcAft>
              <a:buClr>
                <a:srgbClr val="8A8A8A"/>
              </a:buClr>
              <a:buSzPts val="1600"/>
              <a:buNone/>
              <a:defRPr sz="1600">
                <a:solidFill>
                  <a:srgbClr val="8A8A8A"/>
                </a:solidFill>
              </a:defRPr>
            </a:lvl6pPr>
            <a:lvl7pPr indent="-228600" lvl="6" marL="3200400" algn="l">
              <a:lnSpc>
                <a:spcPct val="90000"/>
              </a:lnSpc>
              <a:spcBef>
                <a:spcPts val="500"/>
              </a:spcBef>
              <a:spcAft>
                <a:spcPts val="0"/>
              </a:spcAft>
              <a:buClr>
                <a:srgbClr val="8A8A8A"/>
              </a:buClr>
              <a:buSzPts val="1600"/>
              <a:buNone/>
              <a:defRPr sz="1600">
                <a:solidFill>
                  <a:srgbClr val="8A8A8A"/>
                </a:solidFill>
              </a:defRPr>
            </a:lvl7pPr>
            <a:lvl8pPr indent="-228600" lvl="7" marL="3657600" algn="l">
              <a:lnSpc>
                <a:spcPct val="90000"/>
              </a:lnSpc>
              <a:spcBef>
                <a:spcPts val="500"/>
              </a:spcBef>
              <a:spcAft>
                <a:spcPts val="0"/>
              </a:spcAft>
              <a:buClr>
                <a:srgbClr val="8A8A8A"/>
              </a:buClr>
              <a:buSzPts val="1600"/>
              <a:buNone/>
              <a:defRPr sz="1600">
                <a:solidFill>
                  <a:srgbClr val="8A8A8A"/>
                </a:solidFill>
              </a:defRPr>
            </a:lvl8pPr>
            <a:lvl9pPr indent="-228600" lvl="8" marL="4114800" algn="l">
              <a:lnSpc>
                <a:spcPct val="90000"/>
              </a:lnSpc>
              <a:spcBef>
                <a:spcPts val="500"/>
              </a:spcBef>
              <a:spcAft>
                <a:spcPts val="0"/>
              </a:spcAft>
              <a:buClr>
                <a:srgbClr val="8A8A8A"/>
              </a:buClr>
              <a:buSzPts val="1600"/>
              <a:buNone/>
              <a:defRPr sz="1600">
                <a:solidFill>
                  <a:srgbClr val="8A8A8A"/>
                </a:solidFill>
              </a:defRPr>
            </a:lvl9pPr>
          </a:lstStyle>
          <a:p/>
        </p:txBody>
      </p:sp>
      <p:pic>
        <p:nvPicPr>
          <p:cNvPr descr="A picture containing text, silhouette&#10;&#10;Description automatically generated" id="22" name="Google Shape;22;p3"/>
          <p:cNvPicPr preferRelativeResize="0"/>
          <p:nvPr/>
        </p:nvPicPr>
        <p:blipFill rotWithShape="1">
          <a:blip r:embed="rId3">
            <a:alphaModFix/>
          </a:blip>
          <a:srcRect b="0" l="0" r="0" t="0"/>
          <a:stretch/>
        </p:blipFill>
        <p:spPr>
          <a:xfrm>
            <a:off x="0" y="0"/>
            <a:ext cx="8562580" cy="6858000"/>
          </a:xfrm>
          <a:prstGeom prst="rect">
            <a:avLst/>
          </a:prstGeom>
          <a:noFill/>
          <a:ln>
            <a:noFill/>
          </a:ln>
        </p:spPr>
      </p:pic>
      <p:pic>
        <p:nvPicPr>
          <p:cNvPr descr="Logo&#10;&#10;Description automatically generated" id="23" name="Google Shape;23;p3"/>
          <p:cNvPicPr preferRelativeResize="0"/>
          <p:nvPr/>
        </p:nvPicPr>
        <p:blipFill rotWithShape="1">
          <a:blip r:embed="rId4">
            <a:alphaModFix/>
          </a:blip>
          <a:srcRect b="0" l="0" r="0" t="0"/>
          <a:stretch/>
        </p:blipFill>
        <p:spPr>
          <a:xfrm>
            <a:off x="0" y="6120908"/>
            <a:ext cx="1472980" cy="73709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 Highlight">
  <p:cSld name="Screenshot Highlight">
    <p:spTree>
      <p:nvGrpSpPr>
        <p:cNvPr id="166" name="Shape 166"/>
        <p:cNvGrpSpPr/>
        <p:nvPr/>
      </p:nvGrpSpPr>
      <p:grpSpPr>
        <a:xfrm>
          <a:off x="0" y="0"/>
          <a:ext cx="0" cy="0"/>
          <a:chOff x="0" y="0"/>
          <a:chExt cx="0" cy="0"/>
        </a:xfrm>
      </p:grpSpPr>
      <p:pic>
        <p:nvPicPr>
          <p:cNvPr descr="Shape, circle&#10;&#10;Description automatically generated" id="167" name="Google Shape;167;p21"/>
          <p:cNvPicPr preferRelativeResize="0"/>
          <p:nvPr/>
        </p:nvPicPr>
        <p:blipFill rotWithShape="1">
          <a:blip r:embed="rId2">
            <a:alphaModFix/>
          </a:blip>
          <a:srcRect b="9635" l="0" r="10346" t="2915"/>
          <a:stretch/>
        </p:blipFill>
        <p:spPr>
          <a:xfrm>
            <a:off x="4197115" y="0"/>
            <a:ext cx="7994885" cy="6858000"/>
          </a:xfrm>
          <a:prstGeom prst="rect">
            <a:avLst/>
          </a:prstGeom>
          <a:noFill/>
          <a:ln>
            <a:noFill/>
          </a:ln>
        </p:spPr>
      </p:pic>
      <p:pic>
        <p:nvPicPr>
          <p:cNvPr descr="Logo&#10;&#10;Description automatically generated" id="168" name="Google Shape;168;p21"/>
          <p:cNvPicPr preferRelativeResize="0"/>
          <p:nvPr/>
        </p:nvPicPr>
        <p:blipFill rotWithShape="1">
          <a:blip r:embed="rId3">
            <a:alphaModFix/>
          </a:blip>
          <a:srcRect b="0" l="0" r="0" t="0"/>
          <a:stretch/>
        </p:blipFill>
        <p:spPr>
          <a:xfrm>
            <a:off x="9654639" y="627757"/>
            <a:ext cx="2154398" cy="656369"/>
          </a:xfrm>
          <a:prstGeom prst="rect">
            <a:avLst/>
          </a:prstGeom>
          <a:noFill/>
          <a:ln>
            <a:noFill/>
          </a:ln>
        </p:spPr>
      </p:pic>
      <p:sp>
        <p:nvSpPr>
          <p:cNvPr id="169" name="Google Shape;169;p21"/>
          <p:cNvSpPr txBox="1"/>
          <p:nvPr>
            <p:ph idx="1" type="body"/>
          </p:nvPr>
        </p:nvSpPr>
        <p:spPr>
          <a:xfrm>
            <a:off x="839789" y="2437930"/>
            <a:ext cx="387191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0" name="Google Shape;170;p21"/>
          <p:cNvSpPr txBox="1"/>
          <p:nvPr>
            <p:ph idx="2" type="body"/>
          </p:nvPr>
        </p:nvSpPr>
        <p:spPr>
          <a:xfrm>
            <a:off x="839788" y="3261842"/>
            <a:ext cx="3871913" cy="29421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21"/>
          <p:cNvSpPr/>
          <p:nvPr>
            <p:ph idx="3" type="pic"/>
          </p:nvPr>
        </p:nvSpPr>
        <p:spPr>
          <a:xfrm>
            <a:off x="5765800" y="2198716"/>
            <a:ext cx="5478463" cy="3713134"/>
          </a:xfrm>
          <a:prstGeom prst="rect">
            <a:avLst/>
          </a:prstGeom>
          <a:noFill/>
          <a:ln>
            <a:noFill/>
          </a:ln>
        </p:spPr>
      </p:sp>
      <p:sp>
        <p:nvSpPr>
          <p:cNvPr id="172" name="Google Shape;172;p21"/>
          <p:cNvSpPr txBox="1"/>
          <p:nvPr>
            <p:ph idx="4"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3" name="Google Shape;173;p21"/>
          <p:cNvPicPr preferRelativeResize="0"/>
          <p:nvPr/>
        </p:nvPicPr>
        <p:blipFill rotWithShape="1">
          <a:blip r:embed="rId4">
            <a:alphaModFix/>
          </a:blip>
          <a:srcRect b="0" l="0" r="0" t="0"/>
          <a:stretch/>
        </p:blipFill>
        <p:spPr>
          <a:xfrm>
            <a:off x="0" y="6045306"/>
            <a:ext cx="12192000" cy="812694"/>
          </a:xfrm>
          <a:prstGeom prst="rect">
            <a:avLst/>
          </a:prstGeom>
          <a:noFill/>
          <a:ln>
            <a:noFill/>
          </a:ln>
        </p:spPr>
      </p:pic>
      <p:sp>
        <p:nvSpPr>
          <p:cNvPr id="174" name="Google Shape;174;p21"/>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plit">
  <p:cSld name="Picture Split">
    <p:spTree>
      <p:nvGrpSpPr>
        <p:cNvPr id="175" name="Shape 175"/>
        <p:cNvGrpSpPr/>
        <p:nvPr/>
      </p:nvGrpSpPr>
      <p:grpSpPr>
        <a:xfrm>
          <a:off x="0" y="0"/>
          <a:ext cx="0" cy="0"/>
          <a:chOff x="0" y="0"/>
          <a:chExt cx="0" cy="0"/>
        </a:xfrm>
      </p:grpSpPr>
      <p:sp>
        <p:nvSpPr>
          <p:cNvPr id="176" name="Google Shape;176;p22"/>
          <p:cNvSpPr/>
          <p:nvPr>
            <p:ph idx="2" type="pic"/>
          </p:nvPr>
        </p:nvSpPr>
        <p:spPr>
          <a:xfrm>
            <a:off x="7276484" y="0"/>
            <a:ext cx="4899736" cy="6438207"/>
          </a:xfrm>
          <a:prstGeom prst="rect">
            <a:avLst/>
          </a:prstGeom>
          <a:noFill/>
          <a:ln>
            <a:noFill/>
          </a:ln>
        </p:spPr>
      </p:sp>
      <p:sp>
        <p:nvSpPr>
          <p:cNvPr id="177" name="Google Shape;177;p22"/>
          <p:cNvSpPr txBox="1"/>
          <p:nvPr>
            <p:ph type="title"/>
          </p:nvPr>
        </p:nvSpPr>
        <p:spPr>
          <a:xfrm>
            <a:off x="838201" y="681037"/>
            <a:ext cx="6210299" cy="68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22"/>
          <p:cNvSpPr txBox="1"/>
          <p:nvPr>
            <p:ph idx="1" type="body"/>
          </p:nvPr>
        </p:nvSpPr>
        <p:spPr>
          <a:xfrm>
            <a:off x="838200" y="1519518"/>
            <a:ext cx="6210300" cy="46574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22"/>
          <p:cNvSpPr txBox="1"/>
          <p:nvPr>
            <p:ph idx="3"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0" name="Google Shape;180;p22"/>
          <p:cNvPicPr preferRelativeResize="0"/>
          <p:nvPr/>
        </p:nvPicPr>
        <p:blipFill rotWithShape="1">
          <a:blip r:embed="rId2">
            <a:alphaModFix/>
          </a:blip>
          <a:srcRect b="0" l="0" r="7455" t="0"/>
          <a:stretch/>
        </p:blipFill>
        <p:spPr>
          <a:xfrm>
            <a:off x="1" y="6045306"/>
            <a:ext cx="12191998" cy="812694"/>
          </a:xfrm>
          <a:prstGeom prst="rect">
            <a:avLst/>
          </a:prstGeom>
          <a:noFill/>
          <a:ln>
            <a:noFill/>
          </a:ln>
        </p:spPr>
      </p:pic>
      <p:pic>
        <p:nvPicPr>
          <p:cNvPr id="181" name="Google Shape;181;p22"/>
          <p:cNvPicPr preferRelativeResize="0"/>
          <p:nvPr/>
        </p:nvPicPr>
        <p:blipFill rotWithShape="1">
          <a:blip r:embed="rId3">
            <a:alphaModFix/>
          </a:blip>
          <a:srcRect b="0" l="0" r="0" t="0"/>
          <a:stretch/>
        </p:blipFill>
        <p:spPr>
          <a:xfrm>
            <a:off x="-50800" y="1120695"/>
            <a:ext cx="12242799" cy="315077"/>
          </a:xfrm>
          <a:prstGeom prst="rect">
            <a:avLst/>
          </a:prstGeom>
          <a:noFill/>
          <a:ln>
            <a:noFill/>
          </a:ln>
        </p:spPr>
      </p:pic>
      <p:sp>
        <p:nvSpPr>
          <p:cNvPr id="182" name="Google Shape;182;p22"/>
          <p:cNvSpPr txBox="1"/>
          <p:nvPr>
            <p:ph idx="12" type="sldNum"/>
          </p:nvPr>
        </p:nvSpPr>
        <p:spPr>
          <a:xfrm>
            <a:off x="11393555" y="6413003"/>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Background 1">
  <p:cSld name="Picture Background 1">
    <p:spTree>
      <p:nvGrpSpPr>
        <p:cNvPr id="183" name="Shape 183"/>
        <p:cNvGrpSpPr/>
        <p:nvPr/>
      </p:nvGrpSpPr>
      <p:grpSpPr>
        <a:xfrm>
          <a:off x="0" y="0"/>
          <a:ext cx="0" cy="0"/>
          <a:chOff x="0" y="0"/>
          <a:chExt cx="0" cy="0"/>
        </a:xfrm>
      </p:grpSpPr>
      <p:sp>
        <p:nvSpPr>
          <p:cNvPr id="184" name="Google Shape;184;p23"/>
          <p:cNvSpPr/>
          <p:nvPr>
            <p:ph idx="2" type="pic"/>
          </p:nvPr>
        </p:nvSpPr>
        <p:spPr>
          <a:xfrm>
            <a:off x="-1" y="0"/>
            <a:ext cx="12166601" cy="6473825"/>
          </a:xfrm>
          <a:prstGeom prst="rect">
            <a:avLst/>
          </a:prstGeom>
          <a:noFill/>
          <a:ln>
            <a:noFill/>
          </a:ln>
        </p:spPr>
      </p:sp>
      <p:sp>
        <p:nvSpPr>
          <p:cNvPr id="185" name="Google Shape;185;p23"/>
          <p:cNvSpPr/>
          <p:nvPr/>
        </p:nvSpPr>
        <p:spPr>
          <a:xfrm>
            <a:off x="3498850" y="1519519"/>
            <a:ext cx="5226050" cy="2709581"/>
          </a:xfrm>
          <a:prstGeom prst="rect">
            <a:avLst/>
          </a:prstGeom>
          <a:solidFill>
            <a:srgbClr val="242424">
              <a:alpha val="40000"/>
            </a:srgbClr>
          </a:solidFill>
          <a:ln>
            <a:noFill/>
          </a:ln>
          <a:effectLst>
            <a:outerShdw blurRad="889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Medium"/>
              <a:ea typeface="Montserrat Medium"/>
              <a:cs typeface="Montserrat Medium"/>
              <a:sym typeface="Montserrat Medium"/>
            </a:endParaRPr>
          </a:p>
        </p:txBody>
      </p:sp>
      <p:sp>
        <p:nvSpPr>
          <p:cNvPr id="186" name="Google Shape;186;p23"/>
          <p:cNvSpPr txBox="1"/>
          <p:nvPr>
            <p:ph type="title"/>
          </p:nvPr>
        </p:nvSpPr>
        <p:spPr>
          <a:xfrm>
            <a:off x="3606800" y="501651"/>
            <a:ext cx="4978402" cy="963088"/>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3600"/>
              <a:buFont typeface="Montserrat"/>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23"/>
          <p:cNvSpPr txBox="1"/>
          <p:nvPr>
            <p:ph idx="1" type="body"/>
          </p:nvPr>
        </p:nvSpPr>
        <p:spPr>
          <a:xfrm>
            <a:off x="3606800" y="1519519"/>
            <a:ext cx="4978402" cy="2614332"/>
          </a:xfrm>
          <a:prstGeom prst="rect">
            <a:avLst/>
          </a:prstGeom>
          <a:noFill/>
          <a:ln>
            <a:noFill/>
          </a:ln>
        </p:spPr>
        <p:txBody>
          <a:bodyPr anchorCtr="0" anchor="t" bIns="45700" lIns="91425" spcFirstLastPara="1" rIns="91425" wrap="square" tIns="45700">
            <a:normAutofit/>
          </a:bodyPr>
          <a:lstStyle>
            <a:lvl1pPr indent="-342900" lvl="0" marL="457200" algn="ctr">
              <a:lnSpc>
                <a:spcPct val="90000"/>
              </a:lnSpc>
              <a:spcBef>
                <a:spcPts val="1000"/>
              </a:spcBef>
              <a:spcAft>
                <a:spcPts val="0"/>
              </a:spcAft>
              <a:buClr>
                <a:schemeClr val="lt1"/>
              </a:buClr>
              <a:buSzPts val="1800"/>
              <a:buChar char="•"/>
              <a:defRPr>
                <a:solidFill>
                  <a:schemeClr val="lt1"/>
                </a:solidFill>
              </a:defRPr>
            </a:lvl1pPr>
            <a:lvl2pPr indent="-330200" lvl="1" marL="914400" algn="ctr">
              <a:lnSpc>
                <a:spcPct val="90000"/>
              </a:lnSpc>
              <a:spcBef>
                <a:spcPts val="500"/>
              </a:spcBef>
              <a:spcAft>
                <a:spcPts val="0"/>
              </a:spcAft>
              <a:buClr>
                <a:schemeClr val="lt1"/>
              </a:buClr>
              <a:buSzPts val="1600"/>
              <a:buChar char="•"/>
              <a:defRPr>
                <a:solidFill>
                  <a:schemeClr val="lt1"/>
                </a:solidFill>
              </a:defRPr>
            </a:lvl2pPr>
            <a:lvl3pPr indent="-330200" lvl="2" marL="1371600" algn="ctr">
              <a:lnSpc>
                <a:spcPct val="90000"/>
              </a:lnSpc>
              <a:spcBef>
                <a:spcPts val="500"/>
              </a:spcBef>
              <a:spcAft>
                <a:spcPts val="0"/>
              </a:spcAft>
              <a:buClr>
                <a:schemeClr val="lt1"/>
              </a:buClr>
              <a:buSzPts val="1600"/>
              <a:buChar char="•"/>
              <a:defRPr>
                <a:solidFill>
                  <a:schemeClr val="lt1"/>
                </a:solidFill>
              </a:defRPr>
            </a:lvl3pPr>
            <a:lvl4pPr indent="-330200" lvl="3" marL="1828800" algn="ctr">
              <a:lnSpc>
                <a:spcPct val="90000"/>
              </a:lnSpc>
              <a:spcBef>
                <a:spcPts val="500"/>
              </a:spcBef>
              <a:spcAft>
                <a:spcPts val="0"/>
              </a:spcAft>
              <a:buClr>
                <a:schemeClr val="lt1"/>
              </a:buClr>
              <a:buSzPts val="1600"/>
              <a:buChar char="•"/>
              <a:defRPr>
                <a:solidFill>
                  <a:schemeClr val="lt1"/>
                </a:solidFill>
              </a:defRPr>
            </a:lvl4pPr>
            <a:lvl5pPr indent="-330200" lvl="4" marL="2286000" algn="ctr">
              <a:lnSpc>
                <a:spcPct val="90000"/>
              </a:lnSpc>
              <a:spcBef>
                <a:spcPts val="500"/>
              </a:spcBef>
              <a:spcAft>
                <a:spcPts val="0"/>
              </a:spcAft>
              <a:buClr>
                <a:schemeClr val="lt1"/>
              </a:buClr>
              <a:buSzPts val="16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8" name="Google Shape;188;p23"/>
          <p:cNvPicPr preferRelativeResize="0"/>
          <p:nvPr/>
        </p:nvPicPr>
        <p:blipFill rotWithShape="1">
          <a:blip r:embed="rId2">
            <a:alphaModFix/>
          </a:blip>
          <a:srcRect b="0" l="0" r="0" t="0"/>
          <a:stretch/>
        </p:blipFill>
        <p:spPr>
          <a:xfrm>
            <a:off x="0" y="6045306"/>
            <a:ext cx="12192000" cy="812694"/>
          </a:xfrm>
          <a:prstGeom prst="rect">
            <a:avLst/>
          </a:prstGeom>
          <a:noFill/>
          <a:ln>
            <a:noFill/>
          </a:ln>
        </p:spPr>
      </p:pic>
      <p:sp>
        <p:nvSpPr>
          <p:cNvPr id="189" name="Google Shape;189;p23"/>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Background 2">
  <p:cSld name="Picture Background 2">
    <p:spTree>
      <p:nvGrpSpPr>
        <p:cNvPr id="190" name="Shape 190"/>
        <p:cNvGrpSpPr/>
        <p:nvPr/>
      </p:nvGrpSpPr>
      <p:grpSpPr>
        <a:xfrm>
          <a:off x="0" y="0"/>
          <a:ext cx="0" cy="0"/>
          <a:chOff x="0" y="0"/>
          <a:chExt cx="0" cy="0"/>
        </a:xfrm>
      </p:grpSpPr>
      <p:sp>
        <p:nvSpPr>
          <p:cNvPr id="191" name="Google Shape;191;p24"/>
          <p:cNvSpPr/>
          <p:nvPr>
            <p:ph idx="2" type="pic"/>
          </p:nvPr>
        </p:nvSpPr>
        <p:spPr>
          <a:xfrm>
            <a:off x="-1" y="0"/>
            <a:ext cx="12166601" cy="6473825"/>
          </a:xfrm>
          <a:prstGeom prst="rect">
            <a:avLst/>
          </a:prstGeom>
          <a:noFill/>
          <a:ln>
            <a:noFill/>
          </a:ln>
        </p:spPr>
      </p:sp>
      <p:sp>
        <p:nvSpPr>
          <p:cNvPr id="192" name="Google Shape;192;p24"/>
          <p:cNvSpPr/>
          <p:nvPr/>
        </p:nvSpPr>
        <p:spPr>
          <a:xfrm>
            <a:off x="3498850" y="1519519"/>
            <a:ext cx="5226050" cy="2709581"/>
          </a:xfrm>
          <a:prstGeom prst="rect">
            <a:avLst/>
          </a:prstGeom>
          <a:solidFill>
            <a:srgbClr val="242424">
              <a:alpha val="40000"/>
            </a:srgbClr>
          </a:solidFill>
          <a:ln>
            <a:noFill/>
          </a:ln>
          <a:effectLst>
            <a:outerShdw blurRad="889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Medium"/>
              <a:ea typeface="Montserrat Medium"/>
              <a:cs typeface="Montserrat Medium"/>
              <a:sym typeface="Montserrat Medium"/>
            </a:endParaRPr>
          </a:p>
        </p:txBody>
      </p:sp>
      <p:sp>
        <p:nvSpPr>
          <p:cNvPr id="193" name="Google Shape;193;p24"/>
          <p:cNvSpPr txBox="1"/>
          <p:nvPr>
            <p:ph type="title"/>
          </p:nvPr>
        </p:nvSpPr>
        <p:spPr>
          <a:xfrm>
            <a:off x="3606800" y="501651"/>
            <a:ext cx="4978402" cy="963088"/>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3600"/>
              <a:buFont typeface="Montserrat"/>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24"/>
          <p:cNvSpPr txBox="1"/>
          <p:nvPr>
            <p:ph idx="1" type="body"/>
          </p:nvPr>
        </p:nvSpPr>
        <p:spPr>
          <a:xfrm>
            <a:off x="3606800" y="1519519"/>
            <a:ext cx="4978402" cy="2614332"/>
          </a:xfrm>
          <a:prstGeom prst="rect">
            <a:avLst/>
          </a:prstGeom>
          <a:noFill/>
          <a:ln>
            <a:noFill/>
          </a:ln>
        </p:spPr>
        <p:txBody>
          <a:bodyPr anchorCtr="0" anchor="t" bIns="45700" lIns="91425" spcFirstLastPara="1" rIns="91425" wrap="square" tIns="45700">
            <a:normAutofit/>
          </a:bodyPr>
          <a:lstStyle>
            <a:lvl1pPr indent="-342900" lvl="0" marL="457200" algn="ctr">
              <a:lnSpc>
                <a:spcPct val="90000"/>
              </a:lnSpc>
              <a:spcBef>
                <a:spcPts val="1000"/>
              </a:spcBef>
              <a:spcAft>
                <a:spcPts val="0"/>
              </a:spcAft>
              <a:buClr>
                <a:schemeClr val="lt1"/>
              </a:buClr>
              <a:buSzPts val="1800"/>
              <a:buChar char="•"/>
              <a:defRPr>
                <a:solidFill>
                  <a:schemeClr val="lt1"/>
                </a:solidFill>
              </a:defRPr>
            </a:lvl1pPr>
            <a:lvl2pPr indent="-330200" lvl="1" marL="914400" algn="ctr">
              <a:lnSpc>
                <a:spcPct val="90000"/>
              </a:lnSpc>
              <a:spcBef>
                <a:spcPts val="500"/>
              </a:spcBef>
              <a:spcAft>
                <a:spcPts val="0"/>
              </a:spcAft>
              <a:buClr>
                <a:schemeClr val="lt1"/>
              </a:buClr>
              <a:buSzPts val="1600"/>
              <a:buChar char="•"/>
              <a:defRPr>
                <a:solidFill>
                  <a:schemeClr val="lt1"/>
                </a:solidFill>
              </a:defRPr>
            </a:lvl2pPr>
            <a:lvl3pPr indent="-330200" lvl="2" marL="1371600" algn="ctr">
              <a:lnSpc>
                <a:spcPct val="90000"/>
              </a:lnSpc>
              <a:spcBef>
                <a:spcPts val="500"/>
              </a:spcBef>
              <a:spcAft>
                <a:spcPts val="0"/>
              </a:spcAft>
              <a:buClr>
                <a:schemeClr val="lt1"/>
              </a:buClr>
              <a:buSzPts val="1600"/>
              <a:buChar char="•"/>
              <a:defRPr>
                <a:solidFill>
                  <a:schemeClr val="lt1"/>
                </a:solidFill>
              </a:defRPr>
            </a:lvl3pPr>
            <a:lvl4pPr indent="-330200" lvl="3" marL="1828800" algn="ctr">
              <a:lnSpc>
                <a:spcPct val="90000"/>
              </a:lnSpc>
              <a:spcBef>
                <a:spcPts val="500"/>
              </a:spcBef>
              <a:spcAft>
                <a:spcPts val="0"/>
              </a:spcAft>
              <a:buClr>
                <a:schemeClr val="lt1"/>
              </a:buClr>
              <a:buSzPts val="1600"/>
              <a:buChar char="•"/>
              <a:defRPr>
                <a:solidFill>
                  <a:schemeClr val="lt1"/>
                </a:solidFill>
              </a:defRPr>
            </a:lvl4pPr>
            <a:lvl5pPr indent="-330200" lvl="4" marL="2286000" algn="ctr">
              <a:lnSpc>
                <a:spcPct val="90000"/>
              </a:lnSpc>
              <a:spcBef>
                <a:spcPts val="500"/>
              </a:spcBef>
              <a:spcAft>
                <a:spcPts val="0"/>
              </a:spcAft>
              <a:buClr>
                <a:schemeClr val="lt1"/>
              </a:buClr>
              <a:buSzPts val="16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195" name="Google Shape;195;p24"/>
          <p:cNvPicPr preferRelativeResize="0"/>
          <p:nvPr/>
        </p:nvPicPr>
        <p:blipFill rotWithShape="1">
          <a:blip r:embed="rId2">
            <a:alphaModFix/>
          </a:blip>
          <a:srcRect b="0" l="0" r="0" t="0"/>
          <a:stretch/>
        </p:blipFill>
        <p:spPr>
          <a:xfrm>
            <a:off x="1" y="0"/>
            <a:ext cx="2343150" cy="2089319"/>
          </a:xfrm>
          <a:prstGeom prst="rect">
            <a:avLst/>
          </a:prstGeom>
          <a:noFill/>
          <a:ln>
            <a:noFill/>
          </a:ln>
        </p:spPr>
      </p:pic>
      <p:pic>
        <p:nvPicPr>
          <p:cNvPr id="196" name="Google Shape;196;p24"/>
          <p:cNvPicPr preferRelativeResize="0"/>
          <p:nvPr/>
        </p:nvPicPr>
        <p:blipFill rotWithShape="1">
          <a:blip r:embed="rId3">
            <a:alphaModFix/>
          </a:blip>
          <a:srcRect b="0" l="0" r="0" t="0"/>
          <a:stretch/>
        </p:blipFill>
        <p:spPr>
          <a:xfrm>
            <a:off x="0" y="6045306"/>
            <a:ext cx="12192000" cy="812694"/>
          </a:xfrm>
          <a:prstGeom prst="rect">
            <a:avLst/>
          </a:prstGeom>
          <a:noFill/>
          <a:ln>
            <a:noFill/>
          </a:ln>
        </p:spPr>
      </p:pic>
      <p:sp>
        <p:nvSpPr>
          <p:cNvPr id="197" name="Google Shape;197;p24"/>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b="0" l="0" r="0" t="0"/>
          <a:stretch/>
        </p:blipFill>
        <p:spPr>
          <a:xfrm>
            <a:off x="0" y="6045306"/>
            <a:ext cx="12192000" cy="812694"/>
          </a:xfrm>
          <a:prstGeom prst="rect">
            <a:avLst/>
          </a:prstGeom>
          <a:noFill/>
          <a:ln>
            <a:noFill/>
          </a:ln>
        </p:spPr>
      </p:pic>
      <p:sp>
        <p:nvSpPr>
          <p:cNvPr id="26" name="Google Shape;26;p4"/>
          <p:cNvSpPr txBox="1"/>
          <p:nvPr>
            <p:ph type="title"/>
          </p:nvPr>
        </p:nvSpPr>
        <p:spPr>
          <a:xfrm>
            <a:off x="838200" y="681037"/>
            <a:ext cx="8816439" cy="68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519517"/>
            <a:ext cx="10515600" cy="4351338"/>
          </a:xfrm>
          <a:prstGeom prst="rect">
            <a:avLst/>
          </a:prstGeom>
          <a:noFill/>
          <a:ln>
            <a:noFill/>
          </a:ln>
        </p:spPr>
        <p:txBody>
          <a:bodyPr anchorCtr="0" anchor="t" bIns="45700" lIns="91425" spcFirstLastPara="1" rIns="91425" wrap="square" tIns="45700">
            <a:normAutofit/>
          </a:bodyPr>
          <a:lstStyle>
            <a:lvl1pPr indent="-482600" lvl="0" marL="457200" algn="l">
              <a:lnSpc>
                <a:spcPct val="90000"/>
              </a:lnSpc>
              <a:spcBef>
                <a:spcPts val="1000"/>
              </a:spcBef>
              <a:spcAft>
                <a:spcPts val="0"/>
              </a:spcAft>
              <a:buClr>
                <a:schemeClr val="dk2"/>
              </a:buClr>
              <a:buSzPts val="4000"/>
              <a:buChar char="•"/>
              <a:defRPr sz="4000"/>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482600" lvl="5" marL="2743200" algn="l">
              <a:lnSpc>
                <a:spcPct val="90000"/>
              </a:lnSpc>
              <a:spcBef>
                <a:spcPts val="500"/>
              </a:spcBef>
              <a:spcAft>
                <a:spcPts val="0"/>
              </a:spcAft>
              <a:buClr>
                <a:schemeClr val="dk1"/>
              </a:buClr>
              <a:buSzPts val="4000"/>
              <a:buChar char="•"/>
              <a:defRPr sz="4000"/>
            </a:lvl6pPr>
            <a:lvl7pPr indent="-482600" lvl="6" marL="3200400" algn="l">
              <a:lnSpc>
                <a:spcPct val="90000"/>
              </a:lnSpc>
              <a:spcBef>
                <a:spcPts val="500"/>
              </a:spcBef>
              <a:spcAft>
                <a:spcPts val="0"/>
              </a:spcAft>
              <a:buClr>
                <a:schemeClr val="dk1"/>
              </a:buClr>
              <a:buSzPts val="4000"/>
              <a:buChar char="•"/>
              <a:defRPr sz="4000"/>
            </a:lvl7pPr>
            <a:lvl8pPr indent="-482600" lvl="7" marL="3657600" algn="l">
              <a:lnSpc>
                <a:spcPct val="90000"/>
              </a:lnSpc>
              <a:spcBef>
                <a:spcPts val="500"/>
              </a:spcBef>
              <a:spcAft>
                <a:spcPts val="0"/>
              </a:spcAft>
              <a:buClr>
                <a:schemeClr val="dk1"/>
              </a:buClr>
              <a:buSzPts val="4000"/>
              <a:buChar char="•"/>
              <a:defRPr sz="4000"/>
            </a:lvl8pPr>
            <a:lvl9pPr indent="-482600" lvl="8" marL="4114800" algn="l">
              <a:lnSpc>
                <a:spcPct val="90000"/>
              </a:lnSpc>
              <a:spcBef>
                <a:spcPts val="500"/>
              </a:spcBef>
              <a:spcAft>
                <a:spcPts val="0"/>
              </a:spcAft>
              <a:buClr>
                <a:schemeClr val="dk1"/>
              </a:buClr>
              <a:buSzPts val="4000"/>
              <a:buChar char="•"/>
              <a:defRPr sz="4000"/>
            </a:lvl9pPr>
          </a:lstStyle>
          <a:p/>
        </p:txBody>
      </p:sp>
      <p:sp>
        <p:nvSpPr>
          <p:cNvPr id="28" name="Google Shape;28;p4"/>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pic>
        <p:nvPicPr>
          <p:cNvPr descr="Logo&#10;&#10;Description automatically generated" id="29" name="Google Shape;29;p4"/>
          <p:cNvPicPr preferRelativeResize="0"/>
          <p:nvPr/>
        </p:nvPicPr>
        <p:blipFill rotWithShape="1">
          <a:blip r:embed="rId3">
            <a:alphaModFix/>
          </a:blip>
          <a:srcRect b="0" l="0" r="0" t="0"/>
          <a:stretch/>
        </p:blipFill>
        <p:spPr>
          <a:xfrm>
            <a:off x="9654639" y="627757"/>
            <a:ext cx="2154398" cy="656369"/>
          </a:xfrm>
          <a:prstGeom prst="rect">
            <a:avLst/>
          </a:prstGeom>
          <a:noFill/>
          <a:ln>
            <a:noFill/>
          </a:ln>
        </p:spPr>
      </p:pic>
      <p:sp>
        <p:nvSpPr>
          <p:cNvPr id="30" name="Google Shape;30;p4"/>
          <p:cNvSpPr txBox="1"/>
          <p:nvPr>
            <p:ph idx="2"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1" name="Google Shape;31;p4"/>
          <p:cNvPicPr preferRelativeResize="0"/>
          <p:nvPr/>
        </p:nvPicPr>
        <p:blipFill rotWithShape="1">
          <a:blip r:embed="rId4">
            <a:alphaModFix/>
          </a:blip>
          <a:srcRect b="0" l="0" r="0" t="0"/>
          <a:stretch/>
        </p:blipFill>
        <p:spPr>
          <a:xfrm>
            <a:off x="-50800" y="1120695"/>
            <a:ext cx="12242799" cy="3150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838200" y="1519518"/>
            <a:ext cx="5181600" cy="46574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2" type="body"/>
          </p:nvPr>
        </p:nvSpPr>
        <p:spPr>
          <a:xfrm>
            <a:off x="6172200" y="1519518"/>
            <a:ext cx="5181600" cy="46574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type="title"/>
          </p:nvPr>
        </p:nvSpPr>
        <p:spPr>
          <a:xfrm>
            <a:off x="838200" y="681037"/>
            <a:ext cx="8816439" cy="68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36" name="Google Shape;36;p5"/>
          <p:cNvPicPr preferRelativeResize="0"/>
          <p:nvPr/>
        </p:nvPicPr>
        <p:blipFill rotWithShape="1">
          <a:blip r:embed="rId2">
            <a:alphaModFix/>
          </a:blip>
          <a:srcRect b="0" l="0" r="0" t="0"/>
          <a:stretch/>
        </p:blipFill>
        <p:spPr>
          <a:xfrm>
            <a:off x="9654639" y="627757"/>
            <a:ext cx="2154398" cy="656369"/>
          </a:xfrm>
          <a:prstGeom prst="rect">
            <a:avLst/>
          </a:prstGeom>
          <a:noFill/>
          <a:ln>
            <a:noFill/>
          </a:ln>
        </p:spPr>
      </p:pic>
      <p:sp>
        <p:nvSpPr>
          <p:cNvPr id="37" name="Google Shape;37;p5"/>
          <p:cNvSpPr txBox="1"/>
          <p:nvPr>
            <p:ph idx="3"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8" name="Google Shape;38;p5"/>
          <p:cNvPicPr preferRelativeResize="0"/>
          <p:nvPr/>
        </p:nvPicPr>
        <p:blipFill rotWithShape="1">
          <a:blip r:embed="rId3">
            <a:alphaModFix/>
          </a:blip>
          <a:srcRect b="0" l="0" r="0" t="0"/>
          <a:stretch/>
        </p:blipFill>
        <p:spPr>
          <a:xfrm>
            <a:off x="0" y="6045306"/>
            <a:ext cx="12192000" cy="812694"/>
          </a:xfrm>
          <a:prstGeom prst="rect">
            <a:avLst/>
          </a:prstGeom>
          <a:noFill/>
          <a:ln>
            <a:noFill/>
          </a:ln>
        </p:spPr>
      </p:pic>
      <p:sp>
        <p:nvSpPr>
          <p:cNvPr id="39" name="Google Shape;39;p5"/>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pic>
        <p:nvPicPr>
          <p:cNvPr id="40" name="Google Shape;40;p5"/>
          <p:cNvPicPr preferRelativeResize="0"/>
          <p:nvPr/>
        </p:nvPicPr>
        <p:blipFill rotWithShape="1">
          <a:blip r:embed="rId4">
            <a:alphaModFix/>
          </a:blip>
          <a:srcRect b="0" l="0" r="0" t="0"/>
          <a:stretch/>
        </p:blipFill>
        <p:spPr>
          <a:xfrm>
            <a:off x="-50800" y="1120695"/>
            <a:ext cx="12242799" cy="3150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spTree>
      <p:nvGrpSpPr>
        <p:cNvPr id="41" name="Shape 41"/>
        <p:cNvGrpSpPr/>
        <p:nvPr/>
      </p:nvGrpSpPr>
      <p:grpSpPr>
        <a:xfrm>
          <a:off x="0" y="0"/>
          <a:ext cx="0" cy="0"/>
          <a:chOff x="0" y="0"/>
          <a:chExt cx="0" cy="0"/>
        </a:xfrm>
      </p:grpSpPr>
      <p:sp>
        <p:nvSpPr>
          <p:cNvPr id="42" name="Google Shape;42;p6"/>
          <p:cNvSpPr txBox="1"/>
          <p:nvPr>
            <p:ph type="title"/>
          </p:nvPr>
        </p:nvSpPr>
        <p:spPr>
          <a:xfrm>
            <a:off x="838200" y="681037"/>
            <a:ext cx="8816439" cy="68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43" name="Google Shape;43;p6"/>
          <p:cNvPicPr preferRelativeResize="0"/>
          <p:nvPr/>
        </p:nvPicPr>
        <p:blipFill rotWithShape="1">
          <a:blip r:embed="rId2">
            <a:alphaModFix/>
          </a:blip>
          <a:srcRect b="0" l="0" r="0" t="0"/>
          <a:stretch/>
        </p:blipFill>
        <p:spPr>
          <a:xfrm>
            <a:off x="9654639" y="627757"/>
            <a:ext cx="2154398" cy="656369"/>
          </a:xfrm>
          <a:prstGeom prst="rect">
            <a:avLst/>
          </a:prstGeom>
          <a:noFill/>
          <a:ln>
            <a:noFill/>
          </a:ln>
        </p:spPr>
      </p:pic>
      <p:sp>
        <p:nvSpPr>
          <p:cNvPr id="44" name="Google Shape;44;p6"/>
          <p:cNvSpPr txBox="1"/>
          <p:nvPr>
            <p:ph idx="1" type="body"/>
          </p:nvPr>
        </p:nvSpPr>
        <p:spPr>
          <a:xfrm>
            <a:off x="839789" y="1519518"/>
            <a:ext cx="3376611" cy="458968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2" type="body"/>
          </p:nvPr>
        </p:nvSpPr>
        <p:spPr>
          <a:xfrm>
            <a:off x="4154489" y="1519518"/>
            <a:ext cx="3376611" cy="458968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3" type="body"/>
          </p:nvPr>
        </p:nvSpPr>
        <p:spPr>
          <a:xfrm>
            <a:off x="7469189" y="1519518"/>
            <a:ext cx="3376611" cy="458968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txBox="1"/>
          <p:nvPr>
            <p:ph idx="4"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8" name="Google Shape;48;p6"/>
          <p:cNvPicPr preferRelativeResize="0"/>
          <p:nvPr/>
        </p:nvPicPr>
        <p:blipFill rotWithShape="1">
          <a:blip r:embed="rId3">
            <a:alphaModFix/>
          </a:blip>
          <a:srcRect b="0" l="0" r="0" t="0"/>
          <a:stretch/>
        </p:blipFill>
        <p:spPr>
          <a:xfrm>
            <a:off x="0" y="6045306"/>
            <a:ext cx="12192000" cy="812694"/>
          </a:xfrm>
          <a:prstGeom prst="rect">
            <a:avLst/>
          </a:prstGeom>
          <a:noFill/>
          <a:ln>
            <a:noFill/>
          </a:ln>
        </p:spPr>
      </p:pic>
      <p:sp>
        <p:nvSpPr>
          <p:cNvPr id="49" name="Google Shape;49;p6"/>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pic>
        <p:nvPicPr>
          <p:cNvPr id="50" name="Google Shape;50;p6"/>
          <p:cNvPicPr preferRelativeResize="0"/>
          <p:nvPr/>
        </p:nvPicPr>
        <p:blipFill rotWithShape="1">
          <a:blip r:embed="rId4">
            <a:alphaModFix/>
          </a:blip>
          <a:srcRect b="0" l="0" r="0" t="0"/>
          <a:stretch/>
        </p:blipFill>
        <p:spPr>
          <a:xfrm>
            <a:off x="-50800" y="1120695"/>
            <a:ext cx="12242799" cy="3150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1" name="Shape 51"/>
        <p:cNvGrpSpPr/>
        <p:nvPr/>
      </p:nvGrpSpPr>
      <p:grpSpPr>
        <a:xfrm>
          <a:off x="0" y="0"/>
          <a:ext cx="0" cy="0"/>
          <a:chOff x="0" y="0"/>
          <a:chExt cx="0" cy="0"/>
        </a:xfrm>
      </p:grpSpPr>
      <p:sp>
        <p:nvSpPr>
          <p:cNvPr id="52" name="Google Shape;52;p7"/>
          <p:cNvSpPr txBox="1"/>
          <p:nvPr>
            <p:ph idx="1" type="body"/>
          </p:nvPr>
        </p:nvSpPr>
        <p:spPr>
          <a:xfrm>
            <a:off x="839788" y="1504480"/>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7"/>
          <p:cNvSpPr txBox="1"/>
          <p:nvPr>
            <p:ph idx="2" type="body"/>
          </p:nvPr>
        </p:nvSpPr>
        <p:spPr>
          <a:xfrm>
            <a:off x="839788" y="232839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7"/>
          <p:cNvSpPr txBox="1"/>
          <p:nvPr>
            <p:ph idx="3" type="body"/>
          </p:nvPr>
        </p:nvSpPr>
        <p:spPr>
          <a:xfrm>
            <a:off x="6172200" y="1504480"/>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7"/>
          <p:cNvSpPr txBox="1"/>
          <p:nvPr>
            <p:ph idx="4" type="body"/>
          </p:nvPr>
        </p:nvSpPr>
        <p:spPr>
          <a:xfrm>
            <a:off x="6172200" y="232839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7"/>
          <p:cNvSpPr txBox="1"/>
          <p:nvPr>
            <p:ph type="title"/>
          </p:nvPr>
        </p:nvSpPr>
        <p:spPr>
          <a:xfrm>
            <a:off x="838200" y="681037"/>
            <a:ext cx="8816439" cy="68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57" name="Google Shape;57;p7"/>
          <p:cNvPicPr preferRelativeResize="0"/>
          <p:nvPr/>
        </p:nvPicPr>
        <p:blipFill rotWithShape="1">
          <a:blip r:embed="rId2">
            <a:alphaModFix/>
          </a:blip>
          <a:srcRect b="0" l="0" r="0" t="0"/>
          <a:stretch/>
        </p:blipFill>
        <p:spPr>
          <a:xfrm>
            <a:off x="9654639" y="627757"/>
            <a:ext cx="2154398" cy="656369"/>
          </a:xfrm>
          <a:prstGeom prst="rect">
            <a:avLst/>
          </a:prstGeom>
          <a:noFill/>
          <a:ln>
            <a:noFill/>
          </a:ln>
        </p:spPr>
      </p:pic>
      <p:sp>
        <p:nvSpPr>
          <p:cNvPr id="58" name="Google Shape;58;p7"/>
          <p:cNvSpPr txBox="1"/>
          <p:nvPr>
            <p:ph idx="5"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9" name="Google Shape;59;p7"/>
          <p:cNvPicPr preferRelativeResize="0"/>
          <p:nvPr/>
        </p:nvPicPr>
        <p:blipFill rotWithShape="1">
          <a:blip r:embed="rId3">
            <a:alphaModFix/>
          </a:blip>
          <a:srcRect b="0" l="0" r="0" t="0"/>
          <a:stretch/>
        </p:blipFill>
        <p:spPr>
          <a:xfrm>
            <a:off x="-50800" y="1120695"/>
            <a:ext cx="12242799" cy="315077"/>
          </a:xfrm>
          <a:prstGeom prst="rect">
            <a:avLst/>
          </a:prstGeom>
          <a:noFill/>
          <a:ln>
            <a:noFill/>
          </a:ln>
        </p:spPr>
      </p:pic>
      <p:pic>
        <p:nvPicPr>
          <p:cNvPr id="60" name="Google Shape;60;p7"/>
          <p:cNvPicPr preferRelativeResize="0"/>
          <p:nvPr/>
        </p:nvPicPr>
        <p:blipFill rotWithShape="1">
          <a:blip r:embed="rId4">
            <a:alphaModFix/>
          </a:blip>
          <a:srcRect b="0" l="0" r="0" t="0"/>
          <a:stretch/>
        </p:blipFill>
        <p:spPr>
          <a:xfrm>
            <a:off x="0" y="6045306"/>
            <a:ext cx="12192000" cy="812694"/>
          </a:xfrm>
          <a:prstGeom prst="rect">
            <a:avLst/>
          </a:prstGeom>
          <a:noFill/>
          <a:ln>
            <a:noFill/>
          </a:ln>
        </p:spPr>
      </p:pic>
      <p:sp>
        <p:nvSpPr>
          <p:cNvPr id="61" name="Google Shape;61;p7"/>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cus">
  <p:cSld name="Focus">
    <p:spTree>
      <p:nvGrpSpPr>
        <p:cNvPr id="62" name="Shape 62"/>
        <p:cNvGrpSpPr/>
        <p:nvPr/>
      </p:nvGrpSpPr>
      <p:grpSpPr>
        <a:xfrm>
          <a:off x="0" y="0"/>
          <a:ext cx="0" cy="0"/>
          <a:chOff x="0" y="0"/>
          <a:chExt cx="0" cy="0"/>
        </a:xfrm>
      </p:grpSpPr>
      <p:sp>
        <p:nvSpPr>
          <p:cNvPr id="63" name="Google Shape;63;p8"/>
          <p:cNvSpPr txBox="1"/>
          <p:nvPr>
            <p:ph idx="1" type="body"/>
          </p:nvPr>
        </p:nvSpPr>
        <p:spPr>
          <a:xfrm>
            <a:off x="838200" y="3429000"/>
            <a:ext cx="30772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400"/>
              <a:buNone/>
              <a:defRPr b="1" sz="2400">
                <a:solidFill>
                  <a:schemeClr val="accent2"/>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8"/>
          <p:cNvSpPr txBox="1"/>
          <p:nvPr>
            <p:ph idx="2" type="body"/>
          </p:nvPr>
        </p:nvSpPr>
        <p:spPr>
          <a:xfrm>
            <a:off x="5541342" y="1523455"/>
            <a:ext cx="5593996" cy="486164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8"/>
          <p:cNvSpPr txBox="1"/>
          <p:nvPr>
            <p:ph type="title"/>
          </p:nvPr>
        </p:nvSpPr>
        <p:spPr>
          <a:xfrm>
            <a:off x="838200" y="681037"/>
            <a:ext cx="8816439" cy="6821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66" name="Google Shape;66;p8"/>
          <p:cNvPicPr preferRelativeResize="0"/>
          <p:nvPr/>
        </p:nvPicPr>
        <p:blipFill rotWithShape="1">
          <a:blip r:embed="rId2">
            <a:alphaModFix/>
          </a:blip>
          <a:srcRect b="0" l="0" r="0" t="0"/>
          <a:stretch/>
        </p:blipFill>
        <p:spPr>
          <a:xfrm>
            <a:off x="9654639" y="627757"/>
            <a:ext cx="2154398" cy="656369"/>
          </a:xfrm>
          <a:prstGeom prst="rect">
            <a:avLst/>
          </a:prstGeom>
          <a:noFill/>
          <a:ln>
            <a:noFill/>
          </a:ln>
        </p:spPr>
      </p:pic>
      <p:pic>
        <p:nvPicPr>
          <p:cNvPr descr="Logo, icon&#10;&#10;Description automatically generated" id="67" name="Google Shape;67;p8"/>
          <p:cNvPicPr preferRelativeResize="0"/>
          <p:nvPr/>
        </p:nvPicPr>
        <p:blipFill rotWithShape="1">
          <a:blip r:embed="rId3">
            <a:alphaModFix/>
          </a:blip>
          <a:srcRect b="0" l="0" r="0" t="0"/>
          <a:stretch/>
        </p:blipFill>
        <p:spPr>
          <a:xfrm>
            <a:off x="3628506" y="1484177"/>
            <a:ext cx="2192033" cy="4950272"/>
          </a:xfrm>
          <a:prstGeom prst="rect">
            <a:avLst/>
          </a:prstGeom>
          <a:noFill/>
          <a:ln>
            <a:noFill/>
          </a:ln>
        </p:spPr>
      </p:pic>
      <p:sp>
        <p:nvSpPr>
          <p:cNvPr id="68" name="Google Shape;68;p8"/>
          <p:cNvSpPr txBox="1"/>
          <p:nvPr>
            <p:ph idx="3"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 name="Google Shape;69;p8"/>
          <p:cNvPicPr preferRelativeResize="0"/>
          <p:nvPr/>
        </p:nvPicPr>
        <p:blipFill rotWithShape="1">
          <a:blip r:embed="rId4">
            <a:alphaModFix/>
          </a:blip>
          <a:srcRect b="0" l="0" r="0" t="0"/>
          <a:stretch/>
        </p:blipFill>
        <p:spPr>
          <a:xfrm>
            <a:off x="-50800" y="1120695"/>
            <a:ext cx="12242799" cy="315077"/>
          </a:xfrm>
          <a:prstGeom prst="rect">
            <a:avLst/>
          </a:prstGeom>
          <a:noFill/>
          <a:ln>
            <a:noFill/>
          </a:ln>
        </p:spPr>
      </p:pic>
      <p:pic>
        <p:nvPicPr>
          <p:cNvPr id="70" name="Google Shape;70;p8"/>
          <p:cNvPicPr preferRelativeResize="0"/>
          <p:nvPr/>
        </p:nvPicPr>
        <p:blipFill rotWithShape="1">
          <a:blip r:embed="rId5">
            <a:alphaModFix/>
          </a:blip>
          <a:srcRect b="0" l="0" r="0" t="0"/>
          <a:stretch/>
        </p:blipFill>
        <p:spPr>
          <a:xfrm>
            <a:off x="0" y="6045306"/>
            <a:ext cx="12192000" cy="812694"/>
          </a:xfrm>
          <a:prstGeom prst="rect">
            <a:avLst/>
          </a:prstGeom>
          <a:noFill/>
          <a:ln>
            <a:noFill/>
          </a:ln>
        </p:spPr>
      </p:pic>
      <p:sp>
        <p:nvSpPr>
          <p:cNvPr id="71" name="Google Shape;71;p8"/>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72" name="Shape 72"/>
        <p:cNvGrpSpPr/>
        <p:nvPr/>
      </p:nvGrpSpPr>
      <p:grpSpPr>
        <a:xfrm>
          <a:off x="0" y="0"/>
          <a:ext cx="0" cy="0"/>
          <a:chOff x="0" y="0"/>
          <a:chExt cx="0" cy="0"/>
        </a:xfrm>
      </p:grpSpPr>
      <p:pic>
        <p:nvPicPr>
          <p:cNvPr id="73" name="Google Shape;73;p9"/>
          <p:cNvPicPr preferRelativeResize="0"/>
          <p:nvPr/>
        </p:nvPicPr>
        <p:blipFill rotWithShape="1">
          <a:blip r:embed="rId2">
            <a:alphaModFix/>
          </a:blip>
          <a:srcRect b="0" l="0" r="0" t="0"/>
          <a:stretch/>
        </p:blipFill>
        <p:spPr>
          <a:xfrm>
            <a:off x="-50800" y="6052262"/>
            <a:ext cx="12242799" cy="315077"/>
          </a:xfrm>
          <a:prstGeom prst="rect">
            <a:avLst/>
          </a:prstGeom>
          <a:noFill/>
          <a:ln>
            <a:noFill/>
          </a:ln>
        </p:spPr>
      </p:pic>
      <p:sp>
        <p:nvSpPr>
          <p:cNvPr id="74" name="Google Shape;74;p9"/>
          <p:cNvSpPr txBox="1"/>
          <p:nvPr>
            <p:ph type="title"/>
          </p:nvPr>
        </p:nvSpPr>
        <p:spPr>
          <a:xfrm>
            <a:off x="838200" y="5833340"/>
            <a:ext cx="8816439" cy="59100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9"/>
          <p:cNvSpPr txBox="1"/>
          <p:nvPr>
            <p:ph idx="1"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6" name="Google Shape;76;p9"/>
          <p:cNvPicPr preferRelativeResize="0"/>
          <p:nvPr/>
        </p:nvPicPr>
        <p:blipFill rotWithShape="1">
          <a:blip r:embed="rId3">
            <a:alphaModFix/>
          </a:blip>
          <a:srcRect b="0" l="0" r="0" t="0"/>
          <a:stretch/>
        </p:blipFill>
        <p:spPr>
          <a:xfrm>
            <a:off x="0" y="6045306"/>
            <a:ext cx="12192000" cy="812694"/>
          </a:xfrm>
          <a:prstGeom prst="rect">
            <a:avLst/>
          </a:prstGeom>
          <a:noFill/>
          <a:ln>
            <a:noFill/>
          </a:ln>
        </p:spPr>
      </p:pic>
      <p:sp>
        <p:nvSpPr>
          <p:cNvPr id="77" name="Google Shape;77;p9"/>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8" name="Shape 78"/>
        <p:cNvGrpSpPr/>
        <p:nvPr/>
      </p:nvGrpSpPr>
      <p:grpSpPr>
        <a:xfrm>
          <a:off x="0" y="0"/>
          <a:ext cx="0" cy="0"/>
          <a:chOff x="0" y="0"/>
          <a:chExt cx="0" cy="0"/>
        </a:xfrm>
      </p:grpSpPr>
      <p:sp>
        <p:nvSpPr>
          <p:cNvPr id="79" name="Google Shape;79;p10"/>
          <p:cNvSpPr txBox="1"/>
          <p:nvPr>
            <p:ph idx="1" type="body"/>
          </p:nvPr>
        </p:nvSpPr>
        <p:spPr>
          <a:xfrm>
            <a:off x="304800" y="165100"/>
            <a:ext cx="4286250" cy="298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D7D7D"/>
              </a:buClr>
              <a:buSzPts val="1800"/>
              <a:buNone/>
              <a:defRPr>
                <a:solidFill>
                  <a:srgbClr val="7D7D7D"/>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0" name="Google Shape;80;p10"/>
          <p:cNvPicPr preferRelativeResize="0"/>
          <p:nvPr/>
        </p:nvPicPr>
        <p:blipFill rotWithShape="1">
          <a:blip r:embed="rId2">
            <a:alphaModFix/>
          </a:blip>
          <a:srcRect b="0" l="0" r="0" t="0"/>
          <a:stretch/>
        </p:blipFill>
        <p:spPr>
          <a:xfrm>
            <a:off x="0" y="6045306"/>
            <a:ext cx="12192000" cy="812694"/>
          </a:xfrm>
          <a:prstGeom prst="rect">
            <a:avLst/>
          </a:prstGeom>
          <a:noFill/>
          <a:ln>
            <a:noFill/>
          </a:ln>
        </p:spPr>
      </p:pic>
      <p:sp>
        <p:nvSpPr>
          <p:cNvPr id="81" name="Google Shape;81;p10"/>
          <p:cNvSpPr txBox="1"/>
          <p:nvPr>
            <p:ph idx="12" type="sldNum"/>
          </p:nvPr>
        </p:nvSpPr>
        <p:spPr>
          <a:xfrm>
            <a:off x="11393555" y="6209801"/>
            <a:ext cx="839510" cy="486164"/>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1pPr>
            <a:lvl2pPr indent="0" lvl="1"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2pPr>
            <a:lvl3pPr indent="0" lvl="2"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3pPr>
            <a:lvl4pPr indent="0" lvl="3"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4pPr>
            <a:lvl5pPr indent="0" lvl="4"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5pPr>
            <a:lvl6pPr indent="0" lvl="5"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6pPr>
            <a:lvl7pPr indent="0" lvl="6"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7pPr>
            <a:lvl8pPr indent="0" lvl="7"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8pPr>
            <a:lvl9pPr indent="0" lvl="8" marL="0" marR="0" rtl="0" algn="ctr">
              <a:spcBef>
                <a:spcPts val="0"/>
              </a:spcBef>
              <a:buNone/>
              <a:defRPr b="0" i="0" sz="2400" u="none" cap="none" strike="noStrike">
                <a:solidFill>
                  <a:schemeClr val="dk1"/>
                </a:solidFill>
                <a:latin typeface="Montserrat Medium"/>
                <a:ea typeface="Montserrat Medium"/>
                <a:cs typeface="Montserrat Medium"/>
                <a:sym typeface="Montserrat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800"/>
              <a:buNone/>
              <a:defRPr b="1" i="0" sz="4800" u="none" cap="none" strike="noStrike">
                <a:solidFill>
                  <a:schemeClr val="dk2"/>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2"/>
              </a:buClr>
              <a:buSzPts val="1800"/>
              <a:buChar char="•"/>
              <a:defRPr i="0" sz="1800" u="none" cap="none" strike="noStrike">
                <a:solidFill>
                  <a:schemeClr val="dk2"/>
                </a:solidFill>
              </a:defRPr>
            </a:lvl1pPr>
            <a:lvl2pPr indent="-330200" lvl="1" marL="914400" marR="0" rtl="0" algn="l">
              <a:lnSpc>
                <a:spcPct val="90000"/>
              </a:lnSpc>
              <a:spcBef>
                <a:spcPts val="500"/>
              </a:spcBef>
              <a:spcAft>
                <a:spcPts val="0"/>
              </a:spcAft>
              <a:buClr>
                <a:schemeClr val="dk1"/>
              </a:buClr>
              <a:buSzPts val="1600"/>
              <a:buChar char="•"/>
              <a:defRPr i="0" sz="1600" u="none" cap="none" strike="noStrike">
                <a:solidFill>
                  <a:schemeClr val="dk1"/>
                </a:solidFill>
              </a:defRPr>
            </a:lvl2pPr>
            <a:lvl3pPr indent="-330200" lvl="2" marL="1371600" marR="0" rtl="0" algn="l">
              <a:lnSpc>
                <a:spcPct val="90000"/>
              </a:lnSpc>
              <a:spcBef>
                <a:spcPts val="500"/>
              </a:spcBef>
              <a:spcAft>
                <a:spcPts val="0"/>
              </a:spcAft>
              <a:buClr>
                <a:schemeClr val="dk1"/>
              </a:buClr>
              <a:buSzPts val="1600"/>
              <a:buChar char="•"/>
              <a:defRPr i="0" sz="1600" u="none" cap="none" strike="noStrike">
                <a:solidFill>
                  <a:schemeClr val="dk1"/>
                </a:solidFill>
              </a:defRPr>
            </a:lvl3pPr>
            <a:lvl4pPr indent="-330200" lvl="3" marL="1828800" marR="0" rtl="0" algn="l">
              <a:lnSpc>
                <a:spcPct val="90000"/>
              </a:lnSpc>
              <a:spcBef>
                <a:spcPts val="500"/>
              </a:spcBef>
              <a:spcAft>
                <a:spcPts val="0"/>
              </a:spcAft>
              <a:buClr>
                <a:schemeClr val="dk1"/>
              </a:buClr>
              <a:buSzPts val="1600"/>
              <a:buChar char="•"/>
              <a:defRPr i="0" sz="1600" u="none" cap="none" strike="noStrike">
                <a:solidFill>
                  <a:schemeClr val="dk1"/>
                </a:solidFill>
              </a:defRPr>
            </a:lvl4pPr>
            <a:lvl5pPr indent="-330200" lvl="4" marL="2286000" marR="0" rtl="0" algn="l">
              <a:lnSpc>
                <a:spcPct val="90000"/>
              </a:lnSpc>
              <a:spcBef>
                <a:spcPts val="500"/>
              </a:spcBef>
              <a:spcAft>
                <a:spcPts val="0"/>
              </a:spcAft>
              <a:buClr>
                <a:schemeClr val="dk1"/>
              </a:buClr>
              <a:buSzPts val="1600"/>
              <a:buChar char="•"/>
              <a:defRPr i="0" sz="1600" u="none" cap="none" strike="noStrike">
                <a:solidFill>
                  <a:schemeClr val="dk1"/>
                </a:solidFill>
              </a:defRPr>
            </a:lvl5pPr>
            <a:lvl6pPr indent="-342900" lvl="5" marL="2743200" marR="0" rtl="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1" name="Shape 201"/>
        <p:cNvGrpSpPr/>
        <p:nvPr/>
      </p:nvGrpSpPr>
      <p:grpSpPr>
        <a:xfrm>
          <a:off x="0" y="0"/>
          <a:ext cx="0" cy="0"/>
          <a:chOff x="0" y="0"/>
          <a:chExt cx="0" cy="0"/>
        </a:xfrm>
      </p:grpSpPr>
      <p:sp>
        <p:nvSpPr>
          <p:cNvPr id="202" name="Google Shape;202;p25"/>
          <p:cNvSpPr txBox="1"/>
          <p:nvPr>
            <p:ph type="ctrTitle"/>
          </p:nvPr>
        </p:nvSpPr>
        <p:spPr>
          <a:xfrm>
            <a:off x="1397000" y="806449"/>
            <a:ext cx="9334500" cy="85090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Montserrat"/>
              <a:buNone/>
            </a:pPr>
            <a:r>
              <a:rPr lang="en-US"/>
              <a:t>Facilitator Slide</a:t>
            </a:r>
            <a:endParaRPr/>
          </a:p>
        </p:txBody>
      </p:sp>
      <p:sp>
        <p:nvSpPr>
          <p:cNvPr id="203" name="Google Shape;203;p25"/>
          <p:cNvSpPr txBox="1"/>
          <p:nvPr>
            <p:ph idx="1" type="subTitle"/>
          </p:nvPr>
        </p:nvSpPr>
        <p:spPr>
          <a:xfrm>
            <a:off x="1397000" y="1740325"/>
            <a:ext cx="6744600" cy="137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4800"/>
              <a:buNone/>
            </a:pPr>
            <a:r>
              <a:rPr b="1" lang="en-US" sz="1600">
                <a:latin typeface="Montserrat"/>
                <a:ea typeface="Montserrat"/>
                <a:cs typeface="Montserrat"/>
                <a:sym typeface="Montserrat"/>
              </a:rPr>
              <a:t>This yellow slide and blue boxes are for you to review.</a:t>
            </a:r>
            <a:endParaRPr b="1" sz="1600">
              <a:latin typeface="Montserrat"/>
              <a:ea typeface="Montserrat"/>
              <a:cs typeface="Montserrat"/>
              <a:sym typeface="Montserrat"/>
            </a:endParaRPr>
          </a:p>
          <a:p>
            <a:pPr indent="0" lvl="0" marL="0" rtl="0" algn="l">
              <a:spcBef>
                <a:spcPts val="0"/>
              </a:spcBef>
              <a:spcAft>
                <a:spcPts val="0"/>
              </a:spcAft>
              <a:buClr>
                <a:schemeClr val="lt1"/>
              </a:buClr>
              <a:buSzPts val="4800"/>
              <a:buNone/>
            </a:pPr>
            <a:r>
              <a:t/>
            </a:r>
            <a:endParaRPr b="1" sz="1600">
              <a:latin typeface="Montserrat"/>
              <a:ea typeface="Montserrat"/>
              <a:cs typeface="Montserrat"/>
              <a:sym typeface="Montserrat"/>
            </a:endParaRPr>
          </a:p>
          <a:p>
            <a:pPr indent="0" lvl="0" marL="0" rtl="0" algn="l">
              <a:spcBef>
                <a:spcPts val="0"/>
              </a:spcBef>
              <a:spcAft>
                <a:spcPts val="0"/>
              </a:spcAft>
              <a:buClr>
                <a:schemeClr val="lt1"/>
              </a:buClr>
              <a:buSzPts val="4800"/>
              <a:buNone/>
            </a:pPr>
            <a:r>
              <a:rPr b="1" lang="en-US" sz="1600">
                <a:latin typeface="Montserrat"/>
                <a:ea typeface="Montserrat"/>
                <a:cs typeface="Montserrat"/>
                <a:sym typeface="Montserrat"/>
              </a:rPr>
              <a:t>As you design your slide deck, please be aware of those notes and slides. They are NOT meant to be seen by the participants, only you.</a:t>
            </a:r>
            <a:endParaRPr b="1" sz="1600">
              <a:latin typeface="Montserrat"/>
              <a:ea typeface="Montserrat"/>
              <a:cs typeface="Montserrat"/>
              <a:sym typeface="Montserrat"/>
            </a:endParaRPr>
          </a:p>
        </p:txBody>
      </p:sp>
      <p:cxnSp>
        <p:nvCxnSpPr>
          <p:cNvPr id="204" name="Google Shape;204;p25"/>
          <p:cNvCxnSpPr/>
          <p:nvPr/>
        </p:nvCxnSpPr>
        <p:spPr>
          <a:xfrm>
            <a:off x="9241325" y="315750"/>
            <a:ext cx="0" cy="2627700"/>
          </a:xfrm>
          <a:prstGeom prst="straightConnector1">
            <a:avLst/>
          </a:prstGeom>
          <a:noFill/>
          <a:ln cap="flat" cmpd="sng" w="228600">
            <a:solidFill>
              <a:schemeClr val="dk1"/>
            </a:solidFill>
            <a:prstDash val="solid"/>
            <a:round/>
            <a:headEnd len="med" w="med" type="stealth"/>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4"/>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Assessments</a:t>
            </a:r>
            <a:endParaRPr/>
          </a:p>
        </p:txBody>
      </p:sp>
      <p:sp>
        <p:nvSpPr>
          <p:cNvPr id="273" name="Google Shape;273;p34"/>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482600" lvl="0" marL="457200" rtl="0" algn="l">
              <a:spcBef>
                <a:spcPts val="1000"/>
              </a:spcBef>
              <a:spcAft>
                <a:spcPts val="0"/>
              </a:spcAft>
              <a:buSzPts val="4000"/>
              <a:buChar char="•"/>
            </a:pPr>
            <a:r>
              <a:rPr b="1" lang="en-US"/>
              <a:t>Insert here.</a:t>
            </a:r>
            <a:endParaRPr b="1"/>
          </a:p>
          <a:p>
            <a:pPr indent="0" lvl="0" marL="457200" rtl="0" algn="l">
              <a:spcBef>
                <a:spcPts val="1000"/>
              </a:spcBef>
              <a:spcAft>
                <a:spcPts val="0"/>
              </a:spcAft>
              <a:buNone/>
            </a:pPr>
            <a:r>
              <a:t/>
            </a:r>
            <a:endParaRPr/>
          </a:p>
        </p:txBody>
      </p:sp>
      <p:sp>
        <p:nvSpPr>
          <p:cNvPr id="274" name="Google Shape;274;p34"/>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5"/>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Family Workshops</a:t>
            </a:r>
            <a:endParaRPr/>
          </a:p>
        </p:txBody>
      </p:sp>
      <p:sp>
        <p:nvSpPr>
          <p:cNvPr id="281" name="Google Shape;281;p35"/>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
        <p:nvSpPr>
          <p:cNvPr id="282" name="Google Shape;282;p35"/>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482600" lvl="0" marL="457200" rtl="0" algn="l">
              <a:spcBef>
                <a:spcPts val="1000"/>
              </a:spcBef>
              <a:spcAft>
                <a:spcPts val="0"/>
              </a:spcAft>
              <a:buSzPts val="4000"/>
              <a:buChar char="•"/>
            </a:pPr>
            <a:r>
              <a:rPr b="1" lang="en-US"/>
              <a:t>Insert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6"/>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Student Instruction</a:t>
            </a:r>
            <a:endParaRPr/>
          </a:p>
        </p:txBody>
      </p:sp>
      <p:sp>
        <p:nvSpPr>
          <p:cNvPr id="289" name="Google Shape;289;p36"/>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
        <p:nvSpPr>
          <p:cNvPr id="290" name="Google Shape;290;p36"/>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482600" lvl="0" marL="457200" rtl="0" algn="l">
              <a:spcBef>
                <a:spcPts val="1000"/>
              </a:spcBef>
              <a:spcAft>
                <a:spcPts val="0"/>
              </a:spcAft>
              <a:buSzPts val="4000"/>
              <a:buChar char="•"/>
            </a:pPr>
            <a:r>
              <a:rPr b="1" lang="en-US"/>
              <a:t>Insert 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7"/>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Family Communication</a:t>
            </a:r>
            <a:endParaRPr/>
          </a:p>
        </p:txBody>
      </p:sp>
      <p:sp>
        <p:nvSpPr>
          <p:cNvPr id="297" name="Google Shape;297;p37"/>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
        <p:nvSpPr>
          <p:cNvPr id="298" name="Google Shape;298;p37"/>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482600" lvl="0" marL="457200" rtl="0" algn="l">
              <a:spcBef>
                <a:spcPts val="1000"/>
              </a:spcBef>
              <a:spcAft>
                <a:spcPts val="0"/>
              </a:spcAft>
              <a:buSzPts val="4000"/>
              <a:buChar char="•"/>
            </a:pPr>
            <a:r>
              <a:rPr b="1" lang="en-US"/>
              <a:t>Insert here.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8"/>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Learning Celebration!</a:t>
            </a:r>
            <a:endParaRPr/>
          </a:p>
        </p:txBody>
      </p:sp>
      <p:sp>
        <p:nvSpPr>
          <p:cNvPr id="305" name="Google Shape;305;p38"/>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
        <p:nvSpPr>
          <p:cNvPr id="306" name="Google Shape;306;p38"/>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482600" lvl="0" marL="457200" rtl="0" algn="l">
              <a:spcBef>
                <a:spcPts val="1000"/>
              </a:spcBef>
              <a:spcAft>
                <a:spcPts val="0"/>
              </a:spcAft>
              <a:buSzPts val="4000"/>
              <a:buChar char="•"/>
            </a:pPr>
            <a:r>
              <a:rPr b="1" lang="en-US"/>
              <a:t>Insert 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9"/>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Materials</a:t>
            </a:r>
            <a:endParaRPr/>
          </a:p>
        </p:txBody>
      </p:sp>
      <p:sp>
        <p:nvSpPr>
          <p:cNvPr id="313" name="Google Shape;313;p39"/>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
        <p:nvSpPr>
          <p:cNvPr id="314" name="Google Shape;314;p39"/>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482600" lvl="0" marL="457200" rtl="0" algn="l">
              <a:spcBef>
                <a:spcPts val="1000"/>
              </a:spcBef>
              <a:spcAft>
                <a:spcPts val="0"/>
              </a:spcAft>
              <a:buSzPts val="4000"/>
              <a:buChar char="•"/>
            </a:pPr>
            <a:r>
              <a:rPr b="1" lang="en-US"/>
              <a:t>Insert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0"/>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Systems and Platforms</a:t>
            </a:r>
            <a:endParaRPr/>
          </a:p>
        </p:txBody>
      </p:sp>
      <p:sp>
        <p:nvSpPr>
          <p:cNvPr id="321" name="Google Shape;321;p40"/>
          <p:cNvSpPr txBox="1"/>
          <p:nvPr/>
        </p:nvSpPr>
        <p:spPr>
          <a:xfrm>
            <a:off x="1567550" y="1721500"/>
            <a:ext cx="4800600" cy="4366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3200">
              <a:solidFill>
                <a:schemeClr val="dk2"/>
              </a:solidFill>
              <a:latin typeface="Montserrat Medium"/>
              <a:ea typeface="Montserrat Medium"/>
              <a:cs typeface="Montserrat Medium"/>
              <a:sym typeface="Montserrat Medium"/>
            </a:endParaRPr>
          </a:p>
        </p:txBody>
      </p:sp>
      <p:pic>
        <p:nvPicPr>
          <p:cNvPr id="322" name="Google Shape;322;p40"/>
          <p:cNvPicPr preferRelativeResize="0"/>
          <p:nvPr/>
        </p:nvPicPr>
        <p:blipFill>
          <a:blip r:embed="rId3">
            <a:alphaModFix/>
          </a:blip>
          <a:stretch>
            <a:fillRect/>
          </a:stretch>
        </p:blipFill>
        <p:spPr>
          <a:xfrm>
            <a:off x="7990175" y="1618912"/>
            <a:ext cx="3219450" cy="4572000"/>
          </a:xfrm>
          <a:prstGeom prst="rect">
            <a:avLst/>
          </a:prstGeom>
          <a:noFill/>
          <a:ln>
            <a:noFill/>
          </a:ln>
        </p:spPr>
      </p:pic>
      <p:sp>
        <p:nvSpPr>
          <p:cNvPr id="323" name="Google Shape;323;p40"/>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
        <p:nvSpPr>
          <p:cNvPr id="324" name="Google Shape;324;p40"/>
          <p:cNvSpPr txBox="1"/>
          <p:nvPr>
            <p:ph idx="1" type="body"/>
          </p:nvPr>
        </p:nvSpPr>
        <p:spPr>
          <a:xfrm>
            <a:off x="838200" y="1519525"/>
            <a:ext cx="5361000" cy="43512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rPr lang="en-US" sz="3200"/>
              <a:t>Have you logged in to…</a:t>
            </a:r>
            <a:endParaRPr sz="3200"/>
          </a:p>
          <a:p>
            <a:pPr indent="-431800" lvl="0" marL="457200" rtl="0" algn="l">
              <a:lnSpc>
                <a:spcPct val="100000"/>
              </a:lnSpc>
              <a:spcBef>
                <a:spcPts val="0"/>
              </a:spcBef>
              <a:spcAft>
                <a:spcPts val="0"/>
              </a:spcAft>
              <a:buClr>
                <a:schemeClr val="dk2"/>
              </a:buClr>
              <a:buSzPts val="3200"/>
              <a:buChar char="●"/>
            </a:pPr>
            <a:r>
              <a:rPr lang="en-US" sz="3200"/>
              <a:t>Springboard Learn</a:t>
            </a:r>
            <a:endParaRPr sz="3200"/>
          </a:p>
          <a:p>
            <a:pPr indent="-431800" lvl="0" marL="457200" rtl="0" algn="l">
              <a:lnSpc>
                <a:spcPct val="100000"/>
              </a:lnSpc>
              <a:spcBef>
                <a:spcPts val="0"/>
              </a:spcBef>
              <a:spcAft>
                <a:spcPts val="0"/>
              </a:spcAft>
              <a:buClr>
                <a:schemeClr val="dk2"/>
              </a:buClr>
              <a:buSzPts val="3200"/>
              <a:buChar char="●"/>
            </a:pPr>
            <a:r>
              <a:rPr lang="en-US" sz="3200"/>
              <a:t>Connect: Educator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1"/>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Questions?</a:t>
            </a:r>
            <a:endParaRPr/>
          </a:p>
        </p:txBody>
      </p:sp>
      <p:pic>
        <p:nvPicPr>
          <p:cNvPr descr="Help" id="331" name="Google Shape;331;p41"/>
          <p:cNvPicPr preferRelativeResize="0"/>
          <p:nvPr/>
        </p:nvPicPr>
        <p:blipFill rotWithShape="1">
          <a:blip r:embed="rId3">
            <a:alphaModFix/>
          </a:blip>
          <a:srcRect b="0" l="0" r="0" t="0"/>
          <a:stretch/>
        </p:blipFill>
        <p:spPr>
          <a:xfrm>
            <a:off x="4065749" y="1609247"/>
            <a:ext cx="4060511" cy="4060511"/>
          </a:xfrm>
          <a:prstGeom prst="rect">
            <a:avLst/>
          </a:prstGeom>
          <a:noFill/>
          <a:ln>
            <a:noFill/>
          </a:ln>
        </p:spPr>
      </p:pic>
      <p:sp>
        <p:nvSpPr>
          <p:cNvPr id="332" name="Google Shape;332;p41"/>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2"/>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Key Take-aways</a:t>
            </a:r>
            <a:endParaRPr/>
          </a:p>
        </p:txBody>
      </p:sp>
      <p:sp>
        <p:nvSpPr>
          <p:cNvPr id="339" name="Google Shape;339;p42"/>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lang="en-US" sz="2400"/>
              <a:t>Insert</a:t>
            </a:r>
            <a:endParaRPr sz="2400"/>
          </a:p>
          <a:p>
            <a:pPr indent="-381000" lvl="1" marL="914400" rtl="0" algn="l">
              <a:spcBef>
                <a:spcPts val="0"/>
              </a:spcBef>
              <a:spcAft>
                <a:spcPts val="0"/>
              </a:spcAft>
              <a:buSzPts val="2400"/>
              <a:buChar char="•"/>
            </a:pPr>
            <a:r>
              <a:rPr lang="en-US" sz="2200"/>
              <a:t>[Supporting content]</a:t>
            </a:r>
            <a:endParaRPr sz="2200"/>
          </a:p>
          <a:p>
            <a:pPr indent="-381000" lvl="0" marL="457200" rtl="0" algn="l">
              <a:spcBef>
                <a:spcPts val="0"/>
              </a:spcBef>
              <a:spcAft>
                <a:spcPts val="0"/>
              </a:spcAft>
              <a:buSzPts val="2400"/>
              <a:buChar char="•"/>
            </a:pPr>
            <a:r>
              <a:rPr lang="en-US" sz="2400"/>
              <a:t>Insert</a:t>
            </a:r>
            <a:endParaRPr sz="2400"/>
          </a:p>
          <a:p>
            <a:pPr indent="-381000" lvl="1" marL="914400" rtl="0" algn="l">
              <a:spcBef>
                <a:spcPts val="0"/>
              </a:spcBef>
              <a:spcAft>
                <a:spcPts val="0"/>
              </a:spcAft>
              <a:buSzPts val="2400"/>
              <a:buChar char="•"/>
            </a:pPr>
            <a:r>
              <a:rPr lang="en-US" sz="2200"/>
              <a:t>[Supporting content]</a:t>
            </a:r>
            <a:endParaRPr sz="2200"/>
          </a:p>
          <a:p>
            <a:pPr indent="-381000" lvl="0" marL="457200" rtl="0" algn="l">
              <a:spcBef>
                <a:spcPts val="0"/>
              </a:spcBef>
              <a:spcAft>
                <a:spcPts val="0"/>
              </a:spcAft>
              <a:buSzPts val="2400"/>
              <a:buChar char="•"/>
            </a:pPr>
            <a:r>
              <a:rPr lang="en-US" sz="2400"/>
              <a:t>Insert</a:t>
            </a:r>
            <a:endParaRPr sz="2400"/>
          </a:p>
          <a:p>
            <a:pPr indent="-381000" lvl="1" marL="914400" rtl="0" algn="l">
              <a:spcBef>
                <a:spcPts val="0"/>
              </a:spcBef>
              <a:spcAft>
                <a:spcPts val="0"/>
              </a:spcAft>
              <a:buSzPts val="2400"/>
              <a:buChar char="•"/>
            </a:pPr>
            <a:r>
              <a:rPr lang="en-US" sz="2200"/>
              <a:t>[Supporting content]</a:t>
            </a:r>
            <a:endParaRPr sz="2200"/>
          </a:p>
          <a:p>
            <a:pPr indent="-381000" lvl="0" marL="457200" rtl="0" algn="l">
              <a:spcBef>
                <a:spcPts val="0"/>
              </a:spcBef>
              <a:spcAft>
                <a:spcPts val="0"/>
              </a:spcAft>
              <a:buSzPts val="2400"/>
              <a:buChar char="•"/>
            </a:pPr>
            <a:r>
              <a:rPr lang="en-US" sz="2400"/>
              <a:t>Insert</a:t>
            </a:r>
            <a:endParaRPr sz="2400"/>
          </a:p>
          <a:p>
            <a:pPr indent="-381000" lvl="1" marL="914400" rtl="0" algn="l">
              <a:spcBef>
                <a:spcPts val="0"/>
              </a:spcBef>
              <a:spcAft>
                <a:spcPts val="0"/>
              </a:spcAft>
              <a:buSzPts val="2400"/>
              <a:buChar char="•"/>
            </a:pPr>
            <a:r>
              <a:rPr lang="en-US" sz="2200"/>
              <a:t>[Supporting content]</a:t>
            </a:r>
            <a:endParaRPr sz="2200"/>
          </a:p>
        </p:txBody>
      </p:sp>
      <p:sp>
        <p:nvSpPr>
          <p:cNvPr id="340" name="Google Shape;340;p42"/>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3"/>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Next Steps</a:t>
            </a:r>
            <a:endParaRPr/>
          </a:p>
        </p:txBody>
      </p:sp>
      <p:sp>
        <p:nvSpPr>
          <p:cNvPr id="347" name="Google Shape;347;p43"/>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lang="en-US" sz="2400"/>
              <a:t>Insert</a:t>
            </a:r>
            <a:endParaRPr sz="2400"/>
          </a:p>
          <a:p>
            <a:pPr indent="-381000" lvl="1" marL="914400" rtl="0" algn="l">
              <a:spcBef>
                <a:spcPts val="0"/>
              </a:spcBef>
              <a:spcAft>
                <a:spcPts val="0"/>
              </a:spcAft>
              <a:buSzPts val="2400"/>
              <a:buChar char="•"/>
            </a:pPr>
            <a:r>
              <a:rPr lang="en-US" sz="2200"/>
              <a:t>[Supporting content]</a:t>
            </a:r>
            <a:endParaRPr sz="2200"/>
          </a:p>
          <a:p>
            <a:pPr indent="-381000" lvl="0" marL="457200" rtl="0" algn="l">
              <a:spcBef>
                <a:spcPts val="0"/>
              </a:spcBef>
              <a:spcAft>
                <a:spcPts val="0"/>
              </a:spcAft>
              <a:buSzPts val="2400"/>
              <a:buChar char="•"/>
            </a:pPr>
            <a:r>
              <a:rPr lang="en-US" sz="2400"/>
              <a:t>Insert</a:t>
            </a:r>
            <a:endParaRPr sz="2400"/>
          </a:p>
          <a:p>
            <a:pPr indent="-381000" lvl="1" marL="914400" rtl="0" algn="l">
              <a:spcBef>
                <a:spcPts val="0"/>
              </a:spcBef>
              <a:spcAft>
                <a:spcPts val="0"/>
              </a:spcAft>
              <a:buSzPts val="2400"/>
              <a:buChar char="•"/>
            </a:pPr>
            <a:r>
              <a:rPr lang="en-US" sz="2200"/>
              <a:t>[Supporting content]</a:t>
            </a:r>
            <a:endParaRPr sz="2200"/>
          </a:p>
          <a:p>
            <a:pPr indent="-381000" lvl="0" marL="457200" rtl="0" algn="l">
              <a:spcBef>
                <a:spcPts val="0"/>
              </a:spcBef>
              <a:spcAft>
                <a:spcPts val="0"/>
              </a:spcAft>
              <a:buSzPts val="2400"/>
              <a:buChar char="•"/>
            </a:pPr>
            <a:r>
              <a:rPr lang="en-US" sz="2400"/>
              <a:t>Insert</a:t>
            </a:r>
            <a:endParaRPr sz="2400"/>
          </a:p>
          <a:p>
            <a:pPr indent="-381000" lvl="1" marL="914400" rtl="0" algn="l">
              <a:spcBef>
                <a:spcPts val="0"/>
              </a:spcBef>
              <a:spcAft>
                <a:spcPts val="0"/>
              </a:spcAft>
              <a:buSzPts val="2400"/>
              <a:buChar char="•"/>
            </a:pPr>
            <a:r>
              <a:rPr lang="en-US" sz="2200"/>
              <a:t>[Supporting content]</a:t>
            </a:r>
            <a:endParaRPr sz="2200"/>
          </a:p>
          <a:p>
            <a:pPr indent="-381000" lvl="0" marL="457200" rtl="0" algn="l">
              <a:spcBef>
                <a:spcPts val="0"/>
              </a:spcBef>
              <a:spcAft>
                <a:spcPts val="0"/>
              </a:spcAft>
              <a:buSzPts val="2400"/>
              <a:buChar char="•"/>
            </a:pPr>
            <a:r>
              <a:rPr lang="en-US" sz="2400"/>
              <a:t>Insert</a:t>
            </a:r>
            <a:endParaRPr sz="2400"/>
          </a:p>
          <a:p>
            <a:pPr indent="-381000" lvl="1" marL="914400" rtl="0" algn="l">
              <a:spcBef>
                <a:spcPts val="0"/>
              </a:spcBef>
              <a:spcAft>
                <a:spcPts val="0"/>
              </a:spcAft>
              <a:buSzPts val="2400"/>
              <a:buChar char="•"/>
            </a:pPr>
            <a:r>
              <a:rPr lang="en-US" sz="2200"/>
              <a:t>[Supporting content]</a:t>
            </a:r>
            <a:endParaRPr sz="2200"/>
          </a:p>
        </p:txBody>
      </p:sp>
      <p:sp>
        <p:nvSpPr>
          <p:cNvPr id="348" name="Google Shape;348;p43"/>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type="ctrTitle"/>
          </p:nvPr>
        </p:nvSpPr>
        <p:spPr>
          <a:xfrm>
            <a:off x="664542" y="1783715"/>
            <a:ext cx="5716635" cy="212165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2"/>
              </a:buClr>
              <a:buSzPts val="4800"/>
              <a:buFont typeface="Montserrat"/>
              <a:buNone/>
            </a:pPr>
            <a:r>
              <a:rPr lang="en-US"/>
              <a:t>Site-Based Logistics</a:t>
            </a:r>
            <a:endParaRPr/>
          </a:p>
        </p:txBody>
      </p:sp>
      <p:sp>
        <p:nvSpPr>
          <p:cNvPr id="210" name="Google Shape;210;p26"/>
          <p:cNvSpPr txBox="1"/>
          <p:nvPr>
            <p:ph idx="1" type="subTitle"/>
          </p:nvPr>
        </p:nvSpPr>
        <p:spPr>
          <a:xfrm>
            <a:off x="664542" y="5254856"/>
            <a:ext cx="4868952" cy="7221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sz="2000"/>
              <a:t>2025</a:t>
            </a:r>
            <a:endParaRPr/>
          </a:p>
        </p:txBody>
      </p:sp>
      <p:pic>
        <p:nvPicPr>
          <p:cNvPr id="211" name="Google Shape;211;p26"/>
          <p:cNvPicPr preferRelativeResize="0"/>
          <p:nvPr/>
        </p:nvPicPr>
        <p:blipFill>
          <a:blip r:embed="rId3">
            <a:alphaModFix/>
          </a:blip>
          <a:stretch>
            <a:fillRect/>
          </a:stretch>
        </p:blipFill>
        <p:spPr>
          <a:xfrm>
            <a:off x="6685977" y="2078150"/>
            <a:ext cx="5505900" cy="41295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4"/>
          <p:cNvSpPr txBox="1"/>
          <p:nvPr>
            <p:ph type="ctrTitle"/>
          </p:nvPr>
        </p:nvSpPr>
        <p:spPr>
          <a:xfrm>
            <a:off x="1397000" y="1308099"/>
            <a:ext cx="5111100" cy="8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Work Time</a:t>
            </a:r>
            <a:endParaRPr/>
          </a:p>
        </p:txBody>
      </p:sp>
      <p:pic>
        <p:nvPicPr>
          <p:cNvPr id="355" name="Google Shape;355;p44"/>
          <p:cNvPicPr preferRelativeResize="0"/>
          <p:nvPr/>
        </p:nvPicPr>
        <p:blipFill>
          <a:blip r:embed="rId3">
            <a:alphaModFix/>
          </a:blip>
          <a:stretch>
            <a:fillRect/>
          </a:stretch>
        </p:blipFill>
        <p:spPr>
          <a:xfrm>
            <a:off x="7730050" y="3082925"/>
            <a:ext cx="4343700" cy="3257700"/>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5"/>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Work Time</a:t>
            </a:r>
            <a:endParaRPr/>
          </a:p>
        </p:txBody>
      </p:sp>
      <p:sp>
        <p:nvSpPr>
          <p:cNvPr id="362" name="Google Shape;362;p45"/>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
        <p:nvSpPr>
          <p:cNvPr id="363" name="Google Shape;363;p45"/>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482600" lvl="0" marL="457200" rtl="0" algn="l">
              <a:spcBef>
                <a:spcPts val="1000"/>
              </a:spcBef>
              <a:spcAft>
                <a:spcPts val="0"/>
              </a:spcAft>
              <a:buSzPts val="4000"/>
              <a:buChar char="•"/>
            </a:pPr>
            <a:r>
              <a:rPr lang="en-US"/>
              <a:t>Insert here.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46"/>
          <p:cNvPicPr preferRelativeResize="0"/>
          <p:nvPr>
            <p:ph idx="2" type="pic"/>
          </p:nvPr>
        </p:nvPicPr>
        <p:blipFill rotWithShape="1">
          <a:blip r:embed="rId3">
            <a:alphaModFix/>
          </a:blip>
          <a:srcRect b="20051" l="0" r="0" t="0"/>
          <a:stretch/>
        </p:blipFill>
        <p:spPr>
          <a:xfrm>
            <a:off x="-1" y="0"/>
            <a:ext cx="12166502" cy="6473701"/>
          </a:xfrm>
          <a:prstGeom prst="rect">
            <a:avLst/>
          </a:prstGeom>
        </p:spPr>
      </p:pic>
      <p:sp>
        <p:nvSpPr>
          <p:cNvPr id="370" name="Google Shape;370;p46"/>
          <p:cNvSpPr/>
          <p:nvPr/>
        </p:nvSpPr>
        <p:spPr>
          <a:xfrm>
            <a:off x="2175" y="4455225"/>
            <a:ext cx="12164400" cy="2063100"/>
          </a:xfrm>
          <a:prstGeom prst="rect">
            <a:avLst/>
          </a:prstGeom>
          <a:solidFill>
            <a:srgbClr val="242424">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1" name="Google Shape;371;p46"/>
          <p:cNvPicPr preferRelativeResize="0"/>
          <p:nvPr/>
        </p:nvPicPr>
        <p:blipFill rotWithShape="1">
          <a:blip r:embed="rId4">
            <a:alphaModFix/>
          </a:blip>
          <a:srcRect b="0" l="0" r="0" t="0"/>
          <a:stretch/>
        </p:blipFill>
        <p:spPr>
          <a:xfrm>
            <a:off x="0" y="6045306"/>
            <a:ext cx="12192002" cy="812694"/>
          </a:xfrm>
          <a:prstGeom prst="rect">
            <a:avLst/>
          </a:prstGeom>
          <a:noFill/>
          <a:ln>
            <a:noFill/>
          </a:ln>
        </p:spPr>
      </p:pic>
      <p:sp>
        <p:nvSpPr>
          <p:cNvPr id="372" name="Google Shape;372;p46"/>
          <p:cNvSpPr txBox="1"/>
          <p:nvPr>
            <p:ph type="title"/>
          </p:nvPr>
        </p:nvSpPr>
        <p:spPr>
          <a:xfrm>
            <a:off x="2217625" y="4608675"/>
            <a:ext cx="7756800" cy="963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Helping coach educators and family members to help kids learn to read.</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838200" y="681037"/>
            <a:ext cx="8816439" cy="682101"/>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Montserrat"/>
              <a:buNone/>
            </a:pPr>
            <a:r>
              <a:rPr lang="en-US"/>
              <a:t>Warmup Chat!</a:t>
            </a:r>
            <a:endParaRPr/>
          </a:p>
        </p:txBody>
      </p:sp>
      <p:sp>
        <p:nvSpPr>
          <p:cNvPr id="217" name="Google Shape;217;p27"/>
          <p:cNvSpPr txBox="1"/>
          <p:nvPr>
            <p:ph idx="1" type="body"/>
          </p:nvPr>
        </p:nvSpPr>
        <p:spPr>
          <a:xfrm>
            <a:off x="838200" y="1519517"/>
            <a:ext cx="10515600" cy="4351338"/>
          </a:xfrm>
          <a:prstGeom prst="rect">
            <a:avLst/>
          </a:prstGeom>
          <a:noFill/>
          <a:ln>
            <a:noFill/>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rPr lang="en-US" sz="3000"/>
              <a:t>What are you most excited about in the upcoming program?</a:t>
            </a:r>
            <a:endParaRPr sz="3000"/>
          </a:p>
        </p:txBody>
      </p:sp>
      <p:sp>
        <p:nvSpPr>
          <p:cNvPr id="218" name="Google Shape;218;p27"/>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838200" y="681037"/>
            <a:ext cx="8816400" cy="6822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Montserrat"/>
              <a:buNone/>
            </a:pPr>
            <a:r>
              <a:rPr lang="en-US"/>
              <a:t>Who we are</a:t>
            </a:r>
            <a:endParaRPr/>
          </a:p>
        </p:txBody>
      </p:sp>
      <p:sp>
        <p:nvSpPr>
          <p:cNvPr id="224" name="Google Shape;224;p28"/>
          <p:cNvSpPr txBox="1"/>
          <p:nvPr/>
        </p:nvSpPr>
        <p:spPr>
          <a:xfrm>
            <a:off x="1310775" y="5505275"/>
            <a:ext cx="4194600" cy="88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2"/>
                </a:solidFill>
              </a:rPr>
              <a:t>Name</a:t>
            </a:r>
            <a:endParaRPr b="1" sz="1800">
              <a:solidFill>
                <a:schemeClr val="dk2"/>
              </a:solidFill>
            </a:endParaRPr>
          </a:p>
          <a:p>
            <a:pPr indent="0" lvl="0" marL="0" rtl="0" algn="ctr">
              <a:spcBef>
                <a:spcPts val="0"/>
              </a:spcBef>
              <a:spcAft>
                <a:spcPts val="0"/>
              </a:spcAft>
              <a:buNone/>
            </a:pPr>
            <a:r>
              <a:rPr lang="en-US" sz="1800">
                <a:solidFill>
                  <a:schemeClr val="dk2"/>
                </a:solidFill>
              </a:rPr>
              <a:t>Role, Pronouns</a:t>
            </a:r>
            <a:endParaRPr sz="1800">
              <a:solidFill>
                <a:schemeClr val="dk2"/>
              </a:solidFill>
            </a:endParaRPr>
          </a:p>
        </p:txBody>
      </p:sp>
      <p:sp>
        <p:nvSpPr>
          <p:cNvPr id="225" name="Google Shape;225;p28"/>
          <p:cNvSpPr txBox="1"/>
          <p:nvPr/>
        </p:nvSpPr>
        <p:spPr>
          <a:xfrm>
            <a:off x="6572275" y="5505275"/>
            <a:ext cx="4194600" cy="88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dk2"/>
                </a:solidFill>
              </a:rPr>
              <a:t>Name</a:t>
            </a:r>
            <a:endParaRPr b="1" sz="1800">
              <a:solidFill>
                <a:schemeClr val="dk2"/>
              </a:solidFill>
            </a:endParaRPr>
          </a:p>
          <a:p>
            <a:pPr indent="0" lvl="0" marL="0" rtl="0" algn="ctr">
              <a:spcBef>
                <a:spcPts val="0"/>
              </a:spcBef>
              <a:spcAft>
                <a:spcPts val="0"/>
              </a:spcAft>
              <a:buNone/>
            </a:pPr>
            <a:r>
              <a:rPr lang="en-US" sz="1800">
                <a:solidFill>
                  <a:schemeClr val="dk2"/>
                </a:solidFill>
              </a:rPr>
              <a:t>Role, Pronouns</a:t>
            </a:r>
            <a:endParaRPr sz="1800">
              <a:solidFill>
                <a:schemeClr val="dk2"/>
              </a:solidFill>
            </a:endParaRPr>
          </a:p>
        </p:txBody>
      </p:sp>
      <p:sp>
        <p:nvSpPr>
          <p:cNvPr id="226" name="Google Shape;226;p28"/>
          <p:cNvSpPr txBox="1"/>
          <p:nvPr/>
        </p:nvSpPr>
        <p:spPr>
          <a:xfrm>
            <a:off x="3453600" y="2590400"/>
            <a:ext cx="5284800" cy="1850400"/>
          </a:xfrm>
          <a:prstGeom prst="rect">
            <a:avLst/>
          </a:prstGeom>
          <a:solidFill>
            <a:srgbClr val="006FB6"/>
          </a:solid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3200"/>
              <a:buFont typeface="Arial"/>
              <a:buNone/>
            </a:pPr>
            <a:r>
              <a:rPr lang="en-US" sz="3200">
                <a:solidFill>
                  <a:srgbClr val="FFFFFF"/>
                </a:solidFill>
                <a:latin typeface="Calibri"/>
                <a:ea typeface="Calibri"/>
                <a:cs typeface="Calibri"/>
                <a:sym typeface="Calibri"/>
              </a:rPr>
              <a:t>Facilitator Note: Drop your site leadership team’s photos and roles on this slide. </a:t>
            </a:r>
            <a:endParaRPr>
              <a:solidFill>
                <a:srgbClr val="000000"/>
              </a:solidFill>
            </a:endParaRPr>
          </a:p>
          <a:p>
            <a:pPr indent="0" lvl="0" marL="0" rtl="0" algn="ctr">
              <a:spcBef>
                <a:spcPts val="0"/>
              </a:spcBef>
              <a:spcAft>
                <a:spcPts val="0"/>
              </a:spcAft>
              <a:buNone/>
            </a:pPr>
            <a:r>
              <a:t/>
            </a:r>
            <a:endParaRPr sz="3800">
              <a:solidFill>
                <a:srgbClr val="FFFFFF"/>
              </a:solidFill>
              <a:latin typeface="Calibri"/>
              <a:ea typeface="Calibri"/>
              <a:cs typeface="Calibri"/>
              <a:sym typeface="Calibri"/>
            </a:endParaRPr>
          </a:p>
        </p:txBody>
      </p:sp>
      <p:sp>
        <p:nvSpPr>
          <p:cNvPr id="227" name="Google Shape;227;p28"/>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Our Goals Today</a:t>
            </a:r>
            <a:endParaRPr/>
          </a:p>
        </p:txBody>
      </p:sp>
      <p:sp>
        <p:nvSpPr>
          <p:cNvPr id="234" name="Google Shape;234;p29"/>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444500" lvl="0" marL="457200" rtl="0" algn="l">
              <a:spcBef>
                <a:spcPts val="1000"/>
              </a:spcBef>
              <a:spcAft>
                <a:spcPts val="0"/>
              </a:spcAft>
              <a:buSzPts val="3400"/>
              <a:buChar char="•"/>
            </a:pPr>
            <a:r>
              <a:rPr b="1" lang="en-US" sz="3400"/>
              <a:t>Learn </a:t>
            </a:r>
            <a:r>
              <a:rPr lang="en-US" sz="3400"/>
              <a:t>your site-specific information needed to successfully implement your FELA. </a:t>
            </a:r>
            <a:endParaRPr sz="3400"/>
          </a:p>
          <a:p>
            <a:pPr indent="0" lvl="0" marL="457200" rtl="0" algn="l">
              <a:spcBef>
                <a:spcPts val="1000"/>
              </a:spcBef>
              <a:spcAft>
                <a:spcPts val="0"/>
              </a:spcAft>
              <a:buNone/>
            </a:pPr>
            <a:r>
              <a:t/>
            </a:r>
            <a:endParaRPr sz="3400"/>
          </a:p>
          <a:p>
            <a:pPr indent="-444500" lvl="0" marL="457200" rtl="0" algn="l">
              <a:spcBef>
                <a:spcPts val="1000"/>
              </a:spcBef>
              <a:spcAft>
                <a:spcPts val="0"/>
              </a:spcAft>
              <a:buSzPts val="3400"/>
              <a:buChar char="•"/>
            </a:pPr>
            <a:r>
              <a:rPr b="1" lang="en-US" sz="3400"/>
              <a:t>Confirm</a:t>
            </a:r>
            <a:r>
              <a:rPr lang="en-US" sz="3400"/>
              <a:t> that you have access to systems and platforms.</a:t>
            </a:r>
            <a:endParaRPr sz="3400"/>
          </a:p>
          <a:p>
            <a:pPr indent="0" lvl="0" marL="457200" rtl="0" algn="l">
              <a:spcBef>
                <a:spcPts val="1000"/>
              </a:spcBef>
              <a:spcAft>
                <a:spcPts val="0"/>
              </a:spcAft>
              <a:buNone/>
            </a:pPr>
            <a:r>
              <a:t/>
            </a:r>
            <a:endParaRPr b="1" sz="3400"/>
          </a:p>
          <a:p>
            <a:pPr indent="-444500" lvl="0" marL="457200" rtl="0" algn="l">
              <a:spcBef>
                <a:spcPts val="0"/>
              </a:spcBef>
              <a:spcAft>
                <a:spcPts val="0"/>
              </a:spcAft>
              <a:buSzPts val="3400"/>
              <a:buChar char="•"/>
            </a:pPr>
            <a:r>
              <a:rPr b="1" lang="en-US" sz="3400"/>
              <a:t>Identify </a:t>
            </a:r>
            <a:r>
              <a:rPr lang="en-US" sz="3400"/>
              <a:t>next steps.</a:t>
            </a:r>
            <a:endParaRPr b="1" sz="3100"/>
          </a:p>
        </p:txBody>
      </p:sp>
      <p:sp>
        <p:nvSpPr>
          <p:cNvPr id="235" name="Google Shape;235;p29"/>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0"/>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Agenda</a:t>
            </a:r>
            <a:endParaRPr/>
          </a:p>
        </p:txBody>
      </p:sp>
      <p:sp>
        <p:nvSpPr>
          <p:cNvPr id="242" name="Google Shape;242;p30"/>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527050" lvl="0" marL="457200" rtl="0" algn="l">
              <a:spcBef>
                <a:spcPts val="1000"/>
              </a:spcBef>
              <a:spcAft>
                <a:spcPts val="0"/>
              </a:spcAft>
              <a:buSzPts val="4700"/>
              <a:buChar char="•"/>
            </a:pPr>
            <a:r>
              <a:rPr lang="en-US" sz="4700"/>
              <a:t>Review logistics.</a:t>
            </a:r>
            <a:endParaRPr sz="4700"/>
          </a:p>
          <a:p>
            <a:pPr indent="-527050" lvl="0" marL="457200" rtl="0" algn="l">
              <a:spcBef>
                <a:spcPts val="0"/>
              </a:spcBef>
              <a:spcAft>
                <a:spcPts val="0"/>
              </a:spcAft>
              <a:buSzPts val="4700"/>
              <a:buChar char="•"/>
            </a:pPr>
            <a:r>
              <a:rPr lang="en-US" sz="4700"/>
              <a:t>Discuss resources.</a:t>
            </a:r>
            <a:endParaRPr sz="4700"/>
          </a:p>
          <a:p>
            <a:pPr indent="-527050" lvl="0" marL="457200" rtl="0" algn="l">
              <a:spcBef>
                <a:spcPts val="0"/>
              </a:spcBef>
              <a:spcAft>
                <a:spcPts val="0"/>
              </a:spcAft>
              <a:buSzPts val="4700"/>
              <a:buChar char="•"/>
            </a:pPr>
            <a:r>
              <a:rPr lang="en-US" sz="4700"/>
              <a:t>Engage in work time.</a:t>
            </a:r>
            <a:endParaRPr sz="4700"/>
          </a:p>
        </p:txBody>
      </p:sp>
      <p:sp>
        <p:nvSpPr>
          <p:cNvPr id="243" name="Google Shape;243;p30"/>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txBox="1"/>
          <p:nvPr>
            <p:ph type="ctrTitle"/>
          </p:nvPr>
        </p:nvSpPr>
        <p:spPr>
          <a:xfrm>
            <a:off x="1397000" y="1308099"/>
            <a:ext cx="5111100" cy="8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Logistics</a:t>
            </a:r>
            <a:endParaRPr/>
          </a:p>
        </p:txBody>
      </p:sp>
      <p:pic>
        <p:nvPicPr>
          <p:cNvPr id="250" name="Google Shape;250;p31"/>
          <p:cNvPicPr preferRelativeResize="0"/>
          <p:nvPr/>
        </p:nvPicPr>
        <p:blipFill>
          <a:blip r:embed="rId3">
            <a:alphaModFix/>
          </a:blip>
          <a:stretch>
            <a:fillRect/>
          </a:stretch>
        </p:blipFill>
        <p:spPr>
          <a:xfrm>
            <a:off x="7730050" y="3082925"/>
            <a:ext cx="4343700" cy="32577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2"/>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Daily Schedule</a:t>
            </a:r>
            <a:endParaRPr/>
          </a:p>
        </p:txBody>
      </p:sp>
      <p:sp>
        <p:nvSpPr>
          <p:cNvPr id="257" name="Google Shape;257;p32"/>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
        <p:nvSpPr>
          <p:cNvPr id="258" name="Google Shape;258;p32"/>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482600" lvl="0" marL="457200" rtl="0" algn="l">
              <a:spcBef>
                <a:spcPts val="1000"/>
              </a:spcBef>
              <a:spcAft>
                <a:spcPts val="0"/>
              </a:spcAft>
              <a:buSzPts val="4000"/>
              <a:buChar char="•"/>
            </a:pPr>
            <a:r>
              <a:rPr b="1" lang="en-US"/>
              <a:t>Insert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838200" y="681037"/>
            <a:ext cx="8816400" cy="6822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Team-Building Huddle</a:t>
            </a:r>
            <a:endParaRPr/>
          </a:p>
        </p:txBody>
      </p:sp>
      <p:sp>
        <p:nvSpPr>
          <p:cNvPr id="265" name="Google Shape;265;p33"/>
          <p:cNvSpPr txBox="1"/>
          <p:nvPr>
            <p:ph idx="2" type="body"/>
          </p:nvPr>
        </p:nvSpPr>
        <p:spPr>
          <a:xfrm>
            <a:off x="304800" y="165100"/>
            <a:ext cx="4286400" cy="29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t/>
            </a:r>
            <a:endParaRPr/>
          </a:p>
        </p:txBody>
      </p:sp>
      <p:sp>
        <p:nvSpPr>
          <p:cNvPr id="266" name="Google Shape;266;p33"/>
          <p:cNvSpPr txBox="1"/>
          <p:nvPr>
            <p:ph idx="1" type="body"/>
          </p:nvPr>
        </p:nvSpPr>
        <p:spPr>
          <a:xfrm>
            <a:off x="838200" y="1519517"/>
            <a:ext cx="10515600" cy="4351200"/>
          </a:xfrm>
          <a:prstGeom prst="rect">
            <a:avLst/>
          </a:prstGeom>
        </p:spPr>
        <p:txBody>
          <a:bodyPr anchorCtr="0" anchor="t" bIns="45700" lIns="91425" spcFirstLastPara="1" rIns="91425" wrap="square" tIns="45700">
            <a:normAutofit/>
          </a:bodyPr>
          <a:lstStyle/>
          <a:p>
            <a:pPr indent="-482600" lvl="0" marL="457200" rtl="0" algn="l">
              <a:spcBef>
                <a:spcPts val="1000"/>
              </a:spcBef>
              <a:spcAft>
                <a:spcPts val="0"/>
              </a:spcAft>
              <a:buSzPts val="4000"/>
              <a:buChar char="•"/>
            </a:pPr>
            <a:r>
              <a:rPr b="1" lang="en-US"/>
              <a:t>Insert here.</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SBC Colors">
      <a:dk1>
        <a:srgbClr val="242424"/>
      </a:dk1>
      <a:lt1>
        <a:srgbClr val="FAFAFA"/>
      </a:lt1>
      <a:dk2>
        <a:srgbClr val="006FB6"/>
      </a:dk2>
      <a:lt2>
        <a:srgbClr val="FAFAFA"/>
      </a:lt2>
      <a:accent1>
        <a:srgbClr val="006FB6"/>
      </a:accent1>
      <a:accent2>
        <a:srgbClr val="97CA3E"/>
      </a:accent2>
      <a:accent3>
        <a:srgbClr val="A4DEF9"/>
      </a:accent3>
      <a:accent4>
        <a:srgbClr val="D7E8AF"/>
      </a:accent4>
      <a:accent5>
        <a:srgbClr val="EB692E"/>
      </a:accent5>
      <a:accent6>
        <a:srgbClr val="EDC21C"/>
      </a:accent6>
      <a:hlink>
        <a:srgbClr val="97CA3E"/>
      </a:hlink>
      <a:folHlink>
        <a:srgbClr val="EB69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