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2" r:id="rId4"/>
    <p:sldMasterId id="2147483673"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1fb9aea849_0_0:notes"/>
          <p:cNvSpPr/>
          <p:nvPr>
            <p:ph idx="2" type="sldImg"/>
          </p:nvPr>
        </p:nvSpPr>
        <p:spPr>
          <a:xfrm>
            <a:off x="381363" y="685800"/>
            <a:ext cx="60957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1fb9aea84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6010a0c2b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6010a0c2b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6010a0c2bc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6010a0c2b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7cf6e6914d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7cf6e6914d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JM</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6010a0c2bc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6010a0c2b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bbb1be2a3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bbb1be2a3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abb520990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abb520990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50" name="Shape 50"/>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2" name="Shape 52"/>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3" name="Shape 53"/>
        <p:cNvGrpSpPr/>
        <p:nvPr/>
      </p:nvGrpSpPr>
      <p:grpSpPr>
        <a:xfrm>
          <a:off x="0" y="0"/>
          <a:ext cx="0" cy="0"/>
          <a:chOff x="0" y="0"/>
          <a:chExt cx="0" cy="0"/>
        </a:xfrm>
      </p:grpSpPr>
      <p:sp>
        <p:nvSpPr>
          <p:cNvPr id="54" name="Google Shape;54;p1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rtl="0" algn="ctr">
              <a:spcBef>
                <a:spcPts val="0"/>
              </a:spcBef>
              <a:spcAft>
                <a:spcPts val="0"/>
              </a:spcAft>
              <a:buSzPts val="3600"/>
              <a:buChar char="●"/>
              <a:defRPr sz="3600"/>
            </a:lvl1pPr>
            <a:lvl2pPr lvl="1" rtl="0" algn="ctr">
              <a:spcBef>
                <a:spcPts val="0"/>
              </a:spcBef>
              <a:spcAft>
                <a:spcPts val="0"/>
              </a:spcAft>
              <a:buSzPts val="3600"/>
              <a:buChar char="○"/>
              <a:defRPr sz="3600"/>
            </a:lvl2pPr>
            <a:lvl3pPr lvl="2" rtl="0" algn="ctr">
              <a:spcBef>
                <a:spcPts val="0"/>
              </a:spcBef>
              <a:spcAft>
                <a:spcPts val="0"/>
              </a:spcAft>
              <a:buSzPts val="3600"/>
              <a:buChar char="■"/>
              <a:defRPr sz="3600"/>
            </a:lvl3pPr>
            <a:lvl4pPr lvl="3" rtl="0" algn="ctr">
              <a:spcBef>
                <a:spcPts val="0"/>
              </a:spcBef>
              <a:spcAft>
                <a:spcPts val="0"/>
              </a:spcAft>
              <a:buSzPts val="3600"/>
              <a:buChar char="●"/>
              <a:defRPr sz="3600"/>
            </a:lvl4pPr>
            <a:lvl5pPr lvl="4" rtl="0" algn="ctr">
              <a:spcBef>
                <a:spcPts val="0"/>
              </a:spcBef>
              <a:spcAft>
                <a:spcPts val="0"/>
              </a:spcAft>
              <a:buSzPts val="3600"/>
              <a:buChar char="○"/>
              <a:defRPr sz="3600"/>
            </a:lvl5pPr>
            <a:lvl6pPr lvl="5" rtl="0" algn="ctr">
              <a:spcBef>
                <a:spcPts val="0"/>
              </a:spcBef>
              <a:spcAft>
                <a:spcPts val="0"/>
              </a:spcAft>
              <a:buSzPts val="3600"/>
              <a:buChar char="■"/>
              <a:defRPr sz="3600"/>
            </a:lvl6pPr>
            <a:lvl7pPr lvl="6" rtl="0" algn="ctr">
              <a:spcBef>
                <a:spcPts val="0"/>
              </a:spcBef>
              <a:spcAft>
                <a:spcPts val="0"/>
              </a:spcAft>
              <a:buSzPts val="3600"/>
              <a:buChar char="●"/>
              <a:defRPr sz="3600"/>
            </a:lvl7pPr>
            <a:lvl8pPr lvl="7" rtl="0" algn="ctr">
              <a:spcBef>
                <a:spcPts val="0"/>
              </a:spcBef>
              <a:spcAft>
                <a:spcPts val="0"/>
              </a:spcAft>
              <a:buSzPts val="3600"/>
              <a:buChar char="○"/>
              <a:defRPr sz="3600"/>
            </a:lvl8pPr>
            <a:lvl9pPr lvl="8" rtl="0" algn="ctr">
              <a:spcBef>
                <a:spcPts val="0"/>
              </a:spcBef>
              <a:spcAft>
                <a:spcPts val="0"/>
              </a:spcAft>
              <a:buSzPts val="3600"/>
              <a:buChar char="■"/>
              <a:defRPr sz="3600"/>
            </a:lvl9pPr>
          </a:lstStyle>
          <a:p/>
        </p:txBody>
      </p:sp>
      <p:sp>
        <p:nvSpPr>
          <p:cNvPr id="55" name="Google Shape;5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6" name="Shape 56"/>
        <p:cNvGrpSpPr/>
        <p:nvPr/>
      </p:nvGrpSpPr>
      <p:grpSpPr>
        <a:xfrm>
          <a:off x="0" y="0"/>
          <a:ext cx="0" cy="0"/>
          <a:chOff x="0" y="0"/>
          <a:chExt cx="0" cy="0"/>
        </a:xfrm>
      </p:grpSpPr>
      <p:sp>
        <p:nvSpPr>
          <p:cNvPr id="57" name="Google Shape;57;p17"/>
          <p:cNvSpPr/>
          <p:nvPr/>
        </p:nvSpPr>
        <p:spPr>
          <a:xfrm>
            <a:off x="0" y="4600900"/>
            <a:ext cx="9144000" cy="542700"/>
          </a:xfrm>
          <a:prstGeom prst="rect">
            <a:avLst/>
          </a:prstGeom>
          <a:solidFill>
            <a:srgbClr val="96C93E"/>
          </a:solidFill>
          <a:ln cap="flat" cmpd="sng" w="9525">
            <a:solidFill>
              <a:srgbClr val="96C93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96C93E"/>
              </a:solidFill>
            </a:endParaRPr>
          </a:p>
        </p:txBody>
      </p:sp>
      <p:pic>
        <p:nvPicPr>
          <p:cNvPr id="58" name="Google Shape;58;p17"/>
          <p:cNvPicPr preferRelativeResize="0"/>
          <p:nvPr/>
        </p:nvPicPr>
        <p:blipFill>
          <a:blip r:embed="rId2">
            <a:alphaModFix/>
          </a:blip>
          <a:stretch>
            <a:fillRect/>
          </a:stretch>
        </p:blipFill>
        <p:spPr>
          <a:xfrm>
            <a:off x="7708529" y="4655050"/>
            <a:ext cx="1355295" cy="412275"/>
          </a:xfrm>
          <a:prstGeom prst="rect">
            <a:avLst/>
          </a:prstGeom>
          <a:noFill/>
          <a:ln>
            <a:noFill/>
          </a:ln>
        </p:spPr>
      </p:pic>
      <p:sp>
        <p:nvSpPr>
          <p:cNvPr id="59" name="Google Shape;59;p17"/>
          <p:cNvSpPr/>
          <p:nvPr/>
        </p:nvSpPr>
        <p:spPr>
          <a:xfrm>
            <a:off x="0" y="0"/>
            <a:ext cx="9144000" cy="722400"/>
          </a:xfrm>
          <a:prstGeom prst="rect">
            <a:avLst/>
          </a:prstGeom>
          <a:solidFill>
            <a:srgbClr val="006FB6"/>
          </a:solidFill>
          <a:ln cap="flat" cmpd="sng" w="9525">
            <a:solidFill>
              <a:srgbClr val="006FB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6FB6"/>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0" name="Shape 60"/>
        <p:cNvGrpSpPr/>
        <p:nvPr/>
      </p:nvGrpSpPr>
      <p:grpSpPr>
        <a:xfrm>
          <a:off x="0" y="0"/>
          <a:ext cx="0" cy="0"/>
          <a:chOff x="0" y="0"/>
          <a:chExt cx="0" cy="0"/>
        </a:xfrm>
      </p:grpSpPr>
      <p:sp>
        <p:nvSpPr>
          <p:cNvPr id="61" name="Google Shape;61;p18"/>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2" name="Google Shape;62;p18"/>
          <p:cNvSpPr txBox="1"/>
          <p:nvPr>
            <p:ph idx="1" type="body"/>
          </p:nvPr>
        </p:nvSpPr>
        <p:spPr>
          <a:xfrm>
            <a:off x="311700" y="1152475"/>
            <a:ext cx="3999900" cy="3416400"/>
          </a:xfrm>
          <a:prstGeom prst="rect">
            <a:avLst/>
          </a:prstGeom>
          <a:noFill/>
          <a:ln>
            <a:noFill/>
          </a:ln>
        </p:spPr>
        <p:txBody>
          <a:bodyPr anchorCtr="0" anchor="ctr"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63" name="Google Shape;63;p18"/>
          <p:cNvSpPr txBox="1"/>
          <p:nvPr>
            <p:ph idx="2" type="body"/>
          </p:nvPr>
        </p:nvSpPr>
        <p:spPr>
          <a:xfrm>
            <a:off x="4832400" y="1152475"/>
            <a:ext cx="3999900" cy="3416400"/>
          </a:xfrm>
          <a:prstGeom prst="rect">
            <a:avLst/>
          </a:prstGeom>
          <a:noFill/>
          <a:ln>
            <a:noFill/>
          </a:ln>
        </p:spPr>
        <p:txBody>
          <a:bodyPr anchorCtr="0" anchor="ctr"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64" name="Google Shape;6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5" name="Shape 65"/>
        <p:cNvGrpSpPr/>
        <p:nvPr/>
      </p:nvGrpSpPr>
      <p:grpSpPr>
        <a:xfrm>
          <a:off x="0" y="0"/>
          <a:ext cx="0" cy="0"/>
          <a:chOff x="0" y="0"/>
          <a:chExt cx="0" cy="0"/>
        </a:xfrm>
      </p:grpSpPr>
      <p:sp>
        <p:nvSpPr>
          <p:cNvPr id="66" name="Google Shape;66;p19"/>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7" name="Google Shape;67;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8" name="Shape 68"/>
        <p:cNvGrpSpPr/>
        <p:nvPr/>
      </p:nvGrpSpPr>
      <p:grpSpPr>
        <a:xfrm>
          <a:off x="0" y="0"/>
          <a:ext cx="0" cy="0"/>
          <a:chOff x="0" y="0"/>
          <a:chExt cx="0" cy="0"/>
        </a:xfrm>
      </p:grpSpPr>
      <p:sp>
        <p:nvSpPr>
          <p:cNvPr id="69" name="Google Shape;69;p20"/>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SzPts val="2400"/>
              <a:buChar char="●"/>
              <a:defRPr sz="2400"/>
            </a:lvl1pPr>
            <a:lvl2pPr lvl="1" rtl="0">
              <a:spcBef>
                <a:spcPts val="0"/>
              </a:spcBef>
              <a:spcAft>
                <a:spcPts val="0"/>
              </a:spcAft>
              <a:buSzPts val="2400"/>
              <a:buChar char="○"/>
              <a:defRPr sz="2400"/>
            </a:lvl2pPr>
            <a:lvl3pPr lvl="2" rtl="0">
              <a:spcBef>
                <a:spcPts val="0"/>
              </a:spcBef>
              <a:spcAft>
                <a:spcPts val="0"/>
              </a:spcAft>
              <a:buSzPts val="2400"/>
              <a:buChar char="■"/>
              <a:defRPr sz="2400"/>
            </a:lvl3pPr>
            <a:lvl4pPr lvl="3" rtl="0">
              <a:spcBef>
                <a:spcPts val="0"/>
              </a:spcBef>
              <a:spcAft>
                <a:spcPts val="0"/>
              </a:spcAft>
              <a:buSzPts val="2400"/>
              <a:buChar char="●"/>
              <a:defRPr sz="2400"/>
            </a:lvl4pPr>
            <a:lvl5pPr lvl="4" rtl="0">
              <a:spcBef>
                <a:spcPts val="0"/>
              </a:spcBef>
              <a:spcAft>
                <a:spcPts val="0"/>
              </a:spcAft>
              <a:buSzPts val="2400"/>
              <a:buChar char="○"/>
              <a:defRPr sz="2400"/>
            </a:lvl5pPr>
            <a:lvl6pPr lvl="5" rtl="0">
              <a:spcBef>
                <a:spcPts val="0"/>
              </a:spcBef>
              <a:spcAft>
                <a:spcPts val="0"/>
              </a:spcAft>
              <a:buSzPts val="2400"/>
              <a:buChar char="■"/>
              <a:defRPr sz="2400"/>
            </a:lvl6pPr>
            <a:lvl7pPr lvl="6" rtl="0">
              <a:spcBef>
                <a:spcPts val="0"/>
              </a:spcBef>
              <a:spcAft>
                <a:spcPts val="0"/>
              </a:spcAft>
              <a:buSzPts val="2400"/>
              <a:buChar char="●"/>
              <a:defRPr sz="2400"/>
            </a:lvl7pPr>
            <a:lvl8pPr lvl="7" rtl="0">
              <a:spcBef>
                <a:spcPts val="0"/>
              </a:spcBef>
              <a:spcAft>
                <a:spcPts val="0"/>
              </a:spcAft>
              <a:buSzPts val="2400"/>
              <a:buChar char="○"/>
              <a:defRPr sz="2400"/>
            </a:lvl8pPr>
            <a:lvl9pPr lvl="8" rtl="0">
              <a:spcBef>
                <a:spcPts val="0"/>
              </a:spcBef>
              <a:spcAft>
                <a:spcPts val="0"/>
              </a:spcAft>
              <a:buSzPts val="2400"/>
              <a:buChar char="■"/>
              <a:defRPr sz="2400"/>
            </a:lvl9pPr>
          </a:lstStyle>
          <a:p/>
        </p:txBody>
      </p:sp>
      <p:sp>
        <p:nvSpPr>
          <p:cNvPr id="70" name="Google Shape;70;p20"/>
          <p:cNvSpPr txBox="1"/>
          <p:nvPr>
            <p:ph idx="1" type="body"/>
          </p:nvPr>
        </p:nvSpPr>
        <p:spPr>
          <a:xfrm>
            <a:off x="311700" y="1389600"/>
            <a:ext cx="2808000" cy="3179400"/>
          </a:xfrm>
          <a:prstGeom prst="rect">
            <a:avLst/>
          </a:prstGeom>
          <a:noFill/>
          <a:ln>
            <a:noFill/>
          </a:ln>
        </p:spPr>
        <p:txBody>
          <a:bodyPr anchorCtr="0" anchor="ctr"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71" name="Google Shape;71;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2" name="Shape 72"/>
        <p:cNvGrpSpPr/>
        <p:nvPr/>
      </p:nvGrpSpPr>
      <p:grpSpPr>
        <a:xfrm>
          <a:off x="0" y="0"/>
          <a:ext cx="0" cy="0"/>
          <a:chOff x="0" y="0"/>
          <a:chExt cx="0" cy="0"/>
        </a:xfrm>
      </p:grpSpPr>
      <p:sp>
        <p:nvSpPr>
          <p:cNvPr id="73" name="Google Shape;73;p21"/>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4800"/>
              <a:buChar char="●"/>
              <a:defRPr sz="4800"/>
            </a:lvl1pPr>
            <a:lvl2pPr lvl="1" rtl="0">
              <a:spcBef>
                <a:spcPts val="0"/>
              </a:spcBef>
              <a:spcAft>
                <a:spcPts val="0"/>
              </a:spcAft>
              <a:buSzPts val="4800"/>
              <a:buChar char="○"/>
              <a:defRPr sz="4800"/>
            </a:lvl2pPr>
            <a:lvl3pPr lvl="2" rtl="0">
              <a:spcBef>
                <a:spcPts val="0"/>
              </a:spcBef>
              <a:spcAft>
                <a:spcPts val="0"/>
              </a:spcAft>
              <a:buSzPts val="4800"/>
              <a:buChar char="■"/>
              <a:defRPr sz="4800"/>
            </a:lvl3pPr>
            <a:lvl4pPr lvl="3" rtl="0">
              <a:spcBef>
                <a:spcPts val="0"/>
              </a:spcBef>
              <a:spcAft>
                <a:spcPts val="0"/>
              </a:spcAft>
              <a:buSzPts val="4800"/>
              <a:buChar char="●"/>
              <a:defRPr sz="4800"/>
            </a:lvl4pPr>
            <a:lvl5pPr lvl="4" rtl="0">
              <a:spcBef>
                <a:spcPts val="0"/>
              </a:spcBef>
              <a:spcAft>
                <a:spcPts val="0"/>
              </a:spcAft>
              <a:buSzPts val="4800"/>
              <a:buChar char="○"/>
              <a:defRPr sz="4800"/>
            </a:lvl5pPr>
            <a:lvl6pPr lvl="5" rtl="0">
              <a:spcBef>
                <a:spcPts val="0"/>
              </a:spcBef>
              <a:spcAft>
                <a:spcPts val="0"/>
              </a:spcAft>
              <a:buSzPts val="4800"/>
              <a:buChar char="■"/>
              <a:defRPr sz="4800"/>
            </a:lvl6pPr>
            <a:lvl7pPr lvl="6" rtl="0">
              <a:spcBef>
                <a:spcPts val="0"/>
              </a:spcBef>
              <a:spcAft>
                <a:spcPts val="0"/>
              </a:spcAft>
              <a:buSzPts val="4800"/>
              <a:buChar char="●"/>
              <a:defRPr sz="4800"/>
            </a:lvl7pPr>
            <a:lvl8pPr lvl="7" rtl="0">
              <a:spcBef>
                <a:spcPts val="0"/>
              </a:spcBef>
              <a:spcAft>
                <a:spcPts val="0"/>
              </a:spcAft>
              <a:buSzPts val="4800"/>
              <a:buChar char="○"/>
              <a:defRPr sz="4800"/>
            </a:lvl8pPr>
            <a:lvl9pPr lvl="8" rtl="0">
              <a:spcBef>
                <a:spcPts val="0"/>
              </a:spcBef>
              <a:spcAft>
                <a:spcPts val="0"/>
              </a:spcAft>
              <a:buSzPts val="4800"/>
              <a:buChar char="■"/>
              <a:defRPr sz="4800"/>
            </a:lvl9pPr>
          </a:lstStyle>
          <a:p/>
        </p:txBody>
      </p:sp>
      <p:sp>
        <p:nvSpPr>
          <p:cNvPr id="74" name="Google Shape;74;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5" name="Shape 75"/>
        <p:cNvGrpSpPr/>
        <p:nvPr/>
      </p:nvGrpSpPr>
      <p:grpSpPr>
        <a:xfrm>
          <a:off x="0" y="0"/>
          <a:ext cx="0" cy="0"/>
          <a:chOff x="0" y="0"/>
          <a:chExt cx="0" cy="0"/>
        </a:xfrm>
      </p:grpSpPr>
      <p:sp>
        <p:nvSpPr>
          <p:cNvPr id="76" name="Google Shape;76;p22"/>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2"/>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rtl="0" algn="ctr">
              <a:spcBef>
                <a:spcPts val="0"/>
              </a:spcBef>
              <a:spcAft>
                <a:spcPts val="0"/>
              </a:spcAft>
              <a:buSzPts val="4200"/>
              <a:buChar char="●"/>
              <a:defRPr sz="4200"/>
            </a:lvl1pPr>
            <a:lvl2pPr lvl="1" rtl="0" algn="ctr">
              <a:spcBef>
                <a:spcPts val="0"/>
              </a:spcBef>
              <a:spcAft>
                <a:spcPts val="0"/>
              </a:spcAft>
              <a:buSzPts val="4200"/>
              <a:buChar char="○"/>
              <a:defRPr sz="4200"/>
            </a:lvl2pPr>
            <a:lvl3pPr lvl="2" rtl="0" algn="ctr">
              <a:spcBef>
                <a:spcPts val="0"/>
              </a:spcBef>
              <a:spcAft>
                <a:spcPts val="0"/>
              </a:spcAft>
              <a:buSzPts val="4200"/>
              <a:buChar char="■"/>
              <a:defRPr sz="4200"/>
            </a:lvl3pPr>
            <a:lvl4pPr lvl="3" rtl="0" algn="ctr">
              <a:spcBef>
                <a:spcPts val="0"/>
              </a:spcBef>
              <a:spcAft>
                <a:spcPts val="0"/>
              </a:spcAft>
              <a:buSzPts val="4200"/>
              <a:buChar char="●"/>
              <a:defRPr sz="4200"/>
            </a:lvl4pPr>
            <a:lvl5pPr lvl="4" rtl="0" algn="ctr">
              <a:spcBef>
                <a:spcPts val="0"/>
              </a:spcBef>
              <a:spcAft>
                <a:spcPts val="0"/>
              </a:spcAft>
              <a:buSzPts val="4200"/>
              <a:buChar char="○"/>
              <a:defRPr sz="4200"/>
            </a:lvl5pPr>
            <a:lvl6pPr lvl="5" rtl="0" algn="ctr">
              <a:spcBef>
                <a:spcPts val="0"/>
              </a:spcBef>
              <a:spcAft>
                <a:spcPts val="0"/>
              </a:spcAft>
              <a:buSzPts val="4200"/>
              <a:buChar char="■"/>
              <a:defRPr sz="4200"/>
            </a:lvl6pPr>
            <a:lvl7pPr lvl="6" rtl="0" algn="ctr">
              <a:spcBef>
                <a:spcPts val="0"/>
              </a:spcBef>
              <a:spcAft>
                <a:spcPts val="0"/>
              </a:spcAft>
              <a:buSzPts val="4200"/>
              <a:buChar char="●"/>
              <a:defRPr sz="4200"/>
            </a:lvl7pPr>
            <a:lvl8pPr lvl="7" rtl="0" algn="ctr">
              <a:spcBef>
                <a:spcPts val="0"/>
              </a:spcBef>
              <a:spcAft>
                <a:spcPts val="0"/>
              </a:spcAft>
              <a:buSzPts val="4200"/>
              <a:buChar char="○"/>
              <a:defRPr sz="4200"/>
            </a:lvl8pPr>
            <a:lvl9pPr lvl="8" rtl="0" algn="ctr">
              <a:spcBef>
                <a:spcPts val="0"/>
              </a:spcBef>
              <a:spcAft>
                <a:spcPts val="0"/>
              </a:spcAft>
              <a:buSzPts val="4200"/>
              <a:buChar char="■"/>
              <a:defRPr sz="4200"/>
            </a:lvl9pPr>
          </a:lstStyle>
          <a:p/>
        </p:txBody>
      </p:sp>
      <p:sp>
        <p:nvSpPr>
          <p:cNvPr id="78" name="Google Shape;78;p22"/>
          <p:cNvSpPr txBox="1"/>
          <p:nvPr>
            <p:ph idx="1" type="subTitle"/>
          </p:nvPr>
        </p:nvSpPr>
        <p:spPr>
          <a:xfrm>
            <a:off x="265500" y="2803075"/>
            <a:ext cx="4045200" cy="12351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9" name="Google Shape;79;p22"/>
          <p:cNvSpPr txBox="1"/>
          <p:nvPr>
            <p:ph idx="2" type="body"/>
          </p:nvPr>
        </p:nvSpPr>
        <p:spPr>
          <a:xfrm>
            <a:off x="4939500" y="724075"/>
            <a:ext cx="3836700" cy="3695100"/>
          </a:xfrm>
          <a:prstGeom prst="rect">
            <a:avLst/>
          </a:prstGeom>
          <a:noFill/>
          <a:ln>
            <a:noFill/>
          </a:ln>
        </p:spPr>
        <p:txBody>
          <a:bodyPr anchorCtr="0" anchor="ctr"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80" name="Google Shape;80;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1" name="Shape 81"/>
        <p:cNvGrpSpPr/>
        <p:nvPr/>
      </p:nvGrpSpPr>
      <p:grpSpPr>
        <a:xfrm>
          <a:off x="0" y="0"/>
          <a:ext cx="0" cy="0"/>
          <a:chOff x="0" y="0"/>
          <a:chExt cx="0" cy="0"/>
        </a:xfrm>
      </p:grpSpPr>
      <p:sp>
        <p:nvSpPr>
          <p:cNvPr id="82" name="Google Shape;82;p23"/>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400"/>
              <a:buNone/>
              <a:defRPr/>
            </a:lvl1pPr>
          </a:lstStyle>
          <a:p/>
        </p:txBody>
      </p:sp>
      <p:sp>
        <p:nvSpPr>
          <p:cNvPr id="83" name="Google Shape;83;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4" name="Shape 84"/>
        <p:cNvGrpSpPr/>
        <p:nvPr/>
      </p:nvGrpSpPr>
      <p:grpSpPr>
        <a:xfrm>
          <a:off x="0" y="0"/>
          <a:ext cx="0" cy="0"/>
          <a:chOff x="0" y="0"/>
          <a:chExt cx="0" cy="0"/>
        </a:xfrm>
      </p:grpSpPr>
      <p:sp>
        <p:nvSpPr>
          <p:cNvPr id="85" name="Google Shape;85;p24"/>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rtl="0" algn="ctr">
              <a:spcBef>
                <a:spcPts val="0"/>
              </a:spcBef>
              <a:spcAft>
                <a:spcPts val="0"/>
              </a:spcAft>
              <a:buSzPts val="12000"/>
              <a:buChar char="●"/>
              <a:defRPr sz="12000"/>
            </a:lvl1pPr>
            <a:lvl2pPr lvl="1" rtl="0" algn="ctr">
              <a:spcBef>
                <a:spcPts val="0"/>
              </a:spcBef>
              <a:spcAft>
                <a:spcPts val="0"/>
              </a:spcAft>
              <a:buSzPts val="12000"/>
              <a:buChar char="○"/>
              <a:defRPr sz="12000"/>
            </a:lvl2pPr>
            <a:lvl3pPr lvl="2" rtl="0" algn="ctr">
              <a:spcBef>
                <a:spcPts val="0"/>
              </a:spcBef>
              <a:spcAft>
                <a:spcPts val="0"/>
              </a:spcAft>
              <a:buSzPts val="12000"/>
              <a:buChar char="■"/>
              <a:defRPr sz="12000"/>
            </a:lvl3pPr>
            <a:lvl4pPr lvl="3" rtl="0" algn="ctr">
              <a:spcBef>
                <a:spcPts val="0"/>
              </a:spcBef>
              <a:spcAft>
                <a:spcPts val="0"/>
              </a:spcAft>
              <a:buSzPts val="12000"/>
              <a:buChar char="●"/>
              <a:defRPr sz="12000"/>
            </a:lvl4pPr>
            <a:lvl5pPr lvl="4" rtl="0" algn="ctr">
              <a:spcBef>
                <a:spcPts val="0"/>
              </a:spcBef>
              <a:spcAft>
                <a:spcPts val="0"/>
              </a:spcAft>
              <a:buSzPts val="12000"/>
              <a:buChar char="○"/>
              <a:defRPr sz="12000"/>
            </a:lvl5pPr>
            <a:lvl6pPr lvl="5" rtl="0" algn="ctr">
              <a:spcBef>
                <a:spcPts val="0"/>
              </a:spcBef>
              <a:spcAft>
                <a:spcPts val="0"/>
              </a:spcAft>
              <a:buSzPts val="12000"/>
              <a:buChar char="■"/>
              <a:defRPr sz="12000"/>
            </a:lvl6pPr>
            <a:lvl7pPr lvl="6" rtl="0" algn="ctr">
              <a:spcBef>
                <a:spcPts val="0"/>
              </a:spcBef>
              <a:spcAft>
                <a:spcPts val="0"/>
              </a:spcAft>
              <a:buSzPts val="12000"/>
              <a:buChar char="●"/>
              <a:defRPr sz="12000"/>
            </a:lvl7pPr>
            <a:lvl8pPr lvl="7" rtl="0" algn="ctr">
              <a:spcBef>
                <a:spcPts val="0"/>
              </a:spcBef>
              <a:spcAft>
                <a:spcPts val="0"/>
              </a:spcAft>
              <a:buSzPts val="12000"/>
              <a:buChar char="○"/>
              <a:defRPr sz="12000"/>
            </a:lvl8pPr>
            <a:lvl9pPr lvl="8" rtl="0" algn="ctr">
              <a:spcBef>
                <a:spcPts val="0"/>
              </a:spcBef>
              <a:spcAft>
                <a:spcPts val="0"/>
              </a:spcAft>
              <a:buSzPts val="12000"/>
              <a:buChar char="■"/>
              <a:defRPr sz="12000"/>
            </a:lvl9pPr>
          </a:lstStyle>
          <a:p>
            <a:r>
              <a:t>xx%</a:t>
            </a:r>
          </a:p>
        </p:txBody>
      </p:sp>
      <p:sp>
        <p:nvSpPr>
          <p:cNvPr id="86" name="Google Shape;86;p24"/>
          <p:cNvSpPr txBox="1"/>
          <p:nvPr>
            <p:ph idx="1" type="body"/>
          </p:nvPr>
        </p:nvSpPr>
        <p:spPr>
          <a:xfrm>
            <a:off x="311700" y="3152225"/>
            <a:ext cx="8520600" cy="1300800"/>
          </a:xfrm>
          <a:prstGeom prst="rect">
            <a:avLst/>
          </a:prstGeom>
          <a:noFill/>
          <a:ln>
            <a:noFill/>
          </a:ln>
        </p:spPr>
        <p:txBody>
          <a:bodyPr anchorCtr="0" anchor="ctr" bIns="91425" lIns="91425" spcFirstLastPara="1" rIns="91425" wrap="square" tIns="91425">
            <a:noAutofit/>
          </a:bodyPr>
          <a:lstStyle>
            <a:lvl1pPr indent="-317500" lvl="0" marL="457200" rtl="0" algn="ctr">
              <a:spcBef>
                <a:spcPts val="0"/>
              </a:spcBef>
              <a:spcAft>
                <a:spcPts val="0"/>
              </a:spcAft>
              <a:buSzPts val="14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87" name="Google Shape;87;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8" name="Shape 88"/>
        <p:cNvGrpSpPr/>
        <p:nvPr/>
      </p:nvGrpSpPr>
      <p:grpSpPr>
        <a:xfrm>
          <a:off x="0" y="0"/>
          <a:ext cx="0" cy="0"/>
          <a:chOff x="0" y="0"/>
          <a:chExt cx="0" cy="0"/>
        </a:xfrm>
      </p:grpSpPr>
      <p:sp>
        <p:nvSpPr>
          <p:cNvPr id="89" name="Google Shape;89;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90" name="Shape 90"/>
        <p:cNvGrpSpPr/>
        <p:nvPr/>
      </p:nvGrpSpPr>
      <p:grpSpPr>
        <a:xfrm>
          <a:off x="0" y="0"/>
          <a:ext cx="0" cy="0"/>
          <a:chOff x="0" y="0"/>
          <a:chExt cx="0" cy="0"/>
        </a:xfrm>
      </p:grpSpPr>
      <p:sp>
        <p:nvSpPr>
          <p:cNvPr id="91" name="Google Shape;91;p26"/>
          <p:cNvSpPr txBox="1"/>
          <p:nvPr>
            <p:ph type="title"/>
          </p:nvPr>
        </p:nvSpPr>
        <p:spPr>
          <a:xfrm>
            <a:off x="277800" y="282175"/>
            <a:ext cx="8592600" cy="835200"/>
          </a:xfrm>
          <a:prstGeom prst="rect">
            <a:avLst/>
          </a:prstGeom>
          <a:noFill/>
          <a:ln>
            <a:noFill/>
          </a:ln>
        </p:spPr>
        <p:txBody>
          <a:bodyPr anchorCtr="0" anchor="b" bIns="0" lIns="0" spcFirstLastPara="1" rIns="0" wrap="square" tIns="0">
            <a:normAutofit/>
          </a:bodyPr>
          <a:lstStyle>
            <a:lvl1pPr lvl="0" rtl="0" algn="l">
              <a:lnSpc>
                <a:spcPct val="75000"/>
              </a:lnSpc>
              <a:spcBef>
                <a:spcPts val="0"/>
              </a:spcBef>
              <a:spcAft>
                <a:spcPts val="0"/>
              </a:spcAft>
              <a:buClr>
                <a:schemeClr val="dk2"/>
              </a:buClr>
              <a:buSzPts val="1400"/>
              <a:buChar char="●"/>
              <a:defRPr/>
            </a:lvl1pPr>
            <a:lvl2pPr lvl="1" rtl="0">
              <a:lnSpc>
                <a:spcPct val="75000"/>
              </a:lnSpc>
              <a:spcBef>
                <a:spcPts val="0"/>
              </a:spcBef>
              <a:spcAft>
                <a:spcPts val="0"/>
              </a:spcAft>
              <a:buSzPts val="1400"/>
              <a:buNone/>
              <a:defRPr/>
            </a:lvl2pPr>
            <a:lvl3pPr lvl="2" rtl="0">
              <a:lnSpc>
                <a:spcPct val="75000"/>
              </a:lnSpc>
              <a:spcBef>
                <a:spcPts val="0"/>
              </a:spcBef>
              <a:spcAft>
                <a:spcPts val="0"/>
              </a:spcAft>
              <a:buSzPts val="1400"/>
              <a:buNone/>
              <a:defRPr/>
            </a:lvl3pPr>
            <a:lvl4pPr lvl="3" rtl="0">
              <a:lnSpc>
                <a:spcPct val="75000"/>
              </a:lnSpc>
              <a:spcBef>
                <a:spcPts val="0"/>
              </a:spcBef>
              <a:spcAft>
                <a:spcPts val="0"/>
              </a:spcAft>
              <a:buSzPts val="1400"/>
              <a:buNone/>
              <a:defRPr/>
            </a:lvl4pPr>
            <a:lvl5pPr lvl="4" rtl="0">
              <a:lnSpc>
                <a:spcPct val="75000"/>
              </a:lnSpc>
              <a:spcBef>
                <a:spcPts val="0"/>
              </a:spcBef>
              <a:spcAft>
                <a:spcPts val="0"/>
              </a:spcAft>
              <a:buSzPts val="1400"/>
              <a:buNone/>
              <a:defRPr/>
            </a:lvl5pPr>
            <a:lvl6pPr lvl="5" rtl="0">
              <a:lnSpc>
                <a:spcPct val="75000"/>
              </a:lnSpc>
              <a:spcBef>
                <a:spcPts val="0"/>
              </a:spcBef>
              <a:spcAft>
                <a:spcPts val="0"/>
              </a:spcAft>
              <a:buSzPts val="1400"/>
              <a:buNone/>
              <a:defRPr/>
            </a:lvl6pPr>
            <a:lvl7pPr lvl="6" rtl="0">
              <a:lnSpc>
                <a:spcPct val="75000"/>
              </a:lnSpc>
              <a:spcBef>
                <a:spcPts val="0"/>
              </a:spcBef>
              <a:spcAft>
                <a:spcPts val="0"/>
              </a:spcAft>
              <a:buSzPts val="1400"/>
              <a:buNone/>
              <a:defRPr/>
            </a:lvl7pPr>
            <a:lvl8pPr lvl="7" rtl="0">
              <a:lnSpc>
                <a:spcPct val="75000"/>
              </a:lnSpc>
              <a:spcBef>
                <a:spcPts val="0"/>
              </a:spcBef>
              <a:spcAft>
                <a:spcPts val="0"/>
              </a:spcAft>
              <a:buSzPts val="1400"/>
              <a:buNone/>
              <a:defRPr/>
            </a:lvl8pPr>
            <a:lvl9pPr lvl="8" rtl="0">
              <a:lnSpc>
                <a:spcPct val="75000"/>
              </a:lnSpc>
              <a:spcBef>
                <a:spcPts val="0"/>
              </a:spcBef>
              <a:spcAft>
                <a:spcPts val="0"/>
              </a:spcAft>
              <a:buSzPts val="1400"/>
              <a:buNone/>
              <a:defRPr/>
            </a:lvl9pPr>
          </a:lstStyle>
          <a:p/>
        </p:txBody>
      </p:sp>
      <p:sp>
        <p:nvSpPr>
          <p:cNvPr id="92" name="Google Shape;92;p26"/>
          <p:cNvSpPr txBox="1"/>
          <p:nvPr>
            <p:ph idx="1" type="body"/>
          </p:nvPr>
        </p:nvSpPr>
        <p:spPr>
          <a:xfrm>
            <a:off x="277800" y="1380550"/>
            <a:ext cx="8592600" cy="3590700"/>
          </a:xfrm>
          <a:prstGeom prst="rect">
            <a:avLst/>
          </a:prstGeom>
          <a:noFill/>
          <a:ln>
            <a:noFill/>
          </a:ln>
        </p:spPr>
        <p:txBody>
          <a:bodyPr anchorCtr="0" anchor="t" bIns="0" lIns="0" spcFirstLastPara="1" rIns="0" wrap="square" tIns="0">
            <a:normAutofit/>
          </a:bodyPr>
          <a:lstStyle>
            <a:lvl1pPr indent="-317500" lvl="0" marL="457200" rtl="0" algn="l">
              <a:lnSpc>
                <a:spcPct val="90000"/>
              </a:lnSpc>
              <a:spcBef>
                <a:spcPts val="0"/>
              </a:spcBef>
              <a:spcAft>
                <a:spcPts val="0"/>
              </a:spcAft>
              <a:buClr>
                <a:schemeClr val="dk1"/>
              </a:buClr>
              <a:buSzPts val="1400"/>
              <a:buChar char="●"/>
              <a:defRPr>
                <a:solidFill>
                  <a:schemeClr val="dk1"/>
                </a:solidFill>
              </a:defRPr>
            </a:lvl1pPr>
            <a:lvl2pPr indent="-317500" lvl="1" marL="914400" rtl="0" algn="l">
              <a:lnSpc>
                <a:spcPct val="90000"/>
              </a:lnSpc>
              <a:spcBef>
                <a:spcPts val="0"/>
              </a:spcBef>
              <a:spcAft>
                <a:spcPts val="0"/>
              </a:spcAft>
              <a:buSzPts val="1400"/>
              <a:buChar char="○"/>
              <a:defRPr sz="1400"/>
            </a:lvl2pPr>
            <a:lvl3pPr indent="-317500" lvl="2" marL="1371600" rtl="0" algn="l">
              <a:lnSpc>
                <a:spcPct val="90000"/>
              </a:lnSpc>
              <a:spcBef>
                <a:spcPts val="0"/>
              </a:spcBef>
              <a:spcAft>
                <a:spcPts val="0"/>
              </a:spcAft>
              <a:buSzPts val="1400"/>
              <a:buChar char="■"/>
              <a:defRPr sz="1400"/>
            </a:lvl3pPr>
            <a:lvl4pPr indent="-317500" lvl="3" marL="1828800" rtl="0" algn="l">
              <a:lnSpc>
                <a:spcPct val="90000"/>
              </a:lnSpc>
              <a:spcBef>
                <a:spcPts val="0"/>
              </a:spcBef>
              <a:spcAft>
                <a:spcPts val="0"/>
              </a:spcAft>
              <a:buSzPts val="1400"/>
              <a:buChar char="●"/>
              <a:defRPr sz="1400"/>
            </a:lvl4pPr>
            <a:lvl5pPr indent="-317500" lvl="4" marL="2286000" rtl="0" algn="l">
              <a:lnSpc>
                <a:spcPct val="90000"/>
              </a:lnSpc>
              <a:spcBef>
                <a:spcPts val="0"/>
              </a:spcBef>
              <a:spcAft>
                <a:spcPts val="0"/>
              </a:spcAft>
              <a:buSzPts val="1400"/>
              <a:buChar char="○"/>
              <a:defRPr sz="1400"/>
            </a:lvl5pPr>
            <a:lvl6pPr indent="-317500" lvl="5" marL="2743200" rtl="0" algn="l">
              <a:lnSpc>
                <a:spcPct val="90000"/>
              </a:lnSpc>
              <a:spcBef>
                <a:spcPts val="0"/>
              </a:spcBef>
              <a:spcAft>
                <a:spcPts val="0"/>
              </a:spcAft>
              <a:buSzPts val="1400"/>
              <a:buChar char="■"/>
              <a:defRPr/>
            </a:lvl6pPr>
            <a:lvl7pPr indent="-317500" lvl="6" marL="3200400" rtl="0" algn="l">
              <a:lnSpc>
                <a:spcPct val="90000"/>
              </a:lnSpc>
              <a:spcBef>
                <a:spcPts val="0"/>
              </a:spcBef>
              <a:spcAft>
                <a:spcPts val="0"/>
              </a:spcAft>
              <a:buSzPts val="1400"/>
              <a:buChar char="●"/>
              <a:defRPr/>
            </a:lvl7pPr>
            <a:lvl8pPr indent="-317500" lvl="7" marL="3657600" rtl="0" algn="l">
              <a:lnSpc>
                <a:spcPct val="90000"/>
              </a:lnSpc>
              <a:spcBef>
                <a:spcPts val="0"/>
              </a:spcBef>
              <a:spcAft>
                <a:spcPts val="0"/>
              </a:spcAft>
              <a:buSzPts val="1400"/>
              <a:buChar char="○"/>
              <a:defRPr/>
            </a:lvl8pPr>
            <a:lvl9pPr indent="-317500" lvl="8" marL="4114800" rtl="0" algn="l">
              <a:lnSpc>
                <a:spcPct val="90000"/>
              </a:lnSpc>
              <a:spcBef>
                <a:spcPts val="0"/>
              </a:spcBef>
              <a:spcAft>
                <a:spcPts val="0"/>
              </a:spcAft>
              <a:buSzPts val="1400"/>
              <a:buChar char="■"/>
              <a:defRPr/>
            </a:lvl9pPr>
          </a:lstStyle>
          <a:p/>
        </p:txBody>
      </p:sp>
      <p:sp>
        <p:nvSpPr>
          <p:cNvPr id="93" name="Google Shape;93;p26"/>
          <p:cNvSpPr txBox="1"/>
          <p:nvPr>
            <p:ph idx="12" type="sldNum"/>
          </p:nvPr>
        </p:nvSpPr>
        <p:spPr>
          <a:xfrm>
            <a:off x="8653516" y="4779001"/>
            <a:ext cx="629700" cy="364500"/>
          </a:xfrm>
          <a:prstGeom prst="rect">
            <a:avLst/>
          </a:prstGeom>
          <a:noFill/>
          <a:ln>
            <a:noFill/>
          </a:ln>
        </p:spPr>
        <p:txBody>
          <a:bodyPr anchorCtr="0" anchor="t" bIns="34275" lIns="68575" spcFirstLastPara="1" rIns="68575" wrap="square" tIns="34275">
            <a:noAutofit/>
          </a:bodyPr>
          <a:lstStyle>
            <a:lvl1pPr indent="0" lvl="0" marL="0" marR="0" rtl="0" algn="ctr">
              <a:spcBef>
                <a:spcPts val="0"/>
              </a:spcBef>
              <a:buNone/>
              <a:defRPr i="0" sz="1800" u="none" cap="none" strike="noStrike">
                <a:solidFill>
                  <a:schemeClr val="dk1"/>
                </a:solidFill>
                <a:latin typeface="Calibri"/>
                <a:ea typeface="Calibri"/>
                <a:cs typeface="Calibri"/>
                <a:sym typeface="Calibri"/>
              </a:defRPr>
            </a:lvl1pPr>
            <a:lvl2pPr indent="0" lvl="1" marL="0" marR="0" rtl="0" algn="ctr">
              <a:spcBef>
                <a:spcPts val="0"/>
              </a:spcBef>
              <a:buNone/>
              <a:defRPr i="0" sz="1800" u="none" cap="none" strike="noStrike">
                <a:solidFill>
                  <a:schemeClr val="dk1"/>
                </a:solidFill>
                <a:latin typeface="Calibri"/>
                <a:ea typeface="Calibri"/>
                <a:cs typeface="Calibri"/>
                <a:sym typeface="Calibri"/>
              </a:defRPr>
            </a:lvl2pPr>
            <a:lvl3pPr indent="0" lvl="2" marL="0" marR="0" rtl="0" algn="ctr">
              <a:spcBef>
                <a:spcPts val="0"/>
              </a:spcBef>
              <a:buNone/>
              <a:defRPr i="0" sz="1800" u="none" cap="none" strike="noStrike">
                <a:solidFill>
                  <a:schemeClr val="dk1"/>
                </a:solidFill>
                <a:latin typeface="Calibri"/>
                <a:ea typeface="Calibri"/>
                <a:cs typeface="Calibri"/>
                <a:sym typeface="Calibri"/>
              </a:defRPr>
            </a:lvl3pPr>
            <a:lvl4pPr indent="0" lvl="3" marL="0" marR="0" rtl="0" algn="ctr">
              <a:spcBef>
                <a:spcPts val="0"/>
              </a:spcBef>
              <a:buNone/>
              <a:defRPr i="0" sz="1800" u="none" cap="none" strike="noStrike">
                <a:solidFill>
                  <a:schemeClr val="dk1"/>
                </a:solidFill>
                <a:latin typeface="Calibri"/>
                <a:ea typeface="Calibri"/>
                <a:cs typeface="Calibri"/>
                <a:sym typeface="Calibri"/>
              </a:defRPr>
            </a:lvl4pPr>
            <a:lvl5pPr indent="0" lvl="4" marL="0" marR="0" rtl="0" algn="ctr">
              <a:spcBef>
                <a:spcPts val="0"/>
              </a:spcBef>
              <a:buNone/>
              <a:defRPr i="0" sz="1800" u="none" cap="none" strike="noStrike">
                <a:solidFill>
                  <a:schemeClr val="dk1"/>
                </a:solidFill>
                <a:latin typeface="Calibri"/>
                <a:ea typeface="Calibri"/>
                <a:cs typeface="Calibri"/>
                <a:sym typeface="Calibri"/>
              </a:defRPr>
            </a:lvl5pPr>
            <a:lvl6pPr indent="0" lvl="5" marL="0" marR="0" rtl="0" algn="ctr">
              <a:spcBef>
                <a:spcPts val="0"/>
              </a:spcBef>
              <a:buNone/>
              <a:defRPr i="0" sz="1800" u="none" cap="none" strike="noStrike">
                <a:solidFill>
                  <a:schemeClr val="dk1"/>
                </a:solidFill>
                <a:latin typeface="Calibri"/>
                <a:ea typeface="Calibri"/>
                <a:cs typeface="Calibri"/>
                <a:sym typeface="Calibri"/>
              </a:defRPr>
            </a:lvl6pPr>
            <a:lvl7pPr indent="0" lvl="6" marL="0" marR="0" rtl="0" algn="ctr">
              <a:spcBef>
                <a:spcPts val="0"/>
              </a:spcBef>
              <a:buNone/>
              <a:defRPr i="0" sz="1800" u="none" cap="none" strike="noStrike">
                <a:solidFill>
                  <a:schemeClr val="dk1"/>
                </a:solidFill>
                <a:latin typeface="Calibri"/>
                <a:ea typeface="Calibri"/>
                <a:cs typeface="Calibri"/>
                <a:sym typeface="Calibri"/>
              </a:defRPr>
            </a:lvl7pPr>
            <a:lvl8pPr indent="0" lvl="7" marL="0" marR="0" rtl="0" algn="ctr">
              <a:spcBef>
                <a:spcPts val="0"/>
              </a:spcBef>
              <a:buNone/>
              <a:defRPr i="0" sz="1800" u="none" cap="none" strike="noStrike">
                <a:solidFill>
                  <a:schemeClr val="dk1"/>
                </a:solidFill>
                <a:latin typeface="Calibri"/>
                <a:ea typeface="Calibri"/>
                <a:cs typeface="Calibri"/>
                <a:sym typeface="Calibri"/>
              </a:defRPr>
            </a:lvl8pPr>
            <a:lvl9pPr indent="0" lvl="8" marL="0" marR="0" rtl="0" algn="ctr">
              <a:spcBef>
                <a:spcPts val="0"/>
              </a:spcBef>
              <a:buNone/>
              <a:defRPr i="0" sz="1800" u="none" cap="none" strike="noStrike">
                <a:solidFill>
                  <a:schemeClr val="dk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en"/>
              <a:t>‹#›</a:t>
            </a:fld>
            <a:endParaRPr/>
          </a:p>
        </p:txBody>
      </p:sp>
      <p:cxnSp>
        <p:nvCxnSpPr>
          <p:cNvPr id="94" name="Google Shape;94;p26"/>
          <p:cNvCxnSpPr/>
          <p:nvPr/>
        </p:nvCxnSpPr>
        <p:spPr>
          <a:xfrm>
            <a:off x="-8250" y="1117380"/>
            <a:ext cx="9131400" cy="0"/>
          </a:xfrm>
          <a:prstGeom prst="straightConnector1">
            <a:avLst/>
          </a:prstGeom>
          <a:noFill/>
          <a:ln cap="flat" cmpd="sng" w="9525">
            <a:solidFill>
              <a:schemeClr val="dk2"/>
            </a:solidFill>
            <a:prstDash val="solid"/>
            <a:round/>
            <a:headEnd len="med" w="med" type="none"/>
            <a:tailEnd len="med" w="med" type="none"/>
          </a:ln>
        </p:spPr>
      </p:cxnSp>
      <p:sp>
        <p:nvSpPr>
          <p:cNvPr id="95" name="Google Shape;95;p26"/>
          <p:cNvSpPr txBox="1"/>
          <p:nvPr>
            <p:ph idx="2" type="body"/>
          </p:nvPr>
        </p:nvSpPr>
        <p:spPr>
          <a:xfrm>
            <a:off x="73825" y="47625"/>
            <a:ext cx="3214800" cy="2238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7D7D7D"/>
              </a:buClr>
              <a:buSzPts val="1400"/>
              <a:buNone/>
              <a:defRPr>
                <a:solidFill>
                  <a:srgbClr val="7D7D7D"/>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1" name="Shape 51"/>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 Id="rId3" Type="http://schemas.openxmlformats.org/officeDocument/2006/relationships/hyperlink" Target="https://docs.google.com/spreadsheets/d/1YCDK0idifE1v4ztO5ode1_wfLoZXTpsw/edit?usp=sharing&amp;ouid=112068429540220475007&amp;rtpof=true&amp;sd=true" TargetMode="External"/><Relationship Id="rId4" Type="http://schemas.openxmlformats.org/officeDocument/2006/relationships/hyperlink" Target="https://docs.google.com/spreadsheets/d/1YCDK0idifE1v4ztO5ode1_wfLoZXTpsw/edit?usp=sharing&amp;ouid=112068429540220475007&amp;rtpof=true&amp;sd=true" TargetMode="External"/><Relationship Id="rId5" Type="http://schemas.openxmlformats.org/officeDocument/2006/relationships/image" Target="../media/image4.png"/><Relationship Id="rId6"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 Id="rId3" Type="http://schemas.openxmlformats.org/officeDocument/2006/relationships/hyperlink" Target="http://www.youtube.com/watch?v=PMrGHNOBuLc"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7"/>
          <p:cNvSpPr/>
          <p:nvPr/>
        </p:nvSpPr>
        <p:spPr>
          <a:xfrm>
            <a:off x="7075" y="-35375"/>
            <a:ext cx="9144000" cy="4400700"/>
          </a:xfrm>
          <a:prstGeom prst="rect">
            <a:avLst/>
          </a:prstGeom>
          <a:solidFill>
            <a:srgbClr val="006FB6"/>
          </a:solidFill>
          <a:ln cap="flat" cmpd="sng" w="9525">
            <a:solidFill>
              <a:srgbClr val="006FB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7"/>
          <p:cNvSpPr txBox="1"/>
          <p:nvPr/>
        </p:nvSpPr>
        <p:spPr>
          <a:xfrm>
            <a:off x="681025" y="1641625"/>
            <a:ext cx="77961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 sz="2800">
                <a:solidFill>
                  <a:schemeClr val="lt1"/>
                </a:solidFill>
                <a:latin typeface="Calibri"/>
                <a:ea typeface="Calibri"/>
                <a:cs typeface="Calibri"/>
                <a:sym typeface="Calibri"/>
              </a:rPr>
              <a:t>Springboard Tango Overview:</a:t>
            </a:r>
            <a:endParaRPr b="1" sz="28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i="1" lang="en" sz="2800">
                <a:solidFill>
                  <a:schemeClr val="lt1"/>
                </a:solidFill>
                <a:latin typeface="Calibri"/>
                <a:ea typeface="Calibri"/>
                <a:cs typeface="Calibri"/>
                <a:sym typeface="Calibri"/>
              </a:rPr>
              <a:t>Transition to digital incentives</a:t>
            </a:r>
            <a:endParaRPr i="1" sz="2800">
              <a:solidFill>
                <a:schemeClr val="lt1"/>
              </a:solidFill>
              <a:latin typeface="Calibri"/>
              <a:ea typeface="Calibri"/>
              <a:cs typeface="Calibri"/>
              <a:sym typeface="Calibri"/>
            </a:endParaRPr>
          </a:p>
        </p:txBody>
      </p:sp>
      <p:sp>
        <p:nvSpPr>
          <p:cNvPr id="102" name="Google Shape;102;p27"/>
          <p:cNvSpPr/>
          <p:nvPr/>
        </p:nvSpPr>
        <p:spPr>
          <a:xfrm>
            <a:off x="7075" y="4365325"/>
            <a:ext cx="9144000" cy="807600"/>
          </a:xfrm>
          <a:prstGeom prst="rect">
            <a:avLst/>
          </a:prstGeom>
          <a:solidFill>
            <a:srgbClr val="96C93E"/>
          </a:solidFill>
          <a:ln cap="flat" cmpd="sng" w="9525">
            <a:solidFill>
              <a:srgbClr val="96C93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3" name="Google Shape;103;p27"/>
          <p:cNvPicPr preferRelativeResize="0"/>
          <p:nvPr/>
        </p:nvPicPr>
        <p:blipFill>
          <a:blip r:embed="rId3">
            <a:alphaModFix/>
          </a:blip>
          <a:stretch>
            <a:fillRect/>
          </a:stretch>
        </p:blipFill>
        <p:spPr>
          <a:xfrm>
            <a:off x="6890550" y="4442262"/>
            <a:ext cx="2148951" cy="653725"/>
          </a:xfrm>
          <a:prstGeom prst="rect">
            <a:avLst/>
          </a:prstGeom>
          <a:noFill/>
          <a:ln cap="flat" cmpd="sng" w="9525">
            <a:solidFill>
              <a:srgbClr val="96C93E"/>
            </a:solidFill>
            <a:prstDash val="solid"/>
            <a:round/>
            <a:headEnd len="sm" w="sm" type="none"/>
            <a:tailEnd len="sm" w="sm" type="none"/>
          </a:ln>
        </p:spPr>
      </p:pic>
      <p:sp>
        <p:nvSpPr>
          <p:cNvPr id="104" name="Google Shape;104;p27"/>
          <p:cNvSpPr txBox="1"/>
          <p:nvPr/>
        </p:nvSpPr>
        <p:spPr>
          <a:xfrm>
            <a:off x="133050" y="4651450"/>
            <a:ext cx="65394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sz="1300">
                <a:solidFill>
                  <a:schemeClr val="lt1"/>
                </a:solidFill>
                <a:latin typeface="Calibri"/>
                <a:ea typeface="Calibri"/>
                <a:cs typeface="Calibri"/>
                <a:sym typeface="Calibri"/>
              </a:rPr>
              <a:t>Helping 100,000 students reach reading goals and 30,000 students read on grade level by 2023</a:t>
            </a:r>
            <a:endParaRPr i="1" sz="13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synergy, collaboration and co-creation with 3 hands by Bruno Castro on  Dribbble" id="109" name="Google Shape;109;p28"/>
          <p:cNvPicPr preferRelativeResize="0"/>
          <p:nvPr/>
        </p:nvPicPr>
        <p:blipFill rotWithShape="1">
          <a:blip r:embed="rId3">
            <a:alphaModFix/>
          </a:blip>
          <a:srcRect b="13979" l="20808" r="22305" t="18748"/>
          <a:stretch/>
        </p:blipFill>
        <p:spPr>
          <a:xfrm>
            <a:off x="338400" y="2374413"/>
            <a:ext cx="1882575" cy="1668524"/>
          </a:xfrm>
          <a:prstGeom prst="rect">
            <a:avLst/>
          </a:prstGeom>
          <a:noFill/>
          <a:ln>
            <a:noFill/>
          </a:ln>
        </p:spPr>
      </p:pic>
      <p:sp>
        <p:nvSpPr>
          <p:cNvPr id="110" name="Google Shape;110;p28"/>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Why Tango? </a:t>
            </a:r>
            <a:endParaRPr sz="2500">
              <a:solidFill>
                <a:schemeClr val="lt1"/>
              </a:solidFill>
              <a:latin typeface="Calibri"/>
              <a:ea typeface="Calibri"/>
              <a:cs typeface="Calibri"/>
              <a:sym typeface="Calibri"/>
            </a:endParaRPr>
          </a:p>
        </p:txBody>
      </p:sp>
      <p:sp>
        <p:nvSpPr>
          <p:cNvPr id="111" name="Google Shape;111;p28"/>
          <p:cNvSpPr/>
          <p:nvPr/>
        </p:nvSpPr>
        <p:spPr>
          <a:xfrm>
            <a:off x="2398650" y="1880425"/>
            <a:ext cx="6481500" cy="791400"/>
          </a:xfrm>
          <a:prstGeom prst="roundRect">
            <a:avLst>
              <a:gd fmla="val 16667" name="adj"/>
            </a:avLst>
          </a:prstGeom>
          <a:solidFill>
            <a:srgbClr val="F4CCCC"/>
          </a:solidFill>
          <a:ln cap="flat" cmpd="sng" w="9525">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700">
                <a:latin typeface="Calibri"/>
                <a:ea typeface="Calibri"/>
                <a:cs typeface="Calibri"/>
                <a:sym typeface="Calibri"/>
              </a:rPr>
              <a:t>Families and Springboard leaders and educators have asked for more choice in </a:t>
            </a:r>
            <a:r>
              <a:rPr lang="en" sz="1700">
                <a:latin typeface="Calibri"/>
                <a:ea typeface="Calibri"/>
                <a:cs typeface="Calibri"/>
                <a:sym typeface="Calibri"/>
              </a:rPr>
              <a:t>incentives</a:t>
            </a:r>
            <a:r>
              <a:rPr lang="en" sz="1700">
                <a:latin typeface="Calibri"/>
                <a:ea typeface="Calibri"/>
                <a:cs typeface="Calibri"/>
                <a:sym typeface="Calibri"/>
              </a:rPr>
              <a:t> (</a:t>
            </a:r>
            <a:r>
              <a:rPr lang="en" sz="1700">
                <a:latin typeface="Calibri"/>
                <a:ea typeface="Calibri"/>
                <a:cs typeface="Calibri"/>
                <a:sym typeface="Calibri"/>
              </a:rPr>
              <a:t>particularly</a:t>
            </a:r>
            <a:r>
              <a:rPr lang="en" sz="1700">
                <a:latin typeface="Calibri"/>
                <a:ea typeface="Calibri"/>
                <a:cs typeface="Calibri"/>
                <a:sym typeface="Calibri"/>
              </a:rPr>
              <a:t> returning families &amp; partners)</a:t>
            </a:r>
            <a:endParaRPr sz="1700">
              <a:latin typeface="Calibri"/>
              <a:ea typeface="Calibri"/>
              <a:cs typeface="Calibri"/>
              <a:sym typeface="Calibri"/>
            </a:endParaRPr>
          </a:p>
        </p:txBody>
      </p:sp>
      <p:sp>
        <p:nvSpPr>
          <p:cNvPr id="112" name="Google Shape;112;p28"/>
          <p:cNvSpPr/>
          <p:nvPr/>
        </p:nvSpPr>
        <p:spPr>
          <a:xfrm>
            <a:off x="2398650" y="2812971"/>
            <a:ext cx="6481500" cy="791400"/>
          </a:xfrm>
          <a:prstGeom prst="roundRect">
            <a:avLst>
              <a:gd fmla="val 16667" name="adj"/>
            </a:avLst>
          </a:prstGeom>
          <a:solidFill>
            <a:srgbClr val="C9DAF8"/>
          </a:solidFill>
          <a:ln cap="flat" cmpd="sng" w="9525">
            <a:solidFill>
              <a:srgbClr val="A4C2F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Calibri"/>
                <a:ea typeface="Calibri"/>
                <a:cs typeface="Calibri"/>
                <a:sym typeface="Calibri"/>
              </a:rPr>
              <a:t>Hard goods incentives can be costly in terms of time and money for our partners (receiving, storing and distributing goods)</a:t>
            </a:r>
            <a:endParaRPr sz="1800">
              <a:latin typeface="Calibri"/>
              <a:ea typeface="Calibri"/>
              <a:cs typeface="Calibri"/>
              <a:sym typeface="Calibri"/>
            </a:endParaRPr>
          </a:p>
        </p:txBody>
      </p:sp>
      <p:sp>
        <p:nvSpPr>
          <p:cNvPr id="113" name="Google Shape;113;p28"/>
          <p:cNvSpPr/>
          <p:nvPr/>
        </p:nvSpPr>
        <p:spPr>
          <a:xfrm>
            <a:off x="2398650" y="3745525"/>
            <a:ext cx="6481500" cy="791400"/>
          </a:xfrm>
          <a:prstGeom prst="roundRect">
            <a:avLst>
              <a:gd fmla="val 16667" name="adj"/>
            </a:avLst>
          </a:prstGeom>
          <a:solidFill>
            <a:srgbClr val="D9D2E9"/>
          </a:solidFill>
          <a:ln cap="flat" cmpd="sng" w="9525">
            <a:solidFill>
              <a:srgbClr val="D9D2E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900">
                <a:latin typeface="Calibri"/>
                <a:ea typeface="Calibri"/>
                <a:cs typeface="Calibri"/>
                <a:sym typeface="Calibri"/>
              </a:rPr>
              <a:t>Families and Springboard staff have given positive feedback on the experience and usability in </a:t>
            </a:r>
            <a:r>
              <a:rPr lang="en" sz="1900">
                <a:latin typeface="Calibri"/>
                <a:ea typeface="Calibri"/>
                <a:cs typeface="Calibri"/>
                <a:sym typeface="Calibri"/>
              </a:rPr>
              <a:t>initial</a:t>
            </a:r>
            <a:r>
              <a:rPr lang="en" sz="1900">
                <a:latin typeface="Calibri"/>
                <a:ea typeface="Calibri"/>
                <a:cs typeface="Calibri"/>
                <a:sym typeface="Calibri"/>
              </a:rPr>
              <a:t> tests starting summer ‘23</a:t>
            </a:r>
            <a:endParaRPr sz="1900">
              <a:latin typeface="Calibri"/>
              <a:ea typeface="Calibri"/>
              <a:cs typeface="Calibri"/>
              <a:sym typeface="Calibri"/>
            </a:endParaRPr>
          </a:p>
        </p:txBody>
      </p:sp>
      <p:sp>
        <p:nvSpPr>
          <p:cNvPr id="114" name="Google Shape;114;p28"/>
          <p:cNvSpPr txBox="1"/>
          <p:nvPr/>
        </p:nvSpPr>
        <p:spPr>
          <a:xfrm>
            <a:off x="338400" y="685675"/>
            <a:ext cx="8250000" cy="79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700">
                <a:latin typeface="Calibri"/>
                <a:ea typeface="Calibri"/>
                <a:cs typeface="Calibri"/>
                <a:sym typeface="Calibri"/>
              </a:rPr>
              <a:t>Over the 2023-24 school year, Springboard is transitioning to Tango as our standard incentives for families instead of our current hard goods incentives (school supplies, Springboard book bags, etc.). We’re excited for this transition because it satisfies improvement needs to our programs in the following ways: </a:t>
            </a:r>
            <a:endParaRPr sz="17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9"/>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What is Tango? </a:t>
            </a:r>
            <a:endParaRPr sz="2500">
              <a:solidFill>
                <a:schemeClr val="lt1"/>
              </a:solidFill>
              <a:latin typeface="Calibri"/>
              <a:ea typeface="Calibri"/>
              <a:cs typeface="Calibri"/>
              <a:sym typeface="Calibri"/>
            </a:endParaRPr>
          </a:p>
        </p:txBody>
      </p:sp>
      <p:sp>
        <p:nvSpPr>
          <p:cNvPr id="120" name="Google Shape;120;p29"/>
          <p:cNvSpPr txBox="1"/>
          <p:nvPr/>
        </p:nvSpPr>
        <p:spPr>
          <a:xfrm>
            <a:off x="196050" y="935063"/>
            <a:ext cx="8451000" cy="276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Calibri"/>
                <a:ea typeface="Calibri"/>
                <a:cs typeface="Calibri"/>
                <a:sym typeface="Calibri"/>
              </a:rPr>
              <a:t>Tango is an </a:t>
            </a:r>
            <a:r>
              <a:rPr b="1" lang="en" sz="1800">
                <a:latin typeface="Calibri"/>
                <a:ea typeface="Calibri"/>
                <a:cs typeface="Calibri"/>
                <a:sym typeface="Calibri"/>
              </a:rPr>
              <a:t>online rewards platform</a:t>
            </a:r>
            <a:r>
              <a:rPr lang="en" sz="1800">
                <a:latin typeface="Calibri"/>
                <a:ea typeface="Calibri"/>
                <a:cs typeface="Calibri"/>
                <a:sym typeface="Calibri"/>
              </a:rPr>
              <a:t> where recipients can redeem a $ amount to 90+ vendors across the U.S. Based on the tier Springboard families earn in programming, they will digitally receive the according $ amount via email. Families can then redeem that amount for digital gift cards (</a:t>
            </a:r>
            <a:r>
              <a:rPr lang="en" sz="1800" u="sng">
                <a:solidFill>
                  <a:schemeClr val="hlink"/>
                </a:solidFill>
                <a:latin typeface="Calibri"/>
                <a:ea typeface="Calibri"/>
                <a:cs typeface="Calibri"/>
                <a:sym typeface="Calibri"/>
                <a:hlinkClick r:id="rId3"/>
              </a:rPr>
              <a:t>click here to see a list of gift card vendors</a:t>
            </a:r>
            <a:r>
              <a:rPr lang="en" sz="1800">
                <a:solidFill>
                  <a:schemeClr val="hlink"/>
                </a:solidFill>
                <a:uFill>
                  <a:noFill/>
                </a:uFill>
                <a:latin typeface="Calibri"/>
                <a:ea typeface="Calibri"/>
                <a:cs typeface="Calibri"/>
                <a:sym typeface="Calibri"/>
                <a:hlinkClick r:id="rId4"/>
              </a:rPr>
              <a:t>).</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p:txBody>
      </p:sp>
      <p:pic>
        <p:nvPicPr>
          <p:cNvPr id="121" name="Google Shape;121;p29"/>
          <p:cNvPicPr preferRelativeResize="0"/>
          <p:nvPr/>
        </p:nvPicPr>
        <p:blipFill>
          <a:blip r:embed="rId5">
            <a:alphaModFix/>
          </a:blip>
          <a:stretch>
            <a:fillRect/>
          </a:stretch>
        </p:blipFill>
        <p:spPr>
          <a:xfrm>
            <a:off x="6325097" y="138388"/>
            <a:ext cx="2555053" cy="495687"/>
          </a:xfrm>
          <a:prstGeom prst="rect">
            <a:avLst/>
          </a:prstGeom>
          <a:noFill/>
          <a:ln>
            <a:noFill/>
          </a:ln>
        </p:spPr>
      </p:pic>
      <p:pic>
        <p:nvPicPr>
          <p:cNvPr id="122" name="Google Shape;122;p29"/>
          <p:cNvPicPr preferRelativeResize="0"/>
          <p:nvPr/>
        </p:nvPicPr>
        <p:blipFill>
          <a:blip r:embed="rId6">
            <a:alphaModFix/>
          </a:blip>
          <a:stretch>
            <a:fillRect/>
          </a:stretch>
        </p:blipFill>
        <p:spPr>
          <a:xfrm>
            <a:off x="1892288" y="2367050"/>
            <a:ext cx="5291628" cy="2129076"/>
          </a:xfrm>
          <a:prstGeom prst="rect">
            <a:avLst/>
          </a:prstGeom>
          <a:noFill/>
          <a:ln cap="flat" cmpd="sng" w="28575">
            <a:solidFill>
              <a:srgbClr val="F15C21"/>
            </a:solidFill>
            <a:prstDash val="solid"/>
            <a:round/>
            <a:headEnd len="sm" w="sm" type="none"/>
            <a:tailEnd len="sm" w="sm"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30"/>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What is Tango? </a:t>
            </a:r>
            <a:endParaRPr sz="2500">
              <a:solidFill>
                <a:schemeClr val="lt1"/>
              </a:solidFill>
              <a:latin typeface="Calibri"/>
              <a:ea typeface="Calibri"/>
              <a:cs typeface="Calibri"/>
              <a:sym typeface="Calibri"/>
            </a:endParaRPr>
          </a:p>
        </p:txBody>
      </p:sp>
      <p:pic>
        <p:nvPicPr>
          <p:cNvPr id="128" name="Google Shape;128;p30" title="Reward Link Redemption Experience">
            <a:hlinkClick r:id="rId3"/>
          </p:cNvPr>
          <p:cNvPicPr preferRelativeResize="0"/>
          <p:nvPr/>
        </p:nvPicPr>
        <p:blipFill>
          <a:blip r:embed="rId4">
            <a:alphaModFix/>
          </a:blip>
          <a:stretch>
            <a:fillRect/>
          </a:stretch>
        </p:blipFill>
        <p:spPr>
          <a:xfrm>
            <a:off x="1453400" y="836600"/>
            <a:ext cx="6169425" cy="34703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31"/>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How does Tango work in Springboard programming? </a:t>
            </a:r>
            <a:endParaRPr sz="2500">
              <a:solidFill>
                <a:schemeClr val="lt1"/>
              </a:solidFill>
              <a:latin typeface="Calibri"/>
              <a:ea typeface="Calibri"/>
              <a:cs typeface="Calibri"/>
              <a:sym typeface="Calibri"/>
            </a:endParaRPr>
          </a:p>
        </p:txBody>
      </p:sp>
      <p:sp>
        <p:nvSpPr>
          <p:cNvPr id="134" name="Google Shape;134;p31"/>
          <p:cNvSpPr txBox="1"/>
          <p:nvPr/>
        </p:nvSpPr>
        <p:spPr>
          <a:xfrm>
            <a:off x="-1325" y="802100"/>
            <a:ext cx="5298900" cy="3703200"/>
          </a:xfrm>
          <a:prstGeom prst="rect">
            <a:avLst/>
          </a:prstGeom>
          <a:noFill/>
          <a:ln>
            <a:noFill/>
          </a:ln>
        </p:spPr>
        <p:txBody>
          <a:bodyPr anchorCtr="0" anchor="t" bIns="91425" lIns="91425" spcFirstLastPara="1" rIns="91425" wrap="square" tIns="91425">
            <a:noAutofit/>
          </a:bodyPr>
          <a:lstStyle/>
          <a:p>
            <a:pPr indent="-323850" lvl="0" marL="457200" rtl="0" algn="l">
              <a:spcBef>
                <a:spcPts val="0"/>
              </a:spcBef>
              <a:spcAft>
                <a:spcPts val="0"/>
              </a:spcAft>
              <a:buSzPts val="1500"/>
              <a:buFont typeface="Calibri"/>
              <a:buAutoNum type="arabicPeriod"/>
            </a:pPr>
            <a:r>
              <a:rPr lang="en" sz="1500">
                <a:solidFill>
                  <a:schemeClr val="dk1"/>
                </a:solidFill>
                <a:latin typeface="Calibri"/>
                <a:ea typeface="Calibri"/>
                <a:cs typeface="Calibri"/>
                <a:sym typeface="Calibri"/>
              </a:rPr>
              <a:t>Site teams ensure all family emails are up-to-date in Connect: Educator</a:t>
            </a:r>
            <a:r>
              <a:rPr lang="en" sz="1500">
                <a:solidFill>
                  <a:schemeClr val="dk1"/>
                </a:solidFill>
                <a:latin typeface="Calibri"/>
                <a:ea typeface="Calibri"/>
                <a:cs typeface="Calibri"/>
                <a:sym typeface="Calibri"/>
              </a:rPr>
              <a:t> and direct families to their emails to receive Tango rewards</a:t>
            </a:r>
            <a:endParaRPr sz="1500">
              <a:solidFill>
                <a:schemeClr val="dk1"/>
              </a:solidFill>
              <a:latin typeface="Calibri"/>
              <a:ea typeface="Calibri"/>
              <a:cs typeface="Calibri"/>
              <a:sym typeface="Calibri"/>
            </a:endParaRPr>
          </a:p>
          <a:p>
            <a:pPr indent="-323850" lvl="0" marL="457200" rtl="0" algn="l">
              <a:spcBef>
                <a:spcPts val="1000"/>
              </a:spcBef>
              <a:spcAft>
                <a:spcPts val="0"/>
              </a:spcAft>
              <a:buSzPts val="1500"/>
              <a:buFont typeface="Calibri"/>
              <a:buAutoNum type="arabicPeriod"/>
            </a:pPr>
            <a:r>
              <a:rPr lang="en" sz="1500">
                <a:latin typeface="Calibri"/>
                <a:ea typeface="Calibri"/>
                <a:cs typeface="Calibri"/>
                <a:sym typeface="Calibri"/>
              </a:rPr>
              <a:t>Once data is complete in Connect at the end of programming, the Springboard Project Manager will export incentives earnings data and upload to Tango. </a:t>
            </a:r>
            <a:endParaRPr sz="1500">
              <a:latin typeface="Calibri"/>
              <a:ea typeface="Calibri"/>
              <a:cs typeface="Calibri"/>
              <a:sym typeface="Calibri"/>
            </a:endParaRPr>
          </a:p>
          <a:p>
            <a:pPr indent="-323850" lvl="0" marL="457200" rtl="0" algn="l">
              <a:spcBef>
                <a:spcPts val="1000"/>
              </a:spcBef>
              <a:spcAft>
                <a:spcPts val="0"/>
              </a:spcAft>
              <a:buSzPts val="1500"/>
              <a:buFont typeface="Calibri"/>
              <a:buAutoNum type="arabicPeriod"/>
            </a:pPr>
            <a:r>
              <a:rPr lang="en" sz="1500">
                <a:latin typeface="Calibri"/>
                <a:ea typeface="Calibri"/>
                <a:cs typeface="Calibri"/>
                <a:sym typeface="Calibri"/>
              </a:rPr>
              <a:t>Tango will email each family a Springboard-templated rewards email rewards amounts based on the tier earned. There may be additional joint troubleshooting for bounced rewards emails. </a:t>
            </a:r>
            <a:endParaRPr sz="1500">
              <a:latin typeface="Calibri"/>
              <a:ea typeface="Calibri"/>
              <a:cs typeface="Calibri"/>
              <a:sym typeface="Calibri"/>
            </a:endParaRPr>
          </a:p>
          <a:p>
            <a:pPr indent="-323850" lvl="0" marL="457200" rtl="0" algn="l">
              <a:spcBef>
                <a:spcPts val="1000"/>
              </a:spcBef>
              <a:spcAft>
                <a:spcPts val="1000"/>
              </a:spcAft>
              <a:buSzPts val="1500"/>
              <a:buFont typeface="Calibri"/>
              <a:buAutoNum type="arabicPeriod"/>
            </a:pPr>
            <a:r>
              <a:rPr lang="en" sz="1500">
                <a:latin typeface="Calibri"/>
                <a:ea typeface="Calibri"/>
                <a:cs typeface="Calibri"/>
                <a:sym typeface="Calibri"/>
              </a:rPr>
              <a:t>Families will have 3 months to click on those links to redeem for gift </a:t>
            </a:r>
            <a:r>
              <a:rPr lang="en" sz="1500">
                <a:latin typeface="Calibri"/>
                <a:ea typeface="Calibri"/>
                <a:cs typeface="Calibri"/>
                <a:sym typeface="Calibri"/>
              </a:rPr>
              <a:t>cards</a:t>
            </a:r>
            <a:r>
              <a:rPr lang="en" sz="1500">
                <a:latin typeface="Calibri"/>
                <a:ea typeface="Calibri"/>
                <a:cs typeface="Calibri"/>
                <a:sym typeface="Calibri"/>
              </a:rPr>
              <a:t>. We encourage families to redeem rewards with their children, which guidance is in the rewards emails. </a:t>
            </a:r>
            <a:endParaRPr sz="1500">
              <a:latin typeface="Calibri"/>
              <a:ea typeface="Calibri"/>
              <a:cs typeface="Calibri"/>
              <a:sym typeface="Calibri"/>
            </a:endParaRPr>
          </a:p>
        </p:txBody>
      </p:sp>
      <p:pic>
        <p:nvPicPr>
          <p:cNvPr id="135" name="Google Shape;135;p31"/>
          <p:cNvPicPr preferRelativeResize="0"/>
          <p:nvPr/>
        </p:nvPicPr>
        <p:blipFill rotWithShape="1">
          <a:blip r:embed="rId3">
            <a:alphaModFix/>
          </a:blip>
          <a:srcRect b="0" l="6770" r="9117" t="0"/>
          <a:stretch/>
        </p:blipFill>
        <p:spPr>
          <a:xfrm>
            <a:off x="5297575" y="802100"/>
            <a:ext cx="3001525" cy="3703199"/>
          </a:xfrm>
          <a:prstGeom prst="rect">
            <a:avLst/>
          </a:prstGeom>
          <a:noFill/>
          <a:ln cap="flat" cmpd="sng" w="28575">
            <a:solidFill>
              <a:srgbClr val="006FB6"/>
            </a:solidFill>
            <a:prstDash val="solid"/>
            <a:round/>
            <a:headEnd len="sm" w="sm" type="none"/>
            <a:tailEnd len="sm" w="sm" type="none"/>
          </a:ln>
        </p:spPr>
      </p:pic>
      <p:sp>
        <p:nvSpPr>
          <p:cNvPr id="136" name="Google Shape;136;p31"/>
          <p:cNvSpPr/>
          <p:nvPr/>
        </p:nvSpPr>
        <p:spPr>
          <a:xfrm>
            <a:off x="7362200" y="2697725"/>
            <a:ext cx="1539300" cy="725400"/>
          </a:xfrm>
          <a:prstGeom prst="leftArrow">
            <a:avLst>
              <a:gd fmla="val 50000" name="adj1"/>
              <a:gd fmla="val 50000" name="adj2"/>
            </a:avLst>
          </a:prstGeom>
          <a:solidFill>
            <a:schemeClr val="accent6"/>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i="1" lang="en" sz="1200">
                <a:latin typeface="Calibri"/>
                <a:ea typeface="Calibri"/>
                <a:cs typeface="Calibri"/>
                <a:sym typeface="Calibri"/>
              </a:rPr>
              <a:t>Amount will reflect earned tier</a:t>
            </a:r>
            <a:endParaRPr i="1" sz="12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32"/>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What are families saying about Tango? </a:t>
            </a:r>
            <a:endParaRPr sz="2500">
              <a:solidFill>
                <a:schemeClr val="lt1"/>
              </a:solidFill>
              <a:latin typeface="Calibri"/>
              <a:ea typeface="Calibri"/>
              <a:cs typeface="Calibri"/>
              <a:sym typeface="Calibri"/>
            </a:endParaRPr>
          </a:p>
        </p:txBody>
      </p:sp>
      <p:sp>
        <p:nvSpPr>
          <p:cNvPr id="142" name="Google Shape;142;p32"/>
          <p:cNvSpPr/>
          <p:nvPr/>
        </p:nvSpPr>
        <p:spPr>
          <a:xfrm>
            <a:off x="196050" y="1137000"/>
            <a:ext cx="2911800" cy="1294800"/>
          </a:xfrm>
          <a:prstGeom prst="wedgeRoundRectCallout">
            <a:avLst>
              <a:gd fmla="val 37000" name="adj1"/>
              <a:gd fmla="val 65253" name="adj2"/>
              <a:gd fmla="val 0" name="adj3"/>
            </a:avLst>
          </a:prstGeom>
          <a:solidFill>
            <a:srgbClr val="FFF2CC"/>
          </a:solidFill>
          <a:ln cap="flat" cmpd="sng" w="9525">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i="1" lang="en" sz="1700">
                <a:solidFill>
                  <a:schemeClr val="dk1"/>
                </a:solidFill>
                <a:latin typeface="Calibri"/>
                <a:ea typeface="Calibri"/>
                <a:cs typeface="Calibri"/>
                <a:sym typeface="Calibri"/>
              </a:rPr>
              <a:t>It was pretty simple and straightforward how we would receive it and how we would redeem it.</a:t>
            </a:r>
            <a:endParaRPr b="1" i="1" sz="1700">
              <a:solidFill>
                <a:schemeClr val="dk1"/>
              </a:solidFill>
              <a:latin typeface="Calibri"/>
              <a:ea typeface="Calibri"/>
              <a:cs typeface="Calibri"/>
              <a:sym typeface="Calibri"/>
            </a:endParaRPr>
          </a:p>
        </p:txBody>
      </p:sp>
      <p:sp>
        <p:nvSpPr>
          <p:cNvPr id="143" name="Google Shape;143;p32"/>
          <p:cNvSpPr/>
          <p:nvPr/>
        </p:nvSpPr>
        <p:spPr>
          <a:xfrm>
            <a:off x="3679700" y="1105500"/>
            <a:ext cx="5211000" cy="1557900"/>
          </a:xfrm>
          <a:prstGeom prst="wedgeRoundRectCallout">
            <a:avLst>
              <a:gd fmla="val -35719" name="adj1"/>
              <a:gd fmla="val 65837" name="adj2"/>
              <a:gd fmla="val 0" name="adj3"/>
            </a:avLst>
          </a:prstGeom>
          <a:solidFill>
            <a:srgbClr val="D9EAD3"/>
          </a:solidFill>
          <a:ln cap="flat" cmpd="sng" w="95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i="1" lang="en" sz="1700">
                <a:solidFill>
                  <a:schemeClr val="dk1"/>
                </a:solidFill>
                <a:latin typeface="Calibri"/>
                <a:ea typeface="Calibri"/>
                <a:cs typeface="Calibri"/>
                <a:sym typeface="Calibri"/>
              </a:rPr>
              <a:t>The prizes are a great encouragement to try hard in the program... My daughter struggled with reading before and now all she wants to do is read. Tango was another “boost” to get after the program.</a:t>
            </a:r>
            <a:endParaRPr b="1" i="1" sz="1700">
              <a:solidFill>
                <a:schemeClr val="dk1"/>
              </a:solidFill>
              <a:latin typeface="Calibri"/>
              <a:ea typeface="Calibri"/>
              <a:cs typeface="Calibri"/>
              <a:sym typeface="Calibri"/>
            </a:endParaRPr>
          </a:p>
        </p:txBody>
      </p:sp>
      <p:sp>
        <p:nvSpPr>
          <p:cNvPr id="144" name="Google Shape;144;p32"/>
          <p:cNvSpPr/>
          <p:nvPr/>
        </p:nvSpPr>
        <p:spPr>
          <a:xfrm>
            <a:off x="183050" y="3033225"/>
            <a:ext cx="5377800" cy="1333500"/>
          </a:xfrm>
          <a:prstGeom prst="wedgeRoundRectCallout">
            <a:avLst>
              <a:gd fmla="val 33544" name="adj1"/>
              <a:gd fmla="val 63626" name="adj2"/>
              <a:gd fmla="val 0" name="adj3"/>
            </a:avLst>
          </a:prstGeom>
          <a:solidFill>
            <a:srgbClr val="F4CCCC"/>
          </a:solidFill>
          <a:ln cap="flat" cmpd="sng" w="9525">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i="1" lang="en" sz="1700">
                <a:solidFill>
                  <a:schemeClr val="dk1"/>
                </a:solidFill>
                <a:latin typeface="Calibri"/>
                <a:ea typeface="Calibri"/>
                <a:cs typeface="Calibri"/>
                <a:sym typeface="Calibri"/>
              </a:rPr>
              <a:t>My daughter is excited about the choice and loves the options. She usually follows her older brother for things she wants but this gives her her own voice to decide what she wants which is really great for her.</a:t>
            </a:r>
            <a:endParaRPr b="1" i="1" sz="1700">
              <a:solidFill>
                <a:schemeClr val="dk1"/>
              </a:solidFill>
              <a:latin typeface="Calibri"/>
              <a:ea typeface="Calibri"/>
              <a:cs typeface="Calibri"/>
              <a:sym typeface="Calibri"/>
            </a:endParaRPr>
          </a:p>
        </p:txBody>
      </p:sp>
      <p:sp>
        <p:nvSpPr>
          <p:cNvPr id="145" name="Google Shape;145;p32"/>
          <p:cNvSpPr txBox="1"/>
          <p:nvPr/>
        </p:nvSpPr>
        <p:spPr>
          <a:xfrm>
            <a:off x="945900" y="718150"/>
            <a:ext cx="1412100" cy="26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6FB6"/>
                </a:solidFill>
                <a:latin typeface="Calibri"/>
                <a:ea typeface="Calibri"/>
                <a:cs typeface="Calibri"/>
                <a:sym typeface="Calibri"/>
              </a:rPr>
              <a:t>Ease of Use</a:t>
            </a:r>
            <a:endParaRPr b="1" sz="1800">
              <a:solidFill>
                <a:srgbClr val="006FB6"/>
              </a:solidFill>
              <a:latin typeface="Calibri"/>
              <a:ea typeface="Calibri"/>
              <a:cs typeface="Calibri"/>
              <a:sym typeface="Calibri"/>
            </a:endParaRPr>
          </a:p>
        </p:txBody>
      </p:sp>
      <p:sp>
        <p:nvSpPr>
          <p:cNvPr id="146" name="Google Shape;146;p32"/>
          <p:cNvSpPr txBox="1"/>
          <p:nvPr/>
        </p:nvSpPr>
        <p:spPr>
          <a:xfrm>
            <a:off x="1988000" y="2621663"/>
            <a:ext cx="1767900" cy="26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6FB6"/>
                </a:solidFill>
                <a:latin typeface="Calibri"/>
                <a:ea typeface="Calibri"/>
                <a:cs typeface="Calibri"/>
                <a:sym typeface="Calibri"/>
              </a:rPr>
              <a:t>Choice &amp; Agency</a:t>
            </a:r>
            <a:endParaRPr b="1" sz="1800">
              <a:solidFill>
                <a:srgbClr val="006FB6"/>
              </a:solidFill>
              <a:latin typeface="Calibri"/>
              <a:ea typeface="Calibri"/>
              <a:cs typeface="Calibri"/>
              <a:sym typeface="Calibri"/>
            </a:endParaRPr>
          </a:p>
        </p:txBody>
      </p:sp>
      <p:sp>
        <p:nvSpPr>
          <p:cNvPr id="147" name="Google Shape;147;p32"/>
          <p:cNvSpPr txBox="1"/>
          <p:nvPr/>
        </p:nvSpPr>
        <p:spPr>
          <a:xfrm>
            <a:off x="5313350" y="687350"/>
            <a:ext cx="1943700" cy="26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6FB6"/>
                </a:solidFill>
                <a:latin typeface="Calibri"/>
                <a:ea typeface="Calibri"/>
                <a:cs typeface="Calibri"/>
                <a:sym typeface="Calibri"/>
              </a:rPr>
              <a:t>Motivation &amp; Joy</a:t>
            </a:r>
            <a:endParaRPr b="1" sz="1800">
              <a:solidFill>
                <a:srgbClr val="006FB6"/>
              </a:solidFill>
              <a:latin typeface="Calibri"/>
              <a:ea typeface="Calibri"/>
              <a:cs typeface="Calibri"/>
              <a:sym typeface="Calibri"/>
            </a:endParaRPr>
          </a:p>
        </p:txBody>
      </p:sp>
      <p:sp>
        <p:nvSpPr>
          <p:cNvPr id="148" name="Google Shape;148;p32"/>
          <p:cNvSpPr txBox="1"/>
          <p:nvPr/>
        </p:nvSpPr>
        <p:spPr>
          <a:xfrm>
            <a:off x="6126650" y="3086900"/>
            <a:ext cx="2564400" cy="1333500"/>
          </a:xfrm>
          <a:prstGeom prst="rect">
            <a:avLst/>
          </a:prstGeom>
          <a:noFill/>
          <a:ln cap="flat" cmpd="sng" w="28575">
            <a:solidFill>
              <a:srgbClr val="006FB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i="1" lang="en" sz="1700">
                <a:latin typeface="Calibri"/>
                <a:ea typeface="Calibri"/>
                <a:cs typeface="Calibri"/>
                <a:sym typeface="Calibri"/>
              </a:rPr>
              <a:t>100% of families we’ve spoken to in focus groups have reported POSITIVE satisfaction with Tango.</a:t>
            </a:r>
            <a:endParaRPr b="1" i="1" sz="17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3"/>
          <p:cNvSpPr txBox="1"/>
          <p:nvPr/>
        </p:nvSpPr>
        <p:spPr>
          <a:xfrm>
            <a:off x="196050" y="138400"/>
            <a:ext cx="8684100" cy="4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chemeClr val="lt1"/>
                </a:solidFill>
                <a:latin typeface="Calibri"/>
                <a:ea typeface="Calibri"/>
                <a:cs typeface="Calibri"/>
                <a:sym typeface="Calibri"/>
              </a:rPr>
              <a:t>Tango FAQs</a:t>
            </a:r>
            <a:endParaRPr sz="2500">
              <a:solidFill>
                <a:schemeClr val="lt1"/>
              </a:solidFill>
              <a:latin typeface="Calibri"/>
              <a:ea typeface="Calibri"/>
              <a:cs typeface="Calibri"/>
              <a:sym typeface="Calibri"/>
            </a:endParaRPr>
          </a:p>
        </p:txBody>
      </p:sp>
      <p:sp>
        <p:nvSpPr>
          <p:cNvPr id="154" name="Google Shape;154;p33"/>
          <p:cNvSpPr txBox="1"/>
          <p:nvPr/>
        </p:nvSpPr>
        <p:spPr>
          <a:xfrm>
            <a:off x="-1325" y="802100"/>
            <a:ext cx="8817300" cy="370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Calibri"/>
                <a:ea typeface="Calibri"/>
                <a:cs typeface="Calibri"/>
                <a:sym typeface="Calibri"/>
              </a:rPr>
              <a:t>Question</a:t>
            </a:r>
            <a:r>
              <a:rPr lang="en" sz="1600">
                <a:solidFill>
                  <a:schemeClr val="dk1"/>
                </a:solidFill>
                <a:latin typeface="Calibri"/>
                <a:ea typeface="Calibri"/>
                <a:cs typeface="Calibri"/>
                <a:sym typeface="Calibri"/>
              </a:rPr>
              <a:t>: Are there resources for sending communications to families? </a:t>
            </a:r>
            <a:endParaRPr sz="1600">
              <a:solidFill>
                <a:schemeClr val="dk1"/>
              </a:solidFill>
              <a:latin typeface="Calibri"/>
              <a:ea typeface="Calibri"/>
              <a:cs typeface="Calibri"/>
              <a:sym typeface="Calibri"/>
            </a:endParaRPr>
          </a:p>
          <a:p>
            <a:pPr indent="0" lvl="0" marL="457200" rtl="0" algn="l">
              <a:spcBef>
                <a:spcPts val="0"/>
              </a:spcBef>
              <a:spcAft>
                <a:spcPts val="0"/>
              </a:spcAft>
              <a:buNone/>
            </a:pPr>
            <a:r>
              <a:rPr b="1" lang="en" sz="1600">
                <a:solidFill>
                  <a:schemeClr val="dk1"/>
                </a:solidFill>
                <a:latin typeface="Calibri"/>
                <a:ea typeface="Calibri"/>
                <a:cs typeface="Calibri"/>
                <a:sym typeface="Calibri"/>
              </a:rPr>
              <a:t>Answer</a:t>
            </a:r>
            <a:r>
              <a:rPr lang="en" sz="1600">
                <a:solidFill>
                  <a:schemeClr val="dk1"/>
                </a:solidFill>
                <a:latin typeface="Calibri"/>
                <a:ea typeface="Calibri"/>
                <a:cs typeface="Calibri"/>
                <a:sym typeface="Calibri"/>
              </a:rPr>
              <a:t>: Yes! We have created template Connect messages site teams can send via the Connect “Group Message” feature. We also have guides for Program Leaders. Your Program Director will provide those. </a:t>
            </a:r>
            <a:endParaRPr sz="1600">
              <a:solidFill>
                <a:schemeClr val="dk1"/>
              </a:solidFill>
              <a:latin typeface="Calibri"/>
              <a:ea typeface="Calibri"/>
              <a:cs typeface="Calibri"/>
              <a:sym typeface="Calibri"/>
            </a:endParaRPr>
          </a:p>
          <a:p>
            <a:pPr indent="0" lvl="0" marL="0" rtl="0" algn="l">
              <a:spcBef>
                <a:spcPts val="1000"/>
              </a:spcBef>
              <a:spcAft>
                <a:spcPts val="0"/>
              </a:spcAft>
              <a:buNone/>
            </a:pPr>
            <a:r>
              <a:rPr b="1" lang="en" sz="1600">
                <a:solidFill>
                  <a:schemeClr val="dk1"/>
                </a:solidFill>
                <a:latin typeface="Calibri"/>
                <a:ea typeface="Calibri"/>
                <a:cs typeface="Calibri"/>
                <a:sym typeface="Calibri"/>
              </a:rPr>
              <a:t>Question</a:t>
            </a:r>
            <a:r>
              <a:rPr lang="en" sz="1600">
                <a:solidFill>
                  <a:schemeClr val="dk1"/>
                </a:solidFill>
                <a:latin typeface="Calibri"/>
                <a:ea typeface="Calibri"/>
                <a:cs typeface="Calibri"/>
                <a:sym typeface="Calibri"/>
              </a:rPr>
              <a:t>: Are family resources translated into other languages? </a:t>
            </a:r>
            <a:endParaRPr sz="1600">
              <a:solidFill>
                <a:schemeClr val="dk1"/>
              </a:solidFill>
              <a:latin typeface="Calibri"/>
              <a:ea typeface="Calibri"/>
              <a:cs typeface="Calibri"/>
              <a:sym typeface="Calibri"/>
            </a:endParaRPr>
          </a:p>
          <a:p>
            <a:pPr indent="0" lvl="0" marL="457200" rtl="0" algn="l">
              <a:spcBef>
                <a:spcPts val="0"/>
              </a:spcBef>
              <a:spcAft>
                <a:spcPts val="0"/>
              </a:spcAft>
              <a:buNone/>
            </a:pPr>
            <a:r>
              <a:rPr b="1" lang="en" sz="1600">
                <a:solidFill>
                  <a:schemeClr val="dk1"/>
                </a:solidFill>
                <a:latin typeface="Calibri"/>
                <a:ea typeface="Calibri"/>
                <a:cs typeface="Calibri"/>
                <a:sym typeface="Calibri"/>
              </a:rPr>
              <a:t>Answer</a:t>
            </a:r>
            <a:r>
              <a:rPr lang="en" sz="1600">
                <a:solidFill>
                  <a:schemeClr val="dk1"/>
                </a:solidFill>
                <a:latin typeface="Calibri"/>
                <a:ea typeface="Calibri"/>
                <a:cs typeface="Calibri"/>
                <a:sym typeface="Calibri"/>
              </a:rPr>
              <a:t>: Yes! In the Tango rewards email sent to families, there will be links to guides families can click on in: Spanish, Russian, Urdu, and Haitian Creole. We will be adding more Springboard family frequently spoken languages added over the next few months. We are also in the process of translating the Connect message templates. </a:t>
            </a:r>
            <a:endParaRPr sz="1600">
              <a:solidFill>
                <a:schemeClr val="dk1"/>
              </a:solidFill>
              <a:latin typeface="Calibri"/>
              <a:ea typeface="Calibri"/>
              <a:cs typeface="Calibri"/>
              <a:sym typeface="Calibri"/>
            </a:endParaRPr>
          </a:p>
          <a:p>
            <a:pPr indent="0" lvl="0" marL="0" rtl="0" algn="l">
              <a:spcBef>
                <a:spcPts val="1000"/>
              </a:spcBef>
              <a:spcAft>
                <a:spcPts val="0"/>
              </a:spcAft>
              <a:buNone/>
            </a:pPr>
            <a:r>
              <a:rPr b="1" lang="en" sz="1600">
                <a:solidFill>
                  <a:schemeClr val="dk1"/>
                </a:solidFill>
                <a:latin typeface="Calibri"/>
                <a:ea typeface="Calibri"/>
                <a:cs typeface="Calibri"/>
                <a:sym typeface="Calibri"/>
              </a:rPr>
              <a:t>Question</a:t>
            </a:r>
            <a:r>
              <a:rPr lang="en" sz="1600">
                <a:solidFill>
                  <a:schemeClr val="dk1"/>
                </a:solidFill>
                <a:latin typeface="Calibri"/>
                <a:ea typeface="Calibri"/>
                <a:cs typeface="Calibri"/>
                <a:sym typeface="Calibri"/>
              </a:rPr>
              <a:t>: What about families who can’t receive Tango by email? </a:t>
            </a:r>
            <a:endParaRPr sz="1600">
              <a:solidFill>
                <a:schemeClr val="dk1"/>
              </a:solidFill>
              <a:latin typeface="Calibri"/>
              <a:ea typeface="Calibri"/>
              <a:cs typeface="Calibri"/>
              <a:sym typeface="Calibri"/>
            </a:endParaRPr>
          </a:p>
          <a:p>
            <a:pPr indent="0" lvl="0" marL="457200" rtl="0" algn="l">
              <a:spcBef>
                <a:spcPts val="0"/>
              </a:spcBef>
              <a:spcAft>
                <a:spcPts val="1000"/>
              </a:spcAft>
              <a:buNone/>
            </a:pPr>
            <a:r>
              <a:rPr b="1" lang="en" sz="1600">
                <a:solidFill>
                  <a:schemeClr val="dk1"/>
                </a:solidFill>
                <a:latin typeface="Calibri"/>
                <a:ea typeface="Calibri"/>
                <a:cs typeface="Calibri"/>
                <a:sym typeface="Calibri"/>
              </a:rPr>
              <a:t>Answer</a:t>
            </a:r>
            <a:r>
              <a:rPr lang="en" sz="1600">
                <a:solidFill>
                  <a:schemeClr val="dk1"/>
                </a:solidFill>
                <a:latin typeface="Calibri"/>
                <a:ea typeface="Calibri"/>
                <a:cs typeface="Calibri"/>
                <a:sym typeface="Calibri"/>
              </a:rPr>
              <a:t>: Our Project Managers have an alternative process to provide sites with printable rewards sheets. However, this will take additional time and coordination so we want to rely on email as much as possible. </a:t>
            </a:r>
            <a:endParaRPr sz="16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