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7772400" cx="1005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/u/R142nMn5WJUIAMsZxRJL2i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Extra text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1 - Color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5 - Black and White">
  <p:cSld name="CUSTOM_7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2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57" name="Google Shape;57;p22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58" name="Google Shape;58;p22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8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1 - Black and White">
  <p:cSld name="CUSTOM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4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17" name="Google Shape;17;p14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8" name="Google Shape;18;p14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2 - Color">
  <p:cSld name="CUSTOM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23" name="Google Shape;23;p15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2 - Black and White">
  <p:cSld name="CUSTOM_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6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" name="Google Shape;27;p16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8" name="Google Shape;28;p16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 sz="1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3 - Color">
  <p:cSld name="CUSTOM_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7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32" name="Google Shape;32;p17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33" name="Google Shape;33;p17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3 - Black and White">
  <p:cSld name="CUSTOM_4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8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37" name="Google Shape;37;p18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38" name="Google Shape;38;p18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4 - Color">
  <p:cSld name="CUSTOM_5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5511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9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42" name="Google Shape;42;p19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43" name="Google Shape;43;p19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4 - Black and White">
  <p:cSld name="CUSTOM_5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5511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0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47" name="Google Shape;47;p20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48" name="Google Shape;48;p20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rtificate 5 - Color">
  <p:cSld name="CUSTOM_6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1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52" name="Google Shape;52;p21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  <p:sp>
        <p:nvSpPr>
          <p:cNvPr id="53" name="Google Shape;53;p21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b="1" sz="1800">
                <a:solidFill>
                  <a:srgbClr val="006FB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idx="4294967295" type="title"/>
          </p:nvPr>
        </p:nvSpPr>
        <p:spPr>
          <a:xfrm>
            <a:off x="2356950" y="2489325"/>
            <a:ext cx="5344500" cy="161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Chứng Chỉ Chuyên Cần Hoàn Hảo</a:t>
            </a:r>
            <a:endParaRPr b="1" sz="48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48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/>
          <p:nvPr>
            <p:ph idx="4294967295" type="title"/>
          </p:nvPr>
        </p:nvSpPr>
        <p:spPr>
          <a:xfrm>
            <a:off x="3106050" y="455675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Translations for perfect attendance</a:t>
            </a:r>
            <a:endParaRPr b="1" sz="18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1"/>
          <p:cNvSpPr txBox="1"/>
          <p:nvPr>
            <p:ph idx="4294967295" type="title"/>
          </p:nvPr>
        </p:nvSpPr>
        <p:spPr>
          <a:xfrm>
            <a:off x="3106050" y="47514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đã có thành tích chuyên cần hoàn hảo trong chương trình  </a:t>
            </a:r>
            <a:endParaRPr b="1"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82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b="1" sz="182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 txBox="1"/>
          <p:nvPr/>
        </p:nvSpPr>
        <p:spPr>
          <a:xfrm>
            <a:off x="327100" y="778800"/>
            <a:ext cx="8074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following slides are for a general completion certificate. If you’d like to award perfect attendance, follow these steps: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Copy the “Perfect Attendance Certificate” text box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Navigate to slide you want to use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Paste “Perfect Attendance Certificate” text box over the Certificate of Completion box. Resize as necessary.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Repeat process for “For perfect attendance” text box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Edit the slide components (student name, date, and signature)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37" name="Google Shape;137;p9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8" name="Google Shape;138;p9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9" name="Google Shape;139;p9"/>
          <p:cNvSpPr txBox="1"/>
          <p:nvPr>
            <p:ph idx="2" type="title"/>
          </p:nvPr>
        </p:nvSpPr>
        <p:spPr>
          <a:xfrm>
            <a:off x="3106050" y="47514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đã hoàn thành chương trình 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2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45" name="Google Shape;145;p10"/>
          <p:cNvSpPr txBox="1"/>
          <p:nvPr>
            <p:ph idx="2" type="title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6" name="Google Shape;146;p10"/>
          <p:cNvSpPr txBox="1"/>
          <p:nvPr>
            <p:ph idx="3" type="title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7" name="Google Shape;147;p10"/>
          <p:cNvSpPr txBox="1"/>
          <p:nvPr>
            <p:ph idx="2" type="title"/>
          </p:nvPr>
        </p:nvSpPr>
        <p:spPr>
          <a:xfrm>
            <a:off x="3106050" y="47514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Do đã hoàn thành chương trình  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73" name="Google Shape;73;p1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4" name="Google Shape;74;p1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5" name="Google Shape;75;p1"/>
          <p:cNvSpPr txBox="1"/>
          <p:nvPr>
            <p:ph idx="2" type="title"/>
          </p:nvPr>
        </p:nvSpPr>
        <p:spPr>
          <a:xfrm>
            <a:off x="3171925" y="4179775"/>
            <a:ext cx="3714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đã hoàn thành chương trình </a:t>
            </a: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81" name="Google Shape;81;p2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2" name="Google Shape;82;p2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83" name="Google Shape;83;p2"/>
          <p:cNvSpPr txBox="1"/>
          <p:nvPr>
            <p:ph idx="2" type="title"/>
          </p:nvPr>
        </p:nvSpPr>
        <p:spPr>
          <a:xfrm>
            <a:off x="3171925" y="4179775"/>
            <a:ext cx="3714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Do đã hoàn thành chương trình</a:t>
            </a: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89" name="Google Shape;89;p3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0" name="Google Shape;90;p3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1" name="Google Shape;91;p3"/>
          <p:cNvSpPr txBox="1"/>
          <p:nvPr>
            <p:ph idx="2" type="title"/>
          </p:nvPr>
        </p:nvSpPr>
        <p:spPr>
          <a:xfrm>
            <a:off x="3171925" y="4142625"/>
            <a:ext cx="3714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đã hoàn thành chương trình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 txBox="1"/>
          <p:nvPr>
            <p:ph idx="2" type="title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8" name="Google Shape;98;p4"/>
          <p:cNvSpPr txBox="1"/>
          <p:nvPr>
            <p:ph idx="3" type="title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99" name="Google Shape;99;p4"/>
          <p:cNvSpPr txBox="1"/>
          <p:nvPr>
            <p:ph idx="2" type="title"/>
          </p:nvPr>
        </p:nvSpPr>
        <p:spPr>
          <a:xfrm>
            <a:off x="3171925" y="4159100"/>
            <a:ext cx="3714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đã hoàn thành chương trình  </a:t>
            </a: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 txBox="1"/>
          <p:nvPr>
            <p:ph idx="2" type="title"/>
          </p:nvPr>
        </p:nvSpPr>
        <p:spPr>
          <a:xfrm>
            <a:off x="3106050" y="4555783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đã hoàn thành chương trình 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2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 txBox="1"/>
          <p:nvPr>
            <p:ph idx="2" type="title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 txBox="1"/>
          <p:nvPr>
            <p:ph idx="3" type="title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5" name="Google Shape;115;p6"/>
          <p:cNvSpPr txBox="1"/>
          <p:nvPr>
            <p:ph idx="2" type="title"/>
          </p:nvPr>
        </p:nvSpPr>
        <p:spPr>
          <a:xfrm>
            <a:off x="3106050" y="45475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Do đã hoàn thành chương trình  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21" name="Google Shape;121;p7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2" name="Google Shape;122;p7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idx="2" type="title"/>
          </p:nvPr>
        </p:nvSpPr>
        <p:spPr>
          <a:xfrm>
            <a:off x="3106050" y="43189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đã hoàn thành chương trình 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2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 txBox="1"/>
          <p:nvPr>
            <p:ph idx="2" type="title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 txBox="1"/>
          <p:nvPr>
            <p:ph idx="3" type="title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 txBox="1"/>
          <p:nvPr>
            <p:ph idx="2" type="title"/>
          </p:nvPr>
        </p:nvSpPr>
        <p:spPr>
          <a:xfrm>
            <a:off x="3106050" y="43189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Do đã hoàn thành chương trình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