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BpHYuZvt6A4w87KWZ+GnlaQOl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Extra text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1 - Colo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5 - Black and White">
  <p:cSld name="CUSTOM_7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2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57" name="Google Shape;57;p22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8" name="Google Shape;58;p22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8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1 - Black and White">
  <p:cSld name="CUSTOM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17" name="Google Shape;17;p14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8" name="Google Shape;18;p14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2 - Color">
  <p:cSld name="CUSTOM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2 - Black and White">
  <p:cSld name="CUSTOM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3 - Color">
  <p:cSld name="CUSTOM_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33" name="Google Shape;33;p17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3 - Black and White">
  <p:cSld name="CUSTOM_4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8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37" name="Google Shape;37;p18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8" name="Google Shape;38;p18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4 - Color">
  <p:cSld name="CUSTOM_5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9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42" name="Google Shape;42;p19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43" name="Google Shape;43;p19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4 - Black and White">
  <p:cSld name="CUSTOM_5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0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47" name="Google Shape;47;p20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8" name="Google Shape;48;p20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5 - Color">
  <p:cSld name="CUSTOM_6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4294967295" type="title"/>
          </p:nvPr>
        </p:nvSpPr>
        <p:spPr>
          <a:xfrm>
            <a:off x="2860300" y="4424200"/>
            <a:ext cx="43377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Por su asistencia sin faltas al programa de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b="1" sz="1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/>
          <p:nvPr>
            <p:ph idx="4294967295" type="title"/>
          </p:nvPr>
        </p:nvSpPr>
        <p:spPr>
          <a:xfrm>
            <a:off x="2356950" y="2489325"/>
            <a:ext cx="5344500" cy="161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6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Certificado de</a:t>
            </a:r>
            <a:r>
              <a:rPr b="1" lang="en" sz="4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6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asistencia sin faltas</a:t>
            </a:r>
            <a:endParaRPr b="1" sz="36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1"/>
          <p:cNvSpPr txBox="1"/>
          <p:nvPr/>
        </p:nvSpPr>
        <p:spPr>
          <a:xfrm>
            <a:off x="327100" y="591875"/>
            <a:ext cx="8074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following slides are for a general completion certificate. If you’d like to award perfect attendance, follow these steps: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Copy the “Perfect Attendance Certificate” text 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Navigate to slide you want to use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Paste “Perfect Attendance Certificate” text box over the Certificate of Completion box. Resize as necessary.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Repeat process for “For perfect attendance” text 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Edit the slide components (student name, date, and signature)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36" name="Google Shape;136;p9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7" name="Google Shape;137;p9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 txBox="1"/>
          <p:nvPr>
            <p:ph idx="2" type="title"/>
          </p:nvPr>
        </p:nvSpPr>
        <p:spPr>
          <a:xfrm>
            <a:off x="3106050" y="48523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la finalización de un programa de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44" name="Google Shape;144;p10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5" name="Google Shape;145;p10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6" name="Google Shape;146;p10"/>
          <p:cNvSpPr txBox="1"/>
          <p:nvPr>
            <p:ph idx="2" type="title"/>
          </p:nvPr>
        </p:nvSpPr>
        <p:spPr>
          <a:xfrm>
            <a:off x="3106050" y="48523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Por la finalización de un programa de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72" name="Google Shape;72;p1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3" name="Google Shape;73;p1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4" name="Google Shape;74;p1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la finalización de un programa de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80" name="Google Shape;80;p2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1" name="Google Shape;81;p2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2" name="Google Shape;82;p2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Por la finalización de un programa de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88" name="Google Shape;88;p3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9" name="Google Shape;89;p3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la finalización de un programa de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la finalización de un programa de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 txBox="1"/>
          <p:nvPr>
            <p:ph idx="2" type="title"/>
          </p:nvPr>
        </p:nvSpPr>
        <p:spPr>
          <a:xfrm>
            <a:off x="3106050" y="4631983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la finalización de un programa de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12" name="Google Shape;112;p6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idx="2" type="title"/>
          </p:nvPr>
        </p:nvSpPr>
        <p:spPr>
          <a:xfrm>
            <a:off x="3106050" y="4623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Por la finalización de un programa de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20" name="Google Shape;120;p7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 txBox="1"/>
          <p:nvPr>
            <p:ph idx="2" type="title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la finalización de un programa de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 txBox="1"/>
          <p:nvPr>
            <p:ph idx="2" type="title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Por la finalización de un programa de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