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b5Vhy8NGsvq0UbfByh4KxctlL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Extra text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Colo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Black and White">
  <p:cSld name="CUSTOM_7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8" name="Google Shape;58;p22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8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Black and Whi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17" name="Google Shape;17;p1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8" name="Google Shape;18;p1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Color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Black and White">
  <p:cSld name="CUSTOM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Color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Black and White">
  <p:cSld name="CUSTOM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37" name="Google Shape;37;p18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8" name="Google Shape;38;p18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Color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Black and White">
  <p:cSld name="CUSTOM_5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7" name="Google Shape;47;p20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20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Color">
  <p:cSld name="CUSTOM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4294967295" type="title"/>
          </p:nvPr>
        </p:nvSpPr>
        <p:spPr>
          <a:xfrm>
            <a:off x="3106050" y="442420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Pou prezans ideyal nan yon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b="1" sz="1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idx="4294967295" type="title"/>
          </p:nvPr>
        </p:nvSpPr>
        <p:spPr>
          <a:xfrm>
            <a:off x="2356950" y="2489325"/>
            <a:ext cx="5344500" cy="16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Sètifika pou</a:t>
            </a:r>
            <a:endParaRPr b="1" sz="4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Prezans Ideyal</a:t>
            </a:r>
            <a:endParaRPr b="1" sz="36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 txBox="1"/>
          <p:nvPr>
            <p:ph idx="4294967295" type="title"/>
          </p:nvPr>
        </p:nvSpPr>
        <p:spPr>
          <a:xfrm>
            <a:off x="3106050" y="455675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Translations for perfect attendance</a:t>
            </a:r>
            <a:endParaRPr b="1" sz="1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327100" y="896675"/>
            <a:ext cx="9408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slides are for a general completion certificate. If you’d like to award perfect attendance, follow these steps: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Copy the “Perfect Attendance Certificate”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Navigate to slide you want to use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Paste “Perfect Attendance Certificate” text box over the Certificate of Completion box. Resize as necessary.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Repeat process for “For perfect attendance”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Edit the slide components (student name, date, and signature)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>
            <p:ph idx="2" type="title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1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 txBox="1"/>
          <p:nvPr>
            <p:ph idx="2" type="title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 txBox="1"/>
          <p:nvPr>
            <p:ph idx="2" type="title"/>
          </p:nvPr>
        </p:nvSpPr>
        <p:spPr>
          <a:xfrm>
            <a:off x="3106050" y="4631983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 txBox="1"/>
          <p:nvPr>
            <p:ph idx="2" type="title"/>
          </p:nvPr>
        </p:nvSpPr>
        <p:spPr>
          <a:xfrm>
            <a:off x="3106050" y="4623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Pou patisipasyon nan yon pwogram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