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WTrvYBCBrqf3v28mea7gbTD+P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61" y="67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1 - Colo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399" cy="77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title" idx="2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title" idx="3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5 - Black and White">
  <p:cSld name="CUSTOM_7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title" idx="2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title" idx="3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8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1 - Black and White">
  <p:cSld name="CUSTOM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title" idx="2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title" idx="3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2 - Color">
  <p:cSld name="CUSTOM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title" idx="2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title" idx="3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2 - Black and White">
  <p:cSld name="CUSTOM_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None/>
              <a:defRPr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title" idx="2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title" idx="3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3 - Color">
  <p:cSld name="CUSTOM_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title" idx="2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title" idx="3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3 - Black and White">
  <p:cSld name="CUSTOM_4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 idx="2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title" idx="3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4 - Color">
  <p:cSld name="CUSTOM_5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title" idx="2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title" idx="3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4 - Black and White">
  <p:cSld name="CUSTOM_5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5511" cy="777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title" idx="2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title" idx="3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5 - Color">
  <p:cSld name="CUSTOM_6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58399" cy="777463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500"/>
              <a:buNone/>
              <a:defRPr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title" idx="2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title" idx="3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  <a:defRPr sz="1800" b="1">
                <a:solidFill>
                  <a:srgbClr val="006FB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65" name="Google Shape;65;p1"/>
          <p:cNvSpPr txBox="1">
            <a:spLocks noGrp="1"/>
          </p:cNvSpPr>
          <p:nvPr>
            <p:ph type="title" idx="2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66" name="Google Shape;66;p1"/>
          <p:cNvSpPr txBox="1">
            <a:spLocks noGrp="1"/>
          </p:cNvSpPr>
          <p:nvPr>
            <p:ph type="title" idx="3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67" name="Google Shape;67;p1"/>
          <p:cNvSpPr txBox="1">
            <a:spLocks noGrp="1"/>
          </p:cNvSpPr>
          <p:nvPr>
            <p:ph type="title" idx="2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completion of a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title" idx="2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title" idx="3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title" idx="2"/>
          </p:nvPr>
        </p:nvSpPr>
        <p:spPr>
          <a:xfrm>
            <a:off x="3106050" y="48523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completion of a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title" idx="2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title" idx="3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title" idx="2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completion of a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title" idx="3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completion of a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342870" y="3453457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title" idx="2"/>
          </p:nvPr>
        </p:nvSpPr>
        <p:spPr>
          <a:xfrm>
            <a:off x="82325" y="6204700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title" idx="3"/>
          </p:nvPr>
        </p:nvSpPr>
        <p:spPr>
          <a:xfrm>
            <a:off x="6429175" y="6204700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title" idx="2"/>
          </p:nvPr>
        </p:nvSpPr>
        <p:spPr>
          <a:xfrm>
            <a:off x="3106050" y="4242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completion of a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title" idx="2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title" idx="3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title" idx="2"/>
          </p:nvPr>
        </p:nvSpPr>
        <p:spPr>
          <a:xfrm>
            <a:off x="3106050" y="4631983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completion of a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342870" y="3771390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title" idx="2"/>
          </p:nvPr>
        </p:nvSpPr>
        <p:spPr>
          <a:xfrm>
            <a:off x="82325" y="6522633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title" idx="3"/>
          </p:nvPr>
        </p:nvSpPr>
        <p:spPr>
          <a:xfrm>
            <a:off x="6429175" y="6522633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title" idx="2"/>
          </p:nvPr>
        </p:nvSpPr>
        <p:spPr>
          <a:xfrm>
            <a:off x="3106050" y="46237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completion of a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title" idx="2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title" idx="3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title" idx="2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completion of a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342870" y="3548251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title" idx="2"/>
          </p:nvPr>
        </p:nvSpPr>
        <p:spPr>
          <a:xfrm>
            <a:off x="82325" y="6299494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title" idx="3"/>
          </p:nvPr>
        </p:nvSpPr>
        <p:spPr>
          <a:xfrm>
            <a:off x="6429175" y="6299494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title" idx="2"/>
          </p:nvPr>
        </p:nvSpPr>
        <p:spPr>
          <a:xfrm>
            <a:off x="3106050" y="43189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completion of a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342870" y="4170248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2"/>
          </p:nvPr>
        </p:nvSpPr>
        <p:spPr>
          <a:xfrm>
            <a:off x="387125" y="5512702"/>
            <a:ext cx="3588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title" idx="3"/>
          </p:nvPr>
        </p:nvSpPr>
        <p:spPr>
          <a:xfrm>
            <a:off x="6048175" y="5512702"/>
            <a:ext cx="3545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title" idx="2"/>
          </p:nvPr>
        </p:nvSpPr>
        <p:spPr>
          <a:xfrm>
            <a:off x="3106050" y="4852350"/>
            <a:ext cx="384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completion of a </a:t>
            </a:r>
            <a:endParaRPr sz="18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>
                <a:latin typeface="Calibri"/>
                <a:ea typeface="Calibri"/>
                <a:cs typeface="Calibri"/>
                <a:sym typeface="Calibri"/>
              </a:rPr>
              <a:t>Springboard Collaborative Program</a:t>
            </a:r>
            <a:endParaRPr sz="182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Custom</PresentationFormat>
  <Paragraphs>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Cassidy Garcia</cp:lastModifiedBy>
  <cp:revision>1</cp:revision>
  <dcterms:modified xsi:type="dcterms:W3CDTF">2024-08-22T15:54:03Z</dcterms:modified>
</cp:coreProperties>
</file>