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NKnPbnHK1G3LjWEZh0MWNfZA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3106050" y="442420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獎勵其參與</a:t>
            </a:r>
            <a:r>
              <a:rPr b="1" lang="en" sz="1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計劃的完美出勤率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完美考勤證明</a:t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>
            <p:ph idx="4294967295" type="title"/>
          </p:nvPr>
        </p:nvSpPr>
        <p:spPr>
          <a:xfrm>
            <a:off x="3106050" y="31570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Translations for Perfect attendance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27100" y="896675"/>
            <a:ext cx="95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祝賀您成功完成Springboard Collaborative計劃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祝賀您成功完成Springboard Collaborative計劃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idx="2" type="title"/>
          </p:nvPr>
        </p:nvSpPr>
        <p:spPr>
          <a:xfrm>
            <a:off x="3106050" y="46319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>
            <p:ph idx="2" type="title"/>
          </p:nvPr>
        </p:nvSpPr>
        <p:spPr>
          <a:xfrm>
            <a:off x="3106050" y="4623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祝賀您成功完成Springboard Collaborative計劃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祝賀您成功完成</a:t>
            </a: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計劃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祝賀您成功完成Springboard Collaborative計劃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