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yflzJUPv4+GrfwkcnEFzlBnhK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Extra text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Colo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Black and White">
  <p:cSld name="CUSTOM_7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8" name="Google Shape;58;p22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Black and Whi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7" name="Google Shape;17;p1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" name="Google Shape;18;p1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Color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Black and White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Color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Black and Whit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7" name="Google Shape;37;p18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18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Color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Black and White">
  <p:cSld name="CUSTOM_5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" name="Google Shape;47;p20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20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Color">
  <p:cSld name="CUSTOM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title"/>
          </p:nvPr>
        </p:nvSpPr>
        <p:spPr>
          <a:xfrm>
            <a:off x="2356950" y="2489325"/>
            <a:ext cx="5344500" cy="16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شهادة الحضور المثالي</a:t>
            </a:r>
            <a:endParaRPr sz="6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6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4294967295" type="title"/>
          </p:nvPr>
        </p:nvSpPr>
        <p:spPr>
          <a:xfrm>
            <a:off x="3106050" y="455675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Translations for perfect attendance</a:t>
            </a:r>
            <a:endParaRPr b="1" sz="1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 txBox="1"/>
          <p:nvPr>
            <p:ph idx="4294967295" type="title"/>
          </p:nvPr>
        </p:nvSpPr>
        <p:spPr>
          <a:xfrm>
            <a:off x="3106050" y="47514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للحضور المثالي في أحد برامج </a:t>
            </a:r>
            <a:r>
              <a:rPr b="1" lang="en" sz="1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b="1" sz="1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327100" y="972875"/>
            <a:ext cx="965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are for a general completion certificate. If you’d like to award perfect attendance, follow these steps: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Copy the “Perfect Attendance Certificate”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Navigate to slide you want to use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Paste “Perfect Attendance Certificate” text box over the Certificate of Completion box. Resize as necessary.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Repeat process for “For perfect attendance”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Edit the slide components (student name, date, and signature)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2" type="title"/>
          </p:nvPr>
        </p:nvSpPr>
        <p:spPr>
          <a:xfrm>
            <a:off x="3106050" y="47514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لإكمال أحد برامج </a:t>
            </a:r>
            <a:r>
              <a:rPr lang="e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idx="2" type="title"/>
          </p:nvPr>
        </p:nvSpPr>
        <p:spPr>
          <a:xfrm>
            <a:off x="3106050" y="47514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لإكمال أحد برامج Springboard Collaborative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 txBox="1"/>
          <p:nvPr>
            <p:ph idx="2" type="title"/>
          </p:nvPr>
        </p:nvSpPr>
        <p:spPr>
          <a:xfrm>
            <a:off x="3171925" y="4179775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لإكمال أحد برامج </a:t>
            </a:r>
            <a:r>
              <a:rPr lang="e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idx="2" type="title"/>
          </p:nvPr>
        </p:nvSpPr>
        <p:spPr>
          <a:xfrm>
            <a:off x="3171925" y="4179775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لإكمال أحد برامج Springboard Collaborative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 txBox="1"/>
          <p:nvPr>
            <p:ph idx="2" type="title"/>
          </p:nvPr>
        </p:nvSpPr>
        <p:spPr>
          <a:xfrm>
            <a:off x="3171925" y="4142625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لإكمال أحد برامج </a:t>
            </a:r>
            <a:r>
              <a:rPr lang="e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 txBox="1"/>
          <p:nvPr>
            <p:ph idx="2" type="title"/>
          </p:nvPr>
        </p:nvSpPr>
        <p:spPr>
          <a:xfrm>
            <a:off x="3171925" y="4159100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لإكمال أحد برامج Springboard Collaborative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idx="2" type="title"/>
          </p:nvPr>
        </p:nvSpPr>
        <p:spPr>
          <a:xfrm>
            <a:off x="3106050" y="45557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لإكمال أحد برامج </a:t>
            </a:r>
            <a:r>
              <a:rPr lang="e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>
            <p:ph idx="2" type="title"/>
          </p:nvPr>
        </p:nvSpPr>
        <p:spPr>
          <a:xfrm>
            <a:off x="3106050" y="45475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لإكمال أحد برامج Springboard Collaborative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لإكمال أحد برامج </a:t>
            </a:r>
            <a:r>
              <a:rPr lang="e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لإكمال أحد برامج Springboard Collaborative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