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TLtdhb+dUE+P1NRqnn2E3P/Hy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2860300" y="4424200"/>
            <a:ext cx="4337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ያለምንም ቀሪ </a:t>
            </a:r>
            <a:r>
              <a:rPr b="1" lang="en" sz="1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ፕሮግራም ላይ ለመገኘት ነው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ያለምንም ቀሪ የመገኘት የምስክር ወረቀት</a:t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>
            <p:ph idx="4294967295" type="title"/>
          </p:nvPr>
        </p:nvSpPr>
        <p:spPr>
          <a:xfrm>
            <a:off x="2860300" y="348625"/>
            <a:ext cx="4337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Translations for perfect attendance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27100" y="820475"/>
            <a:ext cx="953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idx="2" type="title"/>
          </p:nvPr>
        </p:nvSpPr>
        <p:spPr>
          <a:xfrm>
            <a:off x="3106050" y="46319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>
            <p:ph idx="2" type="title"/>
          </p:nvPr>
        </p:nvSpPr>
        <p:spPr>
          <a:xfrm>
            <a:off x="3106050" y="4623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የSpringboard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ፕሮግራምን ለማገባደድ ነው 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