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2"/>
  </p:notesMasterIdLst>
  <p:sldIdLst>
    <p:sldId id="256" r:id="rId3"/>
    <p:sldId id="258" r:id="rId4"/>
    <p:sldId id="260" r:id="rId5"/>
    <p:sldId id="262" r:id="rId6"/>
    <p:sldId id="264" r:id="rId7"/>
    <p:sldId id="266" r:id="rId8"/>
    <p:sldId id="268" r:id="rId9"/>
    <p:sldId id="269" r:id="rId10"/>
    <p:sldId id="27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Lato Light" panose="020F0502020204030203" pitchFamily="34" charset="0"/>
      <p:regular r:id="rId21"/>
      <p:bold r:id="rId22"/>
      <p:italic r:id="rId23"/>
      <p:boldItalic r:id="rId24"/>
    </p:embeddedFont>
    <p:embeddedFont>
      <p:font typeface="Short Stack"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Wn9krM5Immhb7VLARMVr1s0+H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7511"/>
  </p:normalViewPr>
  <p:slideViewPr>
    <p:cSldViewPr snapToGrid="0">
      <p:cViewPr varScale="1">
        <p:scale>
          <a:sx n="81" d="100"/>
          <a:sy n="81" d="100"/>
        </p:scale>
        <p:origin x="52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sz="1200" i="1"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p:txBody>
      </p:sp>
      <p:sp>
        <p:nvSpPr>
          <p:cNvPr id="124" name="Google Shape;124;p1: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endParaRPr dirty="0"/>
          </a:p>
        </p:txBody>
      </p:sp>
      <p:sp>
        <p:nvSpPr>
          <p:cNvPr id="136" name="Google Shape;136;p2: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endParaRPr b="1" dirty="0"/>
          </a:p>
        </p:txBody>
      </p:sp>
      <p:sp>
        <p:nvSpPr>
          <p:cNvPr id="147" name="Google Shape;147;p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48" name="Google Shape;148;p3: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solidFill>
                <a:srgbClr val="151B26"/>
              </a:solidFill>
              <a:highlight>
                <a:schemeClr val="lt1"/>
              </a:highlight>
              <a:latin typeface="Calibri"/>
              <a:ea typeface="Calibri"/>
              <a:cs typeface="Calibri"/>
              <a:sym typeface="Calibri"/>
            </a:endParaRPr>
          </a:p>
        </p:txBody>
      </p:sp>
      <p:sp>
        <p:nvSpPr>
          <p:cNvPr id="179" name="Google Shape;179;p4: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80" name="Google Shape;180;p4: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04" name="Google Shape;204;p5: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sz="1200" dirty="0">
              <a:latin typeface="Calibri"/>
              <a:ea typeface="Calibri"/>
              <a:cs typeface="Calibri"/>
              <a:sym typeface="Calibri"/>
            </a:endParaRPr>
          </a:p>
        </p:txBody>
      </p:sp>
      <p:sp>
        <p:nvSpPr>
          <p:cNvPr id="217" name="Google Shape;217;p6: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18" name="Google Shape;218;p6: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47ae23a9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df47ae23a9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47ae23a9_0_598: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f47ae23a9_0_59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endParaRPr dirty="0"/>
          </a:p>
        </p:txBody>
      </p:sp>
      <p:sp>
        <p:nvSpPr>
          <p:cNvPr id="251" name="Google Shape;251;gdf47ae23a9_0_598: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508000"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dirty="0"/>
          </a:p>
        </p:txBody>
      </p:sp>
      <p:sp>
        <p:nvSpPr>
          <p:cNvPr id="312" name="Google Shape;312;p7:notes"/>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
        <p:cNvGrpSpPr/>
        <p:nvPr/>
      </p:nvGrpSpPr>
      <p:grpSpPr>
        <a:xfrm>
          <a:off x="0" y="0"/>
          <a:ext cx="0" cy="0"/>
          <a:chOff x="0" y="0"/>
          <a:chExt cx="0" cy="0"/>
        </a:xfrm>
      </p:grpSpPr>
      <p:sp>
        <p:nvSpPr>
          <p:cNvPr id="11" name="Google Shape;11;p9"/>
          <p:cNvSpPr txBox="1">
            <a:spLocks noGrp="1"/>
          </p:cNvSpPr>
          <p:nvPr>
            <p:ph type="body" idx="1"/>
          </p:nvPr>
        </p:nvSpPr>
        <p:spPr>
          <a:xfrm>
            <a:off x="3042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body" idx="2"/>
          </p:nvPr>
        </p:nvSpPr>
        <p:spPr>
          <a:xfrm>
            <a:off x="288409"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body" idx="3"/>
          </p:nvPr>
        </p:nvSpPr>
        <p:spPr>
          <a:xfrm>
            <a:off x="3187645"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body" idx="4"/>
          </p:nvPr>
        </p:nvSpPr>
        <p:spPr>
          <a:xfrm>
            <a:off x="6071044" y="984728"/>
            <a:ext cx="2848800" cy="2428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Short Stack"/>
                <a:ea typeface="Short Stack"/>
                <a:cs typeface="Short Stack"/>
                <a:sym typeface="Short Stack"/>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Short Stack"/>
                <a:ea typeface="Short Stack"/>
                <a:cs typeface="Short Stack"/>
                <a:sym typeface="Short Stack"/>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Short Stack"/>
                <a:ea typeface="Short Stack"/>
                <a:cs typeface="Short Stack"/>
                <a:sym typeface="Short Stack"/>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Short Stack"/>
                <a:ea typeface="Short Stack"/>
                <a:cs typeface="Short Stack"/>
                <a:sym typeface="Short Stack"/>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Short Stack"/>
                <a:ea typeface="Short Stack"/>
                <a:cs typeface="Short Stack"/>
                <a:sym typeface="Short Stack"/>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body" idx="5"/>
          </p:nvPr>
        </p:nvSpPr>
        <p:spPr>
          <a:xfrm>
            <a:off x="3178342"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body" idx="6"/>
          </p:nvPr>
        </p:nvSpPr>
        <p:spPr>
          <a:xfrm>
            <a:off x="6058475" y="3412815"/>
            <a:ext cx="2842200" cy="1321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Short Stack"/>
                <a:ea typeface="Short Stack"/>
                <a:cs typeface="Short Stack"/>
                <a:sym typeface="Short Stack"/>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75"/>
        <p:cNvGrpSpPr/>
        <p:nvPr/>
      </p:nvGrpSpPr>
      <p:grpSpPr>
        <a:xfrm>
          <a:off x="0" y="0"/>
          <a:ext cx="0" cy="0"/>
          <a:chOff x="0" y="0"/>
          <a:chExt cx="0" cy="0"/>
        </a:xfrm>
      </p:grpSpPr>
      <p:sp>
        <p:nvSpPr>
          <p:cNvPr id="76" name="Google Shape;76;p2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20"/>
          <p:cNvSpPr/>
          <p:nvPr/>
        </p:nvSpPr>
        <p:spPr>
          <a:xfrm flipH="1">
            <a:off x="5305117" y="2837699"/>
            <a:ext cx="2977800" cy="15846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8" name="Google Shape;78;p20"/>
          <p:cNvSpPr/>
          <p:nvPr/>
        </p:nvSpPr>
        <p:spPr>
          <a:xfrm>
            <a:off x="918400" y="3240850"/>
            <a:ext cx="4014900" cy="12387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9" name="Google Shape;79;p20"/>
          <p:cNvSpPr/>
          <p:nvPr/>
        </p:nvSpPr>
        <p:spPr>
          <a:xfrm rot="10800000" flipH="1">
            <a:off x="403480" y="1866719"/>
            <a:ext cx="2679000" cy="12387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0" name="Google Shape;80;p20"/>
          <p:cNvSpPr/>
          <p:nvPr/>
        </p:nvSpPr>
        <p:spPr>
          <a:xfrm rot="10800000" flipH="1">
            <a:off x="6127668" y="1547289"/>
            <a:ext cx="2679000" cy="1151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1" name="Google Shape;81;p20"/>
          <p:cNvSpPr/>
          <p:nvPr/>
        </p:nvSpPr>
        <p:spPr>
          <a:xfrm>
            <a:off x="3232568" y="1126168"/>
            <a:ext cx="2679000" cy="15546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2" name="Google Shape;82;p20"/>
          <p:cNvSpPr txBox="1"/>
          <p:nvPr/>
        </p:nvSpPr>
        <p:spPr>
          <a:xfrm>
            <a:off x="224620" y="1108637"/>
            <a:ext cx="26289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6FB6"/>
                </a:solidFill>
                <a:latin typeface="Calibri"/>
                <a:ea typeface="Calibri"/>
                <a:cs typeface="Calibri"/>
                <a:sym typeface="Calibri"/>
              </a:rPr>
              <a:t>#askyourchild</a:t>
            </a:r>
            <a:endParaRPr sz="2400" b="0" i="0" u="none" strike="noStrike" cap="none">
              <a:solidFill>
                <a:srgbClr val="000000"/>
              </a:solidFill>
              <a:latin typeface="Calibri"/>
              <a:ea typeface="Calibri"/>
              <a:cs typeface="Calibri"/>
              <a:sym typeface="Calibri"/>
            </a:endParaRPr>
          </a:p>
        </p:txBody>
      </p:sp>
      <p:sp>
        <p:nvSpPr>
          <p:cNvPr id="83" name="Google Shape;83;p20"/>
          <p:cNvSpPr txBox="1">
            <a:spLocks noGrp="1"/>
          </p:cNvSpPr>
          <p:nvPr>
            <p:ph type="body" idx="1"/>
          </p:nvPr>
        </p:nvSpPr>
        <p:spPr>
          <a:xfrm>
            <a:off x="1028700" y="3310840"/>
            <a:ext cx="3952500" cy="1096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body" idx="2"/>
          </p:nvPr>
        </p:nvSpPr>
        <p:spPr>
          <a:xfrm>
            <a:off x="387449" y="1866865"/>
            <a:ext cx="2740800" cy="1168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body" idx="3"/>
          </p:nvPr>
        </p:nvSpPr>
        <p:spPr>
          <a:xfrm>
            <a:off x="3279017" y="1162944"/>
            <a:ext cx="2664600" cy="1466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body" idx="4"/>
          </p:nvPr>
        </p:nvSpPr>
        <p:spPr>
          <a:xfrm>
            <a:off x="5408749" y="2877008"/>
            <a:ext cx="2909100" cy="15045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5"/>
          </p:nvPr>
        </p:nvSpPr>
        <p:spPr>
          <a:xfrm>
            <a:off x="6127667" y="1547217"/>
            <a:ext cx="2715600" cy="115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771BA"/>
              </a:buClr>
              <a:buSzPts val="2100"/>
              <a:buFont typeface="Arial"/>
              <a:buNone/>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
        <p:cNvGrpSpPr/>
        <p:nvPr/>
      </p:nvGrpSpPr>
      <p:grpSpPr>
        <a:xfrm>
          <a:off x="0" y="0"/>
          <a:ext cx="0" cy="0"/>
          <a:chOff x="0" y="0"/>
          <a:chExt cx="0" cy="0"/>
        </a:xfrm>
      </p:grpSpPr>
      <p:sp>
        <p:nvSpPr>
          <p:cNvPr id="89" name="Google Shape;89;p21"/>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888771" y="1269206"/>
            <a:ext cx="3623100" cy="3050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body" idx="2"/>
          </p:nvPr>
        </p:nvSpPr>
        <p:spPr>
          <a:xfrm>
            <a:off x="4687815" y="1269206"/>
            <a:ext cx="3567300" cy="3075600"/>
          </a:xfrm>
          <a:prstGeom prst="rect">
            <a:avLst/>
          </a:prstGeom>
          <a:noFill/>
          <a:ln>
            <a:noFill/>
          </a:ln>
        </p:spPr>
        <p:txBody>
          <a:bodyPr spcFirstLastPara="1" wrap="square" lIns="68575" tIns="34275" rIns="68575" bIns="34275" anchor="ctr"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4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2"/>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1"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771BA"/>
              </a:buClr>
              <a:buSzPts val="2100"/>
              <a:buFont typeface="Arial"/>
              <a:buChar char="•"/>
              <a:defRPr sz="2100" b="0" i="0" u="none" strike="noStrike" cap="none">
                <a:solidFill>
                  <a:srgbClr val="0771B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771BA"/>
              </a:buClr>
              <a:buSzPts val="1500"/>
              <a:buFont typeface="Arial"/>
              <a:buChar char="•"/>
              <a:defRPr sz="1500" b="0" i="0" u="none" strike="noStrike" cap="none">
                <a:solidFill>
                  <a:srgbClr val="0771B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771BA"/>
              </a:buClr>
              <a:buSzPts val="1400"/>
              <a:buFont typeface="Arial"/>
              <a:buChar char="•"/>
              <a:defRPr sz="1400" b="0" i="0" u="none" strike="noStrike" cap="none">
                <a:solidFill>
                  <a:srgbClr val="0771B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Google Shape;102;p12"/>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2941248" y="1426046"/>
            <a:ext cx="5829900" cy="29295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2"/>
          </p:nvPr>
        </p:nvSpPr>
        <p:spPr>
          <a:xfrm>
            <a:off x="342859" y="393552"/>
            <a:ext cx="1885800" cy="2201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3"/>
          </p:nvPr>
        </p:nvSpPr>
        <p:spPr>
          <a:xfrm>
            <a:off x="240631" y="2741451"/>
            <a:ext cx="2117700" cy="16140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80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6"/>
          <p:cNvSpPr txBox="1">
            <a:spLocks noGrp="1"/>
          </p:cNvSpPr>
          <p:nvPr>
            <p:ph type="body" idx="1"/>
          </p:nvPr>
        </p:nvSpPr>
        <p:spPr>
          <a:xfrm>
            <a:off x="2941249" y="1426046"/>
            <a:ext cx="3394800" cy="2551200"/>
          </a:xfrm>
          <a:prstGeom prst="rect">
            <a:avLst/>
          </a:prstGeom>
          <a:noFill/>
          <a:ln>
            <a:noFill/>
          </a:ln>
        </p:spPr>
        <p:txBody>
          <a:bodyPr spcFirstLastPara="1" wrap="square" lIns="68575" tIns="34275" rIns="68575" bIns="34275" anchor="t" anchorCtr="0">
            <a:noAutofit/>
          </a:bodyPr>
          <a:lstStyle>
            <a:lvl1pPr marL="457200" marR="0" lvl="0" indent="-393700" algn="l"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180475" y="1183004"/>
            <a:ext cx="2249400" cy="31725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100000"/>
              </a:lnSpc>
              <a:spcBef>
                <a:spcPts val="0"/>
              </a:spcBef>
              <a:spcAft>
                <a:spcPts val="0"/>
              </a:spcAft>
              <a:buClr>
                <a:srgbClr val="006FB6"/>
              </a:buClr>
              <a:buSzPts val="1600"/>
              <a:buFont typeface="Noto Sans Symbols"/>
              <a:buChar char="❑"/>
              <a:defRPr sz="21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Google Shape;120;p26"/>
          <p:cNvSpPr txBox="1">
            <a:spLocks noGrp="1"/>
          </p:cNvSpPr>
          <p:nvPr>
            <p:ph type="body" idx="3"/>
          </p:nvPr>
        </p:nvSpPr>
        <p:spPr>
          <a:xfrm>
            <a:off x="6475885" y="1426045"/>
            <a:ext cx="2247000" cy="2551200"/>
          </a:xfrm>
          <a:prstGeom prst="rect">
            <a:avLst/>
          </a:prstGeom>
          <a:noFill/>
          <a:ln>
            <a:noFill/>
          </a:ln>
        </p:spPr>
        <p:txBody>
          <a:bodyPr spcFirstLastPara="1" wrap="square" lIns="68575" tIns="34275" rIns="68575" bIns="34275" anchor="ctr" anchorCtr="0">
            <a:noAutofit/>
          </a:bodyPr>
          <a:lstStyle>
            <a:lvl1pPr marL="457200" marR="0" lvl="0" indent="-393700" algn="ctr" rtl="0">
              <a:lnSpc>
                <a:spcPct val="100000"/>
              </a:lnSpc>
              <a:spcBef>
                <a:spcPts val="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1pPr>
            <a:lvl2pPr marL="914400" marR="0" lvl="1" indent="-393700" algn="l" rtl="0">
              <a:lnSpc>
                <a:spcPct val="100000"/>
              </a:lnSpc>
              <a:spcBef>
                <a:spcPts val="18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2pPr>
            <a:lvl3pPr marL="1371600" marR="0" lvl="2"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3pPr>
            <a:lvl4pPr marL="1828800" marR="0" lvl="3"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4pPr>
            <a:lvl5pPr marL="2286000" marR="0" lvl="4" indent="-393700" algn="l" rtl="0">
              <a:lnSpc>
                <a:spcPct val="100000"/>
              </a:lnSpc>
              <a:spcBef>
                <a:spcPts val="900"/>
              </a:spcBef>
              <a:spcAft>
                <a:spcPts val="0"/>
              </a:spcAft>
              <a:buClr>
                <a:srgbClr val="006FB6"/>
              </a:buClr>
              <a:buSzPts val="2600"/>
              <a:buFont typeface="Arial"/>
              <a:buChar char="•"/>
              <a:defRPr sz="26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7"/>
        <p:cNvGrpSpPr/>
        <p:nvPr/>
      </p:nvGrpSpPr>
      <p:grpSpPr>
        <a:xfrm>
          <a:off x="0" y="0"/>
          <a:ext cx="0" cy="0"/>
          <a:chOff x="0" y="0"/>
          <a:chExt cx="0" cy="0"/>
        </a:xfrm>
      </p:grpSpPr>
      <p:sp>
        <p:nvSpPr>
          <p:cNvPr id="18" name="Google Shape;18;p10"/>
          <p:cNvSpPr>
            <a:spLocks noGrp="1"/>
          </p:cNvSpPr>
          <p:nvPr>
            <p:ph type="pic" idx="2"/>
          </p:nvPr>
        </p:nvSpPr>
        <p:spPr>
          <a:xfrm>
            <a:off x="6107113" y="1265635"/>
            <a:ext cx="26907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1"/>
          </p:nvPr>
        </p:nvSpPr>
        <p:spPr>
          <a:xfrm>
            <a:off x="193676" y="1265635"/>
            <a:ext cx="5913300" cy="2823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10"/>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21"/>
        <p:cNvGrpSpPr/>
        <p:nvPr/>
      </p:nvGrpSpPr>
      <p:grpSpPr>
        <a:xfrm>
          <a:off x="0" y="0"/>
          <a:ext cx="0" cy="0"/>
          <a:chOff x="0" y="0"/>
          <a:chExt cx="0" cy="0"/>
        </a:xfrm>
      </p:grpSpPr>
      <p:sp>
        <p:nvSpPr>
          <p:cNvPr id="22" name="Google Shape;22;p13"/>
          <p:cNvSpPr>
            <a:spLocks noGrp="1"/>
          </p:cNvSpPr>
          <p:nvPr>
            <p:ph type="pic" idx="2"/>
          </p:nvPr>
        </p:nvSpPr>
        <p:spPr>
          <a:xfrm>
            <a:off x="3978924" y="1389974"/>
            <a:ext cx="4933800" cy="28230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body" idx="3"/>
          </p:nvPr>
        </p:nvSpPr>
        <p:spPr>
          <a:xfrm>
            <a:off x="1245439" y="199008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body" idx="4"/>
          </p:nvPr>
        </p:nvSpPr>
        <p:spPr>
          <a:xfrm>
            <a:off x="1245438" y="2862809"/>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body" idx="5"/>
          </p:nvPr>
        </p:nvSpPr>
        <p:spPr>
          <a:xfrm>
            <a:off x="1245438" y="3744059"/>
            <a:ext cx="27243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 name="Google Shape;28;p13"/>
          <p:cNvSpPr txBox="1">
            <a:spLocks noGrp="1"/>
          </p:cNvSpPr>
          <p:nvPr>
            <p:ph type="body" idx="6"/>
          </p:nvPr>
        </p:nvSpPr>
        <p:spPr>
          <a:xfrm>
            <a:off x="518434" y="1126883"/>
            <a:ext cx="432000" cy="68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 name="Google Shape;29;p13"/>
          <p:cNvSpPr txBox="1">
            <a:spLocks noGrp="1"/>
          </p:cNvSpPr>
          <p:nvPr>
            <p:ph type="body" idx="7"/>
          </p:nvPr>
        </p:nvSpPr>
        <p:spPr>
          <a:xfrm>
            <a:off x="519969" y="2117077"/>
            <a:ext cx="5691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 name="Google Shape;30;p13"/>
          <p:cNvSpPr txBox="1">
            <a:spLocks noGrp="1"/>
          </p:cNvSpPr>
          <p:nvPr>
            <p:ph type="body" idx="8"/>
          </p:nvPr>
        </p:nvSpPr>
        <p:spPr>
          <a:xfrm>
            <a:off x="518434" y="2954875"/>
            <a:ext cx="596700" cy="534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body" idx="9"/>
          </p:nvPr>
        </p:nvSpPr>
        <p:spPr>
          <a:xfrm>
            <a:off x="518434" y="3872060"/>
            <a:ext cx="493800" cy="573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4"/>
          <p:cNvSpPr>
            <a:spLocks noGrp="1"/>
          </p:cNvSpPr>
          <p:nvPr>
            <p:ph type="pic" idx="2"/>
          </p:nvPr>
        </p:nvSpPr>
        <p:spPr>
          <a:xfrm>
            <a:off x="3978924" y="1125686"/>
            <a:ext cx="4933800" cy="33291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Google Shape;35;p14"/>
          <p:cNvSpPr txBox="1">
            <a:spLocks noGrp="1"/>
          </p:cNvSpPr>
          <p:nvPr>
            <p:ph type="body" idx="1"/>
          </p:nvPr>
        </p:nvSpPr>
        <p:spPr>
          <a:xfrm>
            <a:off x="1245438" y="111735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Google Shape;36;p14"/>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Google Shape;37;p14"/>
          <p:cNvSpPr txBox="1">
            <a:spLocks noGrp="1"/>
          </p:cNvSpPr>
          <p:nvPr>
            <p:ph type="body" idx="4"/>
          </p:nvPr>
        </p:nvSpPr>
        <p:spPr>
          <a:xfrm>
            <a:off x="1245439" y="346510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14"/>
          <p:cNvSpPr txBox="1">
            <a:spLocks noGrp="1"/>
          </p:cNvSpPr>
          <p:nvPr>
            <p:ph type="body" idx="5"/>
          </p:nvPr>
        </p:nvSpPr>
        <p:spPr>
          <a:xfrm>
            <a:off x="428625" y="3463429"/>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Google Shape;39;p14"/>
          <p:cNvSpPr txBox="1">
            <a:spLocks noGrp="1"/>
          </p:cNvSpPr>
          <p:nvPr>
            <p:ph type="body" idx="6"/>
          </p:nvPr>
        </p:nvSpPr>
        <p:spPr>
          <a:xfrm>
            <a:off x="428625" y="2316804"/>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7"/>
          </p:nvPr>
        </p:nvSpPr>
        <p:spPr>
          <a:xfrm>
            <a:off x="428625" y="1145926"/>
            <a:ext cx="714300" cy="7917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41"/>
        <p:cNvGrpSpPr/>
        <p:nvPr/>
      </p:nvGrpSpPr>
      <p:grpSpPr>
        <a:xfrm>
          <a:off x="0" y="0"/>
          <a:ext cx="0" cy="0"/>
          <a:chOff x="0" y="0"/>
          <a:chExt cx="0" cy="0"/>
        </a:xfrm>
      </p:grpSpPr>
      <p:sp>
        <p:nvSpPr>
          <p:cNvPr id="42" name="Google Shape;42;p15"/>
          <p:cNvSpPr>
            <a:spLocks noGrp="1"/>
          </p:cNvSpPr>
          <p:nvPr>
            <p:ph type="pic" idx="2"/>
          </p:nvPr>
        </p:nvSpPr>
        <p:spPr>
          <a:xfrm>
            <a:off x="2730867" y="1355064"/>
            <a:ext cx="3874800" cy="283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Google Shape;43;p15"/>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5"/>
          <p:cNvSpPr txBox="1">
            <a:spLocks noGrp="1"/>
          </p:cNvSpPr>
          <p:nvPr>
            <p:ph type="body" idx="1"/>
          </p:nvPr>
        </p:nvSpPr>
        <p:spPr>
          <a:xfrm>
            <a:off x="197074"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Google Shape;45;p15"/>
          <p:cNvSpPr txBox="1">
            <a:spLocks noGrp="1"/>
          </p:cNvSpPr>
          <p:nvPr>
            <p:ph type="body" idx="3"/>
          </p:nvPr>
        </p:nvSpPr>
        <p:spPr>
          <a:xfrm>
            <a:off x="5715749" y="2604945"/>
            <a:ext cx="2984100" cy="3702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006FB6"/>
              </a:buClr>
              <a:buSzPts val="2400"/>
              <a:buFont typeface="Arial"/>
              <a:buNone/>
              <a:defRPr sz="24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46"/>
        <p:cNvGrpSpPr/>
        <p:nvPr/>
      </p:nvGrpSpPr>
      <p:grpSpPr>
        <a:xfrm>
          <a:off x="0" y="0"/>
          <a:ext cx="0" cy="0"/>
          <a:chOff x="0" y="0"/>
          <a:chExt cx="0" cy="0"/>
        </a:xfrm>
      </p:grpSpPr>
      <p:sp>
        <p:nvSpPr>
          <p:cNvPr id="47" name="Google Shape;47;p16"/>
          <p:cNvSpPr>
            <a:spLocks noGrp="1"/>
          </p:cNvSpPr>
          <p:nvPr>
            <p:ph type="pic" idx="2"/>
          </p:nvPr>
        </p:nvSpPr>
        <p:spPr>
          <a:xfrm>
            <a:off x="2199132" y="1116831"/>
            <a:ext cx="4745700" cy="3319200"/>
          </a:xfrm>
          <a:prstGeom prst="rect">
            <a:avLst/>
          </a:prstGeom>
          <a:noFill/>
          <a:ln w="19050" cap="flat" cmpd="sng">
            <a:solidFill>
              <a:srgbClr val="666666"/>
            </a:solidFill>
            <a:prstDash val="solid"/>
            <a:round/>
            <a:headEnd type="none" w="sm" len="sm"/>
            <a:tailEnd type="none" w="sm" len="sm"/>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Google Shape;48;p16"/>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9"/>
        <p:cNvGrpSpPr/>
        <p:nvPr/>
      </p:nvGrpSpPr>
      <p:grpSpPr>
        <a:xfrm>
          <a:off x="0" y="0"/>
          <a:ext cx="0" cy="0"/>
          <a:chOff x="0" y="0"/>
          <a:chExt cx="0" cy="0"/>
        </a:xfrm>
      </p:grpSpPr>
      <p:sp>
        <p:nvSpPr>
          <p:cNvPr id="50" name="Google Shape;50;p17"/>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7"/>
          <p:cNvSpPr txBox="1">
            <a:spLocks noGrp="1"/>
          </p:cNvSpPr>
          <p:nvPr>
            <p:ph type="body" idx="1"/>
          </p:nvPr>
        </p:nvSpPr>
        <p:spPr>
          <a:xfrm>
            <a:off x="315794" y="1304662"/>
            <a:ext cx="4806600" cy="27300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9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61950" algn="l" rtl="0">
              <a:lnSpc>
                <a:spcPct val="90000"/>
              </a:lnSpc>
              <a:spcBef>
                <a:spcPts val="4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7"/>
          <p:cNvSpPr txBox="1">
            <a:spLocks noGrp="1"/>
          </p:cNvSpPr>
          <p:nvPr>
            <p:ph type="body" idx="2"/>
          </p:nvPr>
        </p:nvSpPr>
        <p:spPr>
          <a:xfrm>
            <a:off x="5386760" y="1358504"/>
            <a:ext cx="3332700" cy="273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6FB6"/>
              </a:buClr>
              <a:buSzPts val="2100"/>
              <a:buFont typeface="Arial"/>
              <a:buChar char="•"/>
              <a:defRPr sz="2100" b="0" i="0" u="none" strike="noStrike" cap="none">
                <a:solidFill>
                  <a:srgbClr val="006FB6"/>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6FB6"/>
              </a:buClr>
              <a:buSzPts val="1500"/>
              <a:buFont typeface="Arial"/>
              <a:buChar char="•"/>
              <a:defRPr sz="1500" b="0" i="0" u="none" strike="noStrike" cap="none">
                <a:solidFill>
                  <a:srgbClr val="006FB6"/>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6FB6"/>
              </a:buClr>
              <a:buSzPts val="1400"/>
              <a:buFont typeface="Arial"/>
              <a:buChar char="•"/>
              <a:defRPr sz="14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1572860" y="4684825"/>
            <a:ext cx="232447" cy="370483"/>
          </a:xfrm>
          <a:prstGeom prst="rect">
            <a:avLst/>
          </a:prstGeom>
          <a:noFill/>
          <a:ln>
            <a:noFill/>
          </a:ln>
        </p:spPr>
      </p:pic>
      <p:cxnSp>
        <p:nvCxnSpPr>
          <p:cNvPr id="55" name="Google Shape;55;p18"/>
          <p:cNvCxnSpPr/>
          <p:nvPr/>
        </p:nvCxnSpPr>
        <p:spPr>
          <a:xfrm>
            <a:off x="-22797" y="4925576"/>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56" name="Google Shape;56;p18"/>
          <p:cNvCxnSpPr/>
          <p:nvPr/>
        </p:nvCxnSpPr>
        <p:spPr>
          <a:xfrm>
            <a:off x="5715749" y="4924425"/>
            <a:ext cx="1561800" cy="0"/>
          </a:xfrm>
          <a:prstGeom prst="straightConnector1">
            <a:avLst/>
          </a:prstGeom>
          <a:noFill/>
          <a:ln w="25400" cap="flat" cmpd="sng">
            <a:solidFill>
              <a:srgbClr val="96C934"/>
            </a:solidFill>
            <a:prstDash val="solid"/>
            <a:miter lim="800000"/>
            <a:headEnd type="none" w="sm" len="sm"/>
            <a:tailEnd type="none" w="sm" len="sm"/>
          </a:ln>
        </p:spPr>
      </p:cxnSp>
      <p:cxnSp>
        <p:nvCxnSpPr>
          <p:cNvPr id="57" name="Google Shape;57;p18"/>
          <p:cNvCxnSpPr/>
          <p:nvPr/>
        </p:nvCxnSpPr>
        <p:spPr>
          <a:xfrm>
            <a:off x="7590115" y="4938016"/>
            <a:ext cx="1561800" cy="0"/>
          </a:xfrm>
          <a:prstGeom prst="straightConnector1">
            <a:avLst/>
          </a:prstGeom>
          <a:noFill/>
          <a:ln w="25400" cap="flat" cmpd="sng">
            <a:solidFill>
              <a:srgbClr val="006FB6"/>
            </a:solidFill>
            <a:prstDash val="solid"/>
            <a:miter lim="800000"/>
            <a:headEnd type="none" w="sm" len="sm"/>
            <a:tailEnd type="none" w="sm" len="sm"/>
          </a:ln>
        </p:spPr>
      </p:cxnSp>
      <p:pic>
        <p:nvPicPr>
          <p:cNvPr id="58" name="Google Shape;58;p18"/>
          <p:cNvPicPr preferRelativeResize="0"/>
          <p:nvPr/>
        </p:nvPicPr>
        <p:blipFill rotWithShape="1">
          <a:blip r:embed="rId3">
            <a:alphaModFix/>
          </a:blip>
          <a:srcRect/>
          <a:stretch/>
        </p:blipFill>
        <p:spPr>
          <a:xfrm>
            <a:off x="7276961" y="4647133"/>
            <a:ext cx="368977" cy="402130"/>
          </a:xfrm>
          <a:prstGeom prst="rect">
            <a:avLst/>
          </a:prstGeom>
          <a:noFill/>
          <a:ln>
            <a:noFill/>
          </a:ln>
        </p:spPr>
      </p:pic>
      <p:pic>
        <p:nvPicPr>
          <p:cNvPr id="59" name="Google Shape;59;p18"/>
          <p:cNvPicPr preferRelativeResize="0"/>
          <p:nvPr/>
        </p:nvPicPr>
        <p:blipFill rotWithShape="1">
          <a:blip r:embed="rId4">
            <a:alphaModFix/>
          </a:blip>
          <a:srcRect/>
          <a:stretch/>
        </p:blipFill>
        <p:spPr>
          <a:xfrm>
            <a:off x="5235956" y="4647133"/>
            <a:ext cx="515810" cy="461664"/>
          </a:xfrm>
          <a:prstGeom prst="rect">
            <a:avLst/>
          </a:prstGeom>
          <a:noFill/>
          <a:ln>
            <a:noFill/>
          </a:ln>
        </p:spPr>
      </p:pic>
      <p:cxnSp>
        <p:nvCxnSpPr>
          <p:cNvPr id="60" name="Google Shape;60;p18"/>
          <p:cNvCxnSpPr/>
          <p:nvPr/>
        </p:nvCxnSpPr>
        <p:spPr>
          <a:xfrm>
            <a:off x="1717158" y="4924425"/>
            <a:ext cx="1561800" cy="0"/>
          </a:xfrm>
          <a:prstGeom prst="straightConnector1">
            <a:avLst/>
          </a:prstGeom>
          <a:noFill/>
          <a:ln w="25400" cap="flat" cmpd="sng">
            <a:solidFill>
              <a:srgbClr val="006FB6"/>
            </a:solidFill>
            <a:prstDash val="solid"/>
            <a:miter lim="800000"/>
            <a:headEnd type="none" w="sm" len="sm"/>
            <a:tailEnd type="none" w="sm" len="sm"/>
          </a:ln>
        </p:spPr>
      </p:cxnSp>
      <p:cxnSp>
        <p:nvCxnSpPr>
          <p:cNvPr id="61" name="Google Shape;61;p18"/>
          <p:cNvCxnSpPr/>
          <p:nvPr/>
        </p:nvCxnSpPr>
        <p:spPr>
          <a:xfrm>
            <a:off x="3694162" y="4924425"/>
            <a:ext cx="1561800" cy="0"/>
          </a:xfrm>
          <a:prstGeom prst="straightConnector1">
            <a:avLst/>
          </a:prstGeom>
          <a:noFill/>
          <a:ln w="25400" cap="flat" cmpd="sng">
            <a:solidFill>
              <a:srgbClr val="96C934"/>
            </a:solidFill>
            <a:prstDash val="solid"/>
            <a:miter lim="800000"/>
            <a:headEnd type="none" w="sm" len="sm"/>
            <a:tailEnd type="none" w="sm" len="sm"/>
          </a:ln>
        </p:spPr>
      </p:cxnSp>
      <p:pic>
        <p:nvPicPr>
          <p:cNvPr id="62" name="Google Shape;62;p18"/>
          <p:cNvPicPr preferRelativeResize="0"/>
          <p:nvPr/>
        </p:nvPicPr>
        <p:blipFill rotWithShape="1">
          <a:blip r:embed="rId5">
            <a:alphaModFix/>
          </a:blip>
          <a:srcRect/>
          <a:stretch/>
        </p:blipFill>
        <p:spPr>
          <a:xfrm>
            <a:off x="3343705" y="4743309"/>
            <a:ext cx="397417" cy="373464"/>
          </a:xfrm>
          <a:prstGeom prst="rect">
            <a:avLst/>
          </a:prstGeom>
          <a:noFill/>
          <a:ln>
            <a:noFill/>
          </a:ln>
        </p:spPr>
      </p:pic>
      <p:sp>
        <p:nvSpPr>
          <p:cNvPr id="63" name="Google Shape;63;p18"/>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8"/>
          <p:cNvSpPr txBox="1">
            <a:spLocks noGrp="1"/>
          </p:cNvSpPr>
          <p:nvPr>
            <p:ph type="body" idx="1"/>
          </p:nvPr>
        </p:nvSpPr>
        <p:spPr>
          <a:xfrm>
            <a:off x="835818" y="1169194"/>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2"/>
          </p:nvPr>
        </p:nvSpPr>
        <p:spPr>
          <a:xfrm>
            <a:off x="4870564" y="1169193"/>
            <a:ext cx="3437700" cy="33315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66"/>
        <p:cNvGrpSpPr/>
        <p:nvPr/>
      </p:nvGrpSpPr>
      <p:grpSpPr>
        <a:xfrm>
          <a:off x="0" y="0"/>
          <a:ext cx="0" cy="0"/>
          <a:chOff x="0" y="0"/>
          <a:chExt cx="0" cy="0"/>
        </a:xfrm>
      </p:grpSpPr>
      <p:sp>
        <p:nvSpPr>
          <p:cNvPr id="67" name="Google Shape;67;p19"/>
          <p:cNvSpPr txBox="1">
            <a:spLocks noGrp="1"/>
          </p:cNvSpPr>
          <p:nvPr>
            <p:ph type="ctrTitle"/>
          </p:nvPr>
        </p:nvSpPr>
        <p:spPr>
          <a:xfrm>
            <a:off x="0" y="0"/>
            <a:ext cx="9144000" cy="8955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06FB6"/>
              </a:buClr>
              <a:buSzPts val="3800"/>
              <a:buFont typeface="Calibri"/>
              <a:buNone/>
              <a:defRPr sz="38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19"/>
          <p:cNvSpPr txBox="1">
            <a:spLocks noGrp="1"/>
          </p:cNvSpPr>
          <p:nvPr>
            <p:ph type="body" idx="1"/>
          </p:nvPr>
        </p:nvSpPr>
        <p:spPr>
          <a:xfrm>
            <a:off x="4146185" y="1172642"/>
            <a:ext cx="4626300" cy="30843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90000"/>
              </a:lnSpc>
              <a:spcBef>
                <a:spcPts val="8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1pPr>
            <a:lvl2pPr marL="914400" marR="0" lvl="1"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2pPr>
            <a:lvl3pPr marL="1371600" marR="0" lvl="2"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3pPr>
            <a:lvl4pPr marL="1828800" marR="0" lvl="3"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4pPr>
            <a:lvl5pPr marL="2286000" marR="0" lvl="4" indent="-400050" algn="l" rtl="0">
              <a:lnSpc>
                <a:spcPct val="90000"/>
              </a:lnSpc>
              <a:spcBef>
                <a:spcPts val="400"/>
              </a:spcBef>
              <a:spcAft>
                <a:spcPts val="0"/>
              </a:spcAft>
              <a:buClr>
                <a:srgbClr val="006FB6"/>
              </a:buClr>
              <a:buSzPts val="2700"/>
              <a:buFont typeface="Arial"/>
              <a:buChar char="•"/>
              <a:defRPr sz="27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body" idx="2"/>
          </p:nvPr>
        </p:nvSpPr>
        <p:spPr>
          <a:xfrm>
            <a:off x="1245438" y="1203076"/>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3"/>
          </p:nvPr>
        </p:nvSpPr>
        <p:spPr>
          <a:xfrm>
            <a:off x="1245439" y="2275830"/>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4"/>
          </p:nvPr>
        </p:nvSpPr>
        <p:spPr>
          <a:xfrm>
            <a:off x="1245439" y="3379381"/>
            <a:ext cx="2545500" cy="7917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rgbClr val="006FB6"/>
              </a:buClr>
              <a:buSzPts val="2300"/>
              <a:buFont typeface="Arial"/>
              <a:buNone/>
              <a:defRPr sz="2300" b="0"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Google Shape;72;p19"/>
          <p:cNvSpPr txBox="1">
            <a:spLocks noGrp="1"/>
          </p:cNvSpPr>
          <p:nvPr>
            <p:ph type="body" idx="5"/>
          </p:nvPr>
        </p:nvSpPr>
        <p:spPr>
          <a:xfrm>
            <a:off x="523875" y="1211411"/>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body" idx="6"/>
          </p:nvPr>
        </p:nvSpPr>
        <p:spPr>
          <a:xfrm>
            <a:off x="523873" y="2280595"/>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body" idx="7"/>
          </p:nvPr>
        </p:nvSpPr>
        <p:spPr>
          <a:xfrm>
            <a:off x="523873" y="3379380"/>
            <a:ext cx="635400" cy="7917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90000"/>
              </a:lnSpc>
              <a:spcBef>
                <a:spcPts val="800"/>
              </a:spcBef>
              <a:spcAft>
                <a:spcPts val="0"/>
              </a:spcAft>
              <a:buClr>
                <a:srgbClr val="006FB6"/>
              </a:buClr>
              <a:buSzPts val="5300"/>
              <a:buFont typeface="Arial"/>
              <a:buNone/>
              <a:defRPr sz="5300" b="1" i="0" u="none" strike="noStrike" cap="none">
                <a:solidFill>
                  <a:srgbClr val="006FB6"/>
                </a:solidFill>
                <a:latin typeface="Calibri"/>
                <a:ea typeface="Calibri"/>
                <a:cs typeface="Calibri"/>
                <a:sym typeface="Calibri"/>
              </a:defRPr>
            </a:lvl1pPr>
            <a:lvl2pPr marL="914400" marR="0" lvl="1"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2pPr>
            <a:lvl3pPr marL="1371600" marR="0" lvl="2"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3pPr>
            <a:lvl4pPr marL="1828800" marR="0" lvl="3"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4pPr>
            <a:lvl5pPr marL="2286000" marR="0" lvl="4" indent="-374650" algn="l" rtl="0">
              <a:lnSpc>
                <a:spcPct val="90000"/>
              </a:lnSpc>
              <a:spcBef>
                <a:spcPts val="400"/>
              </a:spcBef>
              <a:spcAft>
                <a:spcPts val="0"/>
              </a:spcAft>
              <a:buClr>
                <a:srgbClr val="006FB6"/>
              </a:buClr>
              <a:buSzPts val="2300"/>
              <a:buFont typeface="Arial"/>
              <a:buChar char="•"/>
              <a:defRPr sz="2300" b="0" i="0" u="none" strike="noStrike" cap="none">
                <a:solidFill>
                  <a:srgbClr val="006FB6"/>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0" y="-8315"/>
            <a:ext cx="9144000" cy="9549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p:txBody>
      </p:sp>
      <p:cxnSp>
        <p:nvCxnSpPr>
          <p:cNvPr id="7" name="Google Shape;7;p8"/>
          <p:cNvCxnSpPr/>
          <p:nvPr/>
        </p:nvCxnSpPr>
        <p:spPr>
          <a:xfrm>
            <a:off x="-3503" y="945633"/>
            <a:ext cx="9144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 name="Google Shape;8;p8"/>
          <p:cNvSpPr txBox="1"/>
          <p:nvPr/>
        </p:nvSpPr>
        <p:spPr>
          <a:xfrm>
            <a:off x="0" y="1"/>
            <a:ext cx="9144000" cy="943200"/>
          </a:xfrm>
          <a:prstGeom prst="rect">
            <a:avLst/>
          </a:prstGeom>
          <a:noFill/>
          <a:ln>
            <a:noFill/>
          </a:ln>
        </p:spPr>
        <p:txBody>
          <a:bodyPr spcFirstLastPara="1" wrap="square" lIns="342900" tIns="34275" rIns="68575" bIns="34275" anchor="ctr" anchorCtr="0">
            <a:noAutofit/>
          </a:bodyPr>
          <a:lstStyle/>
          <a:p>
            <a:pPr marL="0" marR="0" lvl="0" indent="0" algn="l" rtl="0">
              <a:lnSpc>
                <a:spcPct val="90000"/>
              </a:lnSpc>
              <a:spcBef>
                <a:spcPts val="0"/>
              </a:spcBef>
              <a:spcAft>
                <a:spcPts val="0"/>
              </a:spcAft>
              <a:buClr>
                <a:srgbClr val="000000"/>
              </a:buClr>
              <a:buSzPts val="3800"/>
              <a:buFont typeface="Arial"/>
              <a:buNone/>
            </a:pPr>
            <a:endParaRPr sz="3800" b="1" i="0" u="none" strike="noStrike" cap="none">
              <a:solidFill>
                <a:srgbClr val="006FB6"/>
              </a:solidFill>
              <a:latin typeface="Calibri"/>
              <a:ea typeface="Calibri"/>
              <a:cs typeface="Calibri"/>
              <a:sym typeface="Calibri"/>
            </a:endParaRPr>
          </a:p>
        </p:txBody>
      </p:sp>
      <p:pic>
        <p:nvPicPr>
          <p:cNvPr id="9" name="Google Shape;9;p8"/>
          <p:cNvPicPr preferRelativeResize="0"/>
          <p:nvPr/>
        </p:nvPicPr>
        <p:blipFill rotWithShape="1">
          <a:blip r:embed="rId13">
            <a:alphaModFix/>
          </a:blip>
          <a:srcRect/>
          <a:stretch/>
        </p:blipFill>
        <p:spPr>
          <a:xfrm>
            <a:off x="6915196" y="88124"/>
            <a:ext cx="2112264" cy="642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1"/>
          <p:cNvSpPr/>
          <p:nvPr/>
        </p:nvSpPr>
        <p:spPr>
          <a:xfrm>
            <a:off x="0" y="0"/>
            <a:ext cx="2652600" cy="5143500"/>
          </a:xfrm>
          <a:prstGeom prst="rect">
            <a:avLst/>
          </a:prstGeom>
          <a:solidFill>
            <a:srgbClr val="D7E8A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4" name="Google Shape;94;p11"/>
          <p:cNvCxnSpPr/>
          <p:nvPr/>
        </p:nvCxnSpPr>
        <p:spPr>
          <a:xfrm>
            <a:off x="2652513" y="0"/>
            <a:ext cx="0" cy="5143500"/>
          </a:xfrm>
          <a:prstGeom prst="straightConnector1">
            <a:avLst/>
          </a:prstGeom>
          <a:noFill/>
          <a:ln w="88900" cap="flat" cmpd="sng">
            <a:solidFill>
              <a:srgbClr val="96C93F"/>
            </a:solidFill>
            <a:prstDash val="solid"/>
            <a:miter lim="800000"/>
            <a:headEnd type="none" w="sm" len="sm"/>
            <a:tailEnd type="none" w="sm" len="sm"/>
          </a:ln>
        </p:spPr>
      </p:cxnSp>
      <p:pic>
        <p:nvPicPr>
          <p:cNvPr id="95" name="Google Shape;95;p11"/>
          <p:cNvPicPr preferRelativeResize="0"/>
          <p:nvPr/>
        </p:nvPicPr>
        <p:blipFill rotWithShape="1">
          <a:blip r:embed="rId8">
            <a:alphaModFix/>
          </a:blip>
          <a:srcRect/>
          <a:stretch/>
        </p:blipFill>
        <p:spPr>
          <a:xfrm>
            <a:off x="6915196" y="4393061"/>
            <a:ext cx="2112264" cy="642555"/>
          </a:xfrm>
          <a:prstGeom prst="rect">
            <a:avLst/>
          </a:prstGeom>
          <a:noFill/>
          <a:ln>
            <a:noFill/>
          </a:ln>
        </p:spPr>
      </p:pic>
      <p:sp>
        <p:nvSpPr>
          <p:cNvPr id="96" name="Google Shape;96;p11"/>
          <p:cNvSpPr txBox="1">
            <a:spLocks noGrp="1"/>
          </p:cNvSpPr>
          <p:nvPr>
            <p:ph type="title"/>
          </p:nvPr>
        </p:nvSpPr>
        <p:spPr>
          <a:xfrm>
            <a:off x="2652512" y="0"/>
            <a:ext cx="4262700" cy="1182900"/>
          </a:xfrm>
          <a:prstGeom prst="rect">
            <a:avLst/>
          </a:prstGeom>
          <a:noFill/>
          <a:ln>
            <a:noFill/>
          </a:ln>
        </p:spPr>
        <p:txBody>
          <a:bodyPr spcFirstLastPara="1" wrap="square" lIns="205725" tIns="34275" rIns="68575" bIns="34275" anchor="ctr" anchorCtr="0">
            <a:noAutofit/>
          </a:bodyPr>
          <a:lstStyle>
            <a:lvl1pPr marR="0" lvl="0" algn="l" rtl="0">
              <a:lnSpc>
                <a:spcPct val="90000"/>
              </a:lnSpc>
              <a:spcBef>
                <a:spcPts val="0"/>
              </a:spcBef>
              <a:spcAft>
                <a:spcPts val="0"/>
              </a:spcAft>
              <a:buClr>
                <a:srgbClr val="0771BA"/>
              </a:buClr>
              <a:buSzPts val="3200"/>
              <a:buFont typeface="Calibri"/>
              <a:buNone/>
              <a:defRPr sz="3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350075" y="1563449"/>
            <a:ext cx="8520600" cy="27654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vi-VN" sz="5400" b="1" i="0" u="none" strike="noStrike" cap="none" dirty="0">
                <a:solidFill>
                  <a:schemeClr val="accent1"/>
                </a:solidFill>
                <a:latin typeface="Arial"/>
                <a:ea typeface="Calibri"/>
                <a:cs typeface="Calibri"/>
                <a:sym typeface="Calibri"/>
              </a:rPr>
              <a:t>Chúc Mừng Việc Học</a:t>
            </a:r>
          </a:p>
          <a:p>
            <a:pPr marL="0" marR="0" lvl="0" indent="0" algn="ctr" rtl="0">
              <a:lnSpc>
                <a:spcPct val="100000"/>
              </a:lnSpc>
              <a:spcBef>
                <a:spcPts val="0"/>
              </a:spcBef>
              <a:spcAft>
                <a:spcPts val="0"/>
              </a:spcAft>
              <a:buClr>
                <a:srgbClr val="000000"/>
              </a:buClr>
              <a:buSzPts val="4400"/>
              <a:buFont typeface="Arial"/>
              <a:buNone/>
            </a:pPr>
            <a:r>
              <a:rPr lang="vi-VN" sz="4400" b="0" i="0" u="none" strike="noStrike" cap="none" dirty="0">
                <a:solidFill>
                  <a:schemeClr val="accent3"/>
                </a:solidFill>
                <a:latin typeface="Arial"/>
                <a:ea typeface="Calibri"/>
                <a:cs typeface="Calibri"/>
                <a:sym typeface="Calibri"/>
              </a:rPr>
              <a:t>Xin Chúc Mừng Các H</a:t>
            </a:r>
            <a:r>
              <a:rPr lang="vi-VN" sz="4400" dirty="0">
                <a:solidFill>
                  <a:schemeClr val="accent3"/>
                </a:solidFill>
                <a:latin typeface="Arial"/>
                <a:ea typeface="Calibri"/>
                <a:cs typeface="Calibri"/>
                <a:sym typeface="Calibri"/>
              </a:rPr>
              <a:t>ọc Sin</a:t>
            </a:r>
            <a:r>
              <a:rPr lang="vi-VN" sz="4400" b="0" i="0" u="none" strike="noStrike" cap="none" dirty="0">
                <a:solidFill>
                  <a:schemeClr val="accent3"/>
                </a:solidFill>
                <a:latin typeface="Arial"/>
                <a:ea typeface="Calibri"/>
                <a:cs typeface="Calibri"/>
                <a:sym typeface="Calibri"/>
              </a:rPr>
              <a:t>h </a:t>
            </a:r>
            <a:br>
              <a:rPr lang="en-US" sz="4400" b="0" i="0" u="none" strike="noStrike" cap="none" dirty="0">
                <a:solidFill>
                  <a:schemeClr val="accent3"/>
                </a:solidFill>
                <a:latin typeface="Arial"/>
                <a:ea typeface="Calibri"/>
                <a:cs typeface="Calibri"/>
                <a:sym typeface="Calibri"/>
              </a:rPr>
            </a:br>
            <a:r>
              <a:rPr lang="vi-VN" sz="4400" b="0" i="0" u="none" strike="noStrike" cap="none" dirty="0">
                <a:solidFill>
                  <a:schemeClr val="accent3"/>
                </a:solidFill>
                <a:latin typeface="Arial"/>
                <a:ea typeface="Calibri"/>
                <a:cs typeface="Calibri"/>
                <a:sym typeface="Calibri"/>
              </a:rPr>
              <a:t>và Gia Đình!</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ctrTitle"/>
          </p:nvPr>
        </p:nvSpPr>
        <p:spPr>
          <a:xfrm>
            <a:off x="350075" y="1563450"/>
            <a:ext cx="8520600" cy="354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0"/>
              </a:spcAft>
              <a:buClr>
                <a:srgbClr val="000000"/>
              </a:buClr>
              <a:buSzPts val="1900"/>
              <a:buFont typeface="Arial"/>
              <a:buNone/>
            </a:pPr>
            <a:r>
              <a:rPr lang="vi-VN" sz="1600" b="0" i="0" u="none" strike="noStrike" cap="none" dirty="0">
                <a:solidFill>
                  <a:schemeClr val="accent1"/>
                </a:solidFill>
                <a:latin typeface="Arial"/>
                <a:ea typeface="Calibri"/>
                <a:cs typeface="Calibri"/>
                <a:sym typeface="Calibri"/>
              </a:rPr>
              <a:t>Xin Chào Các H</a:t>
            </a:r>
            <a:r>
              <a:rPr lang="vi-VN" sz="1600" dirty="0">
                <a:solidFill>
                  <a:schemeClr val="accent1"/>
                </a:solidFill>
                <a:latin typeface="Arial"/>
                <a:ea typeface="Calibri"/>
                <a:cs typeface="Calibri"/>
                <a:sym typeface="Calibri"/>
              </a:rPr>
              <a:t>ọc Sinh </a:t>
            </a:r>
            <a:r>
              <a:rPr lang="vi-VN" sz="1600" b="0" i="0" u="none" strike="noStrike" cap="none" dirty="0">
                <a:solidFill>
                  <a:schemeClr val="accent1"/>
                </a:solidFill>
                <a:latin typeface="Arial"/>
                <a:ea typeface="Calibri"/>
                <a:cs typeface="Calibri"/>
                <a:sym typeface="Calibri"/>
              </a:rPr>
              <a:t>và Gia Đình,</a:t>
            </a:r>
          </a:p>
          <a:p>
            <a:pPr marL="0" marR="0" lvl="0" indent="0" algn="l" rtl="0">
              <a:lnSpc>
                <a:spcPct val="115000"/>
              </a:lnSpc>
              <a:spcBef>
                <a:spcPts val="1600"/>
              </a:spcBef>
              <a:spcAft>
                <a:spcPts val="0"/>
              </a:spcAft>
              <a:buClr>
                <a:srgbClr val="000000"/>
              </a:buClr>
              <a:buSzPts val="1900"/>
              <a:buFont typeface="Arial"/>
              <a:buNone/>
            </a:pPr>
            <a:r>
              <a:rPr lang="vi-VN" sz="1600" b="0" i="0" u="none" strike="noStrike" cap="none" dirty="0">
                <a:solidFill>
                  <a:schemeClr val="accent1"/>
                </a:solidFill>
                <a:latin typeface="Arial"/>
                <a:ea typeface="Calibri"/>
                <a:cs typeface="Calibri"/>
                <a:sym typeface="Calibri"/>
              </a:rPr>
              <a:t>Xin chúc mừng thành tích của các em với Springboard Collaborative! Là một tổ chức, chúng tôi </a:t>
            </a:r>
            <a:r>
              <a:rPr lang="en-US" sz="1600" b="0" i="0" u="none" strike="noStrike" cap="none" dirty="0" err="1">
                <a:solidFill>
                  <a:schemeClr val="accent1"/>
                </a:solidFill>
                <a:latin typeface="Arial"/>
                <a:ea typeface="Calibri"/>
                <a:cs typeface="Calibri"/>
                <a:sym typeface="Calibri"/>
              </a:rPr>
              <a:t>rất</a:t>
            </a:r>
            <a:r>
              <a:rPr lang="en-US" sz="1600" b="0" i="0" u="none" strike="noStrike" cap="none" dirty="0">
                <a:solidFill>
                  <a:schemeClr val="accent1"/>
                </a:solidFill>
                <a:latin typeface="Arial"/>
                <a:ea typeface="Calibri"/>
                <a:cs typeface="Calibri"/>
                <a:sym typeface="Calibri"/>
              </a:rPr>
              <a:t> </a:t>
            </a:r>
            <a:r>
              <a:rPr lang="en-US" sz="1600" b="0" i="0" u="none" strike="noStrike" cap="none" dirty="0" err="1">
                <a:solidFill>
                  <a:schemeClr val="accent1"/>
                </a:solidFill>
                <a:latin typeface="Arial"/>
                <a:ea typeface="Calibri"/>
                <a:cs typeface="Calibri"/>
                <a:sym typeface="Calibri"/>
              </a:rPr>
              <a:t>xem</a:t>
            </a:r>
            <a:r>
              <a:rPr lang="en-US" sz="1600" b="0" i="0" u="none" strike="noStrike" cap="none" dirty="0">
                <a:solidFill>
                  <a:schemeClr val="accent1"/>
                </a:solidFill>
                <a:latin typeface="Arial"/>
                <a:ea typeface="Calibri"/>
                <a:cs typeface="Calibri"/>
                <a:sym typeface="Calibri"/>
              </a:rPr>
              <a:t> </a:t>
            </a:r>
            <a:r>
              <a:rPr lang="en-US" sz="1600" b="0" i="0" u="none" strike="noStrike" cap="none" dirty="0" err="1">
                <a:solidFill>
                  <a:schemeClr val="accent1"/>
                </a:solidFill>
                <a:latin typeface="Arial"/>
                <a:ea typeface="Calibri"/>
                <a:cs typeface="Calibri"/>
                <a:sym typeface="Calibri"/>
              </a:rPr>
              <a:t>trọng</a:t>
            </a:r>
            <a:r>
              <a:rPr lang="en-US" sz="1600" b="0" i="0" u="none" strike="noStrike" cap="none" dirty="0">
                <a:solidFill>
                  <a:schemeClr val="accent1"/>
                </a:solidFill>
                <a:latin typeface="Arial"/>
                <a:ea typeface="Calibri"/>
                <a:cs typeface="Calibri"/>
                <a:sym typeface="Calibri"/>
              </a:rPr>
              <a:t> </a:t>
            </a:r>
            <a:r>
              <a:rPr lang="vi-VN" sz="1600" b="0" i="0" u="none" strike="noStrike" cap="none" dirty="0">
                <a:solidFill>
                  <a:schemeClr val="accent1"/>
                </a:solidFill>
                <a:latin typeface="Arial"/>
                <a:ea typeface="Calibri"/>
                <a:cs typeface="Calibri"/>
                <a:sym typeface="Calibri"/>
              </a:rPr>
              <a:t>việc tôn vinh thành công của các học sinh và gia đình cũng như công việc mà họ đã cùng thực hiện với các giáo viên để tạo ra những học sinh xuất sắc trong việc đọc. Hôm nay, chúng ta sẽ cùng suy ngẫm, “tiến” về phía trước, chia sẻ nguồn lực hỗ trợ để sử dụng ở nhà và ăn mừng những gì mà nhóm chúng ta đã </a:t>
            </a:r>
            <a:r>
              <a:rPr lang="en-US" sz="1600" b="0" i="0" u="none" strike="noStrike" cap="none" dirty="0" err="1">
                <a:solidFill>
                  <a:schemeClr val="accent1"/>
                </a:solidFill>
                <a:latin typeface="Arial"/>
                <a:ea typeface="Calibri"/>
                <a:cs typeface="Calibri"/>
                <a:sym typeface="Calibri"/>
              </a:rPr>
              <a:t>làm</a:t>
            </a:r>
            <a:r>
              <a:rPr lang="en-US" sz="1600" b="0" i="0" u="none" strike="noStrike" cap="none" dirty="0">
                <a:solidFill>
                  <a:schemeClr val="accent1"/>
                </a:solidFill>
                <a:latin typeface="Arial"/>
                <a:ea typeface="Calibri"/>
                <a:cs typeface="Calibri"/>
                <a:sym typeface="Calibri"/>
              </a:rPr>
              <a:t> </a:t>
            </a:r>
            <a:r>
              <a:rPr lang="vi-VN" sz="1600" b="0" i="0" u="none" strike="noStrike" cap="none" dirty="0">
                <a:solidFill>
                  <a:schemeClr val="accent1"/>
                </a:solidFill>
                <a:latin typeface="Arial"/>
                <a:ea typeface="Calibri"/>
                <a:cs typeface="Calibri"/>
                <a:sym typeface="Calibri"/>
              </a:rPr>
              <a:t>được cùng nhau. Thật vui khi được làm việc với quý vị và các em trong năm nay! Hãy tiếp tục học tập chăm chỉ!</a:t>
            </a:r>
          </a:p>
          <a:p>
            <a:pPr marL="0" marR="0" lvl="0" indent="0" algn="l" rtl="0">
              <a:lnSpc>
                <a:spcPct val="115000"/>
              </a:lnSpc>
              <a:spcBef>
                <a:spcPts val="1600"/>
              </a:spcBef>
              <a:spcAft>
                <a:spcPts val="0"/>
              </a:spcAft>
              <a:buClr>
                <a:srgbClr val="000000"/>
              </a:buClr>
              <a:buSzPts val="1900"/>
              <a:buFont typeface="Arial"/>
              <a:buNone/>
            </a:pPr>
            <a:r>
              <a:rPr lang="vi-VN" sz="1600" b="0" i="0" u="none" strike="noStrike" cap="none" dirty="0">
                <a:solidFill>
                  <a:schemeClr val="accent1"/>
                </a:solidFill>
                <a:latin typeface="Arial"/>
                <a:ea typeface="Calibri"/>
                <a:cs typeface="Calibri"/>
                <a:sym typeface="Calibri"/>
              </a:rPr>
              <a:t>Trân trọng,</a:t>
            </a:r>
            <a:br>
              <a:rPr lang="en-US" sz="1600" b="0" i="0" u="none" strike="noStrike" cap="none" dirty="0">
                <a:solidFill>
                  <a:schemeClr val="accent1"/>
                </a:solidFill>
                <a:latin typeface="Arial"/>
                <a:ea typeface="Calibri"/>
                <a:cs typeface="Calibri"/>
                <a:sym typeface="Calibri"/>
              </a:rPr>
            </a:br>
            <a:br>
              <a:rPr lang="en-US" sz="1900" b="0" i="0" u="none" strike="noStrike" cap="none" dirty="0">
                <a:solidFill>
                  <a:schemeClr val="accent1"/>
                </a:solidFill>
                <a:latin typeface="Arial"/>
                <a:ea typeface="Calibri"/>
                <a:cs typeface="Calibri"/>
                <a:sym typeface="Calibri"/>
              </a:rPr>
            </a:br>
            <a:r>
              <a:rPr lang="vi-VN" sz="1900" b="0" i="0" u="none" strike="noStrike" cap="none" dirty="0">
                <a:solidFill>
                  <a:schemeClr val="accent1"/>
                </a:solidFill>
                <a:latin typeface="Arial"/>
                <a:ea typeface="Calibri"/>
                <a:cs typeface="Calibri"/>
                <a:sym typeface="Calibri"/>
              </a:rPr>
              <a:t>______________________________</a:t>
            </a:r>
          </a:p>
          <a:p>
            <a:pPr marL="0" marR="0" lvl="0" indent="0" algn="l" rtl="0">
              <a:lnSpc>
                <a:spcPct val="115000"/>
              </a:lnSpc>
              <a:spcBef>
                <a:spcPts val="1600"/>
              </a:spcBef>
              <a:spcAft>
                <a:spcPts val="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a:p>
            <a:pPr marL="0" marR="0" lvl="0" indent="0" algn="l" rtl="0">
              <a:lnSpc>
                <a:spcPct val="115000"/>
              </a:lnSpc>
              <a:spcBef>
                <a:spcPts val="1600"/>
              </a:spcBef>
              <a:spcAft>
                <a:spcPts val="1600"/>
              </a:spcAft>
              <a:buClr>
                <a:srgbClr val="000000"/>
              </a:buClr>
              <a:buSzPts val="1900"/>
              <a:buFont typeface="Arial"/>
              <a:buNone/>
            </a:pPr>
            <a:endParaRPr sz="1900" b="0" i="0" u="none" strike="noStrike" cap="none" dirty="0">
              <a:solidFill>
                <a:schemeClr val="accent2"/>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ctrTitle"/>
          </p:nvPr>
        </p:nvSpPr>
        <p:spPr>
          <a:xfrm>
            <a:off x="1" y="0"/>
            <a:ext cx="9144000" cy="895500"/>
          </a:xfrm>
          <a:prstGeom prst="rect">
            <a:avLst/>
          </a:prstGeom>
          <a:noFill/>
          <a:ln>
            <a:noFill/>
          </a:ln>
        </p:spPr>
        <p:txBody>
          <a:bodyPr spcFirstLastPara="1" wrap="square" lIns="205725" tIns="34275" rIns="68575" bIns="34275" anchor="ctr" anchorCtr="0">
            <a:noAutofit/>
          </a:bodyPr>
          <a:lstStyle/>
          <a:p>
            <a:pPr marL="457200" lvl="0" indent="-457200" algn="l" rtl="0">
              <a:lnSpc>
                <a:spcPct val="90000"/>
              </a:lnSpc>
              <a:spcBef>
                <a:spcPts val="0"/>
              </a:spcBef>
              <a:spcAft>
                <a:spcPts val="0"/>
              </a:spcAft>
              <a:buSzPts val="3800"/>
              <a:buAutoNum type="arabicPeriod"/>
            </a:pPr>
            <a:r>
              <a:rPr lang="vi-VN"/>
              <a:t>Suy Ngẫm</a:t>
            </a:r>
          </a:p>
        </p:txBody>
      </p:sp>
      <p:sp>
        <p:nvSpPr>
          <p:cNvPr id="151" name="Google Shape;151;p3"/>
          <p:cNvSpPr/>
          <p:nvPr/>
        </p:nvSpPr>
        <p:spPr>
          <a:xfrm rot="5400000" flipH="1">
            <a:off x="516854" y="1034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2" name="Google Shape;152;p3"/>
          <p:cNvSpPr txBox="1"/>
          <p:nvPr/>
        </p:nvSpPr>
        <p:spPr>
          <a:xfrm>
            <a:off x="309574" y="1294327"/>
            <a:ext cx="2238623" cy="14430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vi-VN" sz="1700" b="1" i="0" u="none" strike="noStrike" cap="none" dirty="0">
                <a:solidFill>
                  <a:schemeClr val="lt1"/>
                </a:solidFill>
                <a:latin typeface="Arial"/>
                <a:ea typeface="Questrial"/>
                <a:cs typeface="Questrial"/>
                <a:sym typeface="Questrial"/>
              </a:rPr>
              <a:t>Kể tên 3 kỹ năng/bài học mà các em đã học để cải thiện khả năng đọc của mình.</a:t>
            </a:r>
          </a:p>
        </p:txBody>
      </p:sp>
      <p:sp>
        <p:nvSpPr>
          <p:cNvPr id="153" name="Google Shape;153;p3"/>
          <p:cNvSpPr/>
          <p:nvPr/>
        </p:nvSpPr>
        <p:spPr>
          <a:xfrm rot="5400000" flipH="1">
            <a:off x="3610930"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4" name="Google Shape;154;p3"/>
          <p:cNvSpPr txBox="1"/>
          <p:nvPr/>
        </p:nvSpPr>
        <p:spPr>
          <a:xfrm>
            <a:off x="3384112" y="1522500"/>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vi-VN" sz="1900" b="1" i="0" u="none" strike="noStrike" cap="none" dirty="0">
                <a:solidFill>
                  <a:schemeClr val="lt1"/>
                </a:solidFill>
                <a:latin typeface="Arial"/>
                <a:ea typeface="Questrial"/>
                <a:cs typeface="Questrial"/>
                <a:sym typeface="Questrial"/>
              </a:rPr>
              <a:t>Kể tên 2 điều mà các em tự hào!</a:t>
            </a:r>
          </a:p>
        </p:txBody>
      </p:sp>
      <p:sp>
        <p:nvSpPr>
          <p:cNvPr id="155" name="Google Shape;155;p3"/>
          <p:cNvSpPr/>
          <p:nvPr/>
        </p:nvSpPr>
        <p:spPr>
          <a:xfrm rot="5400000" flipH="1">
            <a:off x="6685455" y="1066685"/>
            <a:ext cx="1785024" cy="2238624"/>
          </a:xfrm>
          <a:custGeom>
            <a:avLst/>
            <a:gdLst/>
            <a:ahLst/>
            <a:cxnLst/>
            <a:rect l="l" t="t"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000000"/>
              </a:solidFill>
              <a:latin typeface="Lato Light"/>
              <a:ea typeface="Lato Light"/>
              <a:cs typeface="Lato Light"/>
              <a:sym typeface="Lato Light"/>
            </a:endParaRPr>
          </a:p>
        </p:txBody>
      </p:sp>
      <p:sp>
        <p:nvSpPr>
          <p:cNvPr id="156" name="Google Shape;156;p3"/>
          <p:cNvSpPr txBox="1"/>
          <p:nvPr/>
        </p:nvSpPr>
        <p:spPr>
          <a:xfrm>
            <a:off x="6458637" y="1522500"/>
            <a:ext cx="2219100" cy="10662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vi-VN" sz="1900" b="1" i="0" u="none" strike="noStrike" cap="none" dirty="0">
                <a:solidFill>
                  <a:schemeClr val="lt1"/>
                </a:solidFill>
                <a:latin typeface="Arial"/>
                <a:ea typeface="Questrial"/>
                <a:cs typeface="Questrial"/>
                <a:sym typeface="Questrial"/>
              </a:rPr>
              <a:t>Nói ra 1 điều mà các em sẽ tiếp tục làm ở nhà.</a:t>
            </a:r>
          </a:p>
        </p:txBody>
      </p:sp>
      <p:pic>
        <p:nvPicPr>
          <p:cNvPr id="157" name="Google Shape;157;p3"/>
          <p:cNvPicPr preferRelativeResize="0"/>
          <p:nvPr/>
        </p:nvPicPr>
        <p:blipFill rotWithShape="1">
          <a:blip r:embed="rId3">
            <a:alphaModFix/>
          </a:blip>
          <a:srcRect/>
          <a:stretch/>
        </p:blipFill>
        <p:spPr>
          <a:xfrm>
            <a:off x="8399351" y="4439702"/>
            <a:ext cx="595857" cy="595857"/>
          </a:xfrm>
          <a:prstGeom prst="rect">
            <a:avLst/>
          </a:prstGeom>
          <a:noFill/>
          <a:ln>
            <a:noFill/>
          </a:ln>
        </p:spPr>
      </p:pic>
      <p:pic>
        <p:nvPicPr>
          <p:cNvPr id="158" name="Google Shape;158;p3" descr="A picture containing table&#10;&#10;Description automatically generated"/>
          <p:cNvPicPr preferRelativeResize="0"/>
          <p:nvPr/>
        </p:nvPicPr>
        <p:blipFill rotWithShape="1">
          <a:blip r:embed="rId4">
            <a:alphaModFix/>
          </a:blip>
          <a:srcRect/>
          <a:stretch/>
        </p:blipFill>
        <p:spPr>
          <a:xfrm>
            <a:off x="1102376" y="3192743"/>
            <a:ext cx="653853" cy="1979848"/>
          </a:xfrm>
          <a:prstGeom prst="rect">
            <a:avLst/>
          </a:prstGeom>
          <a:noFill/>
          <a:ln>
            <a:noFill/>
          </a:ln>
        </p:spPr>
      </p:pic>
      <p:pic>
        <p:nvPicPr>
          <p:cNvPr id="159" name="Google Shape;159;p3" descr="A picture containing table&#10;&#10;Description automatically generated"/>
          <p:cNvPicPr preferRelativeResize="0"/>
          <p:nvPr/>
        </p:nvPicPr>
        <p:blipFill rotWithShape="1">
          <a:blip r:embed="rId5">
            <a:alphaModFix/>
          </a:blip>
          <a:srcRect/>
          <a:stretch/>
        </p:blipFill>
        <p:spPr>
          <a:xfrm>
            <a:off x="4185650" y="3192743"/>
            <a:ext cx="635563" cy="1979848"/>
          </a:xfrm>
          <a:prstGeom prst="rect">
            <a:avLst/>
          </a:prstGeom>
          <a:noFill/>
          <a:ln>
            <a:noFill/>
          </a:ln>
        </p:spPr>
      </p:pic>
      <p:pic>
        <p:nvPicPr>
          <p:cNvPr id="160" name="Google Shape;160;p3" descr="A close up of a logo&#10;&#10;Description automatically generated"/>
          <p:cNvPicPr preferRelativeResize="0"/>
          <p:nvPr/>
        </p:nvPicPr>
        <p:blipFill rotWithShape="1">
          <a:blip r:embed="rId6">
            <a:alphaModFix/>
          </a:blip>
          <a:srcRect/>
          <a:stretch/>
        </p:blipFill>
        <p:spPr>
          <a:xfrm>
            <a:off x="7369481" y="3197316"/>
            <a:ext cx="672142" cy="1975275"/>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vi-VN" sz="3600" b="1"/>
              <a:t>2. Hãy “tiến” về phía trước</a:t>
            </a:r>
          </a:p>
        </p:txBody>
      </p:sp>
      <p:pic>
        <p:nvPicPr>
          <p:cNvPr id="183" name="Google Shape;183;p4"/>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184" name="Google Shape;184;p4"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185" name="Google Shape;185;p4"/>
          <p:cNvSpPr txBox="1"/>
          <p:nvPr/>
        </p:nvSpPr>
        <p:spPr>
          <a:xfrm>
            <a:off x="3935425" y="18225"/>
            <a:ext cx="3819300" cy="122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vi-VN" sz="2200" b="1" i="0" u="none" strike="noStrike" cap="none">
                <a:solidFill>
                  <a:srgbClr val="006FB6"/>
                </a:solidFill>
                <a:latin typeface="Arial"/>
                <a:ea typeface="Calibri"/>
                <a:cs typeface="Calibri"/>
                <a:sym typeface="Calibri"/>
              </a:rPr>
              <a:t>Các em sẽ sử dụng những kỹ năng đã học như thế nào để cải thiện khả năng đọc của mình?</a:t>
            </a:r>
          </a:p>
        </p:txBody>
      </p:sp>
      <p:sp>
        <p:nvSpPr>
          <p:cNvPr id="186" name="Google Shape;186;p4"/>
          <p:cNvSpPr/>
          <p:nvPr/>
        </p:nvSpPr>
        <p:spPr>
          <a:xfrm flipH="1">
            <a:off x="2761733" y="1203124"/>
            <a:ext cx="2141890" cy="16965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vi-VN" sz="1800" b="1" i="0" u="none" strike="noStrike" cap="none">
                <a:solidFill>
                  <a:schemeClr val="accent1"/>
                </a:solidFill>
                <a:latin typeface="Arial"/>
                <a:ea typeface="Century Gothic"/>
                <a:cs typeface="Century Gothic"/>
                <a:sym typeface="Century Gothic"/>
              </a:rPr>
              <a:t>Em đã từng nghĩ ______ nhưng bây giờ em biết _______.</a:t>
            </a:r>
          </a:p>
        </p:txBody>
      </p:sp>
      <p:sp>
        <p:nvSpPr>
          <p:cNvPr id="187" name="Google Shape;187;p4"/>
          <p:cNvSpPr/>
          <p:nvPr/>
        </p:nvSpPr>
        <p:spPr>
          <a:xfrm flipH="1">
            <a:off x="6736675" y="1350813"/>
            <a:ext cx="211511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vi-VN" sz="1800" b="1" i="0" u="none" strike="noStrike" cap="none" dirty="0">
                <a:solidFill>
                  <a:schemeClr val="accent1"/>
                </a:solidFill>
                <a:latin typeface="Arial"/>
                <a:ea typeface="Century Gothic"/>
                <a:cs typeface="Century Gothic"/>
                <a:sym typeface="Century Gothic"/>
              </a:rPr>
              <a:t>Bài học lớn nhất mà em học được là __________.</a:t>
            </a:r>
          </a:p>
        </p:txBody>
      </p:sp>
      <p:sp>
        <p:nvSpPr>
          <p:cNvPr id="188" name="Google Shape;188;p4"/>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vi-VN" sz="1600" b="1" i="0" u="none" strike="noStrike" cap="none">
                <a:solidFill>
                  <a:schemeClr val="accent1"/>
                </a:solidFill>
                <a:latin typeface="Arial"/>
                <a:ea typeface="Century Gothic"/>
                <a:cs typeface="Century Gothic"/>
                <a:sym typeface="Century Gothic"/>
              </a:rPr>
              <a:t>Một điều đầy thách thức và em thực sự muốn tiếp tục thực hiện đó là __________.</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ctrTitle"/>
          </p:nvPr>
        </p:nvSpPr>
        <p:spPr>
          <a:xfrm>
            <a:off x="350075" y="1563450"/>
            <a:ext cx="8520600" cy="2904378"/>
          </a:xfrm>
          <a:prstGeom prst="rect">
            <a:avLst/>
          </a:prstGeom>
          <a:noFill/>
          <a:ln>
            <a:noFill/>
          </a:ln>
        </p:spPr>
        <p:txBody>
          <a:bodyPr spcFirstLastPara="1" wrap="square" lIns="91425" tIns="91425" rIns="91425" bIns="91425" anchor="ctr" anchorCtr="0">
            <a:noAutofit/>
          </a:bodyPr>
          <a:lstStyle/>
          <a:p>
            <a:pPr marL="457200" marR="0" lvl="0" indent="-431800" algn="l" rtl="0">
              <a:lnSpc>
                <a:spcPct val="115000"/>
              </a:lnSpc>
              <a:spcBef>
                <a:spcPts val="0"/>
              </a:spcBef>
              <a:spcAft>
                <a:spcPts val="0"/>
              </a:spcAft>
              <a:buClr>
                <a:schemeClr val="accent1"/>
              </a:buClr>
              <a:buSzPts val="3200"/>
              <a:buFont typeface="Calibri"/>
              <a:buChar char="●"/>
            </a:pPr>
            <a:r>
              <a:rPr lang="vi-VN" sz="3200" b="1" i="0" u="none" strike="noStrike" cap="none">
                <a:solidFill>
                  <a:schemeClr val="accent1"/>
                </a:solidFill>
                <a:latin typeface="Arial"/>
                <a:ea typeface="Calibri"/>
                <a:cs typeface="Calibri"/>
                <a:sym typeface="Calibri"/>
              </a:rPr>
              <a:t>Ghi chú từ hội thảo</a:t>
            </a:r>
          </a:p>
          <a:p>
            <a:pPr marL="457200" marR="0" lvl="0" indent="-431800" algn="l" rtl="0">
              <a:lnSpc>
                <a:spcPct val="115000"/>
              </a:lnSpc>
              <a:spcBef>
                <a:spcPts val="0"/>
              </a:spcBef>
              <a:spcAft>
                <a:spcPts val="0"/>
              </a:spcAft>
              <a:buClr>
                <a:schemeClr val="accent1"/>
              </a:buClr>
              <a:buSzPts val="3200"/>
              <a:buFont typeface="Calibri"/>
              <a:buChar char="●"/>
            </a:pPr>
            <a:r>
              <a:rPr lang="vi-VN" sz="3200" b="1" i="0" u="none" strike="noStrike" cap="none">
                <a:solidFill>
                  <a:schemeClr val="accent1"/>
                </a:solidFill>
                <a:latin typeface="Arial"/>
                <a:ea typeface="Calibri"/>
                <a:cs typeface="Calibri"/>
                <a:sym typeface="Calibri"/>
              </a:rPr>
              <a:t>Video hội thảo (được gửi qua email cho quý vị!)</a:t>
            </a:r>
          </a:p>
          <a:p>
            <a:pPr marL="457200" marR="0" lvl="0" indent="-431800" algn="l" rtl="0">
              <a:lnSpc>
                <a:spcPct val="115000"/>
              </a:lnSpc>
              <a:spcBef>
                <a:spcPts val="0"/>
              </a:spcBef>
              <a:spcAft>
                <a:spcPts val="0"/>
              </a:spcAft>
              <a:buClr>
                <a:schemeClr val="accent1"/>
              </a:buClr>
              <a:buSzPts val="3200"/>
              <a:buFont typeface="Calibri"/>
              <a:buChar char="●"/>
            </a:pPr>
            <a:r>
              <a:rPr lang="vi-VN" sz="3200" b="1" i="0" u="none" strike="noStrike" cap="none">
                <a:solidFill>
                  <a:schemeClr val="accent1"/>
                </a:solidFill>
                <a:highlight>
                  <a:srgbClr val="FFFF00"/>
                </a:highlight>
                <a:latin typeface="Arial"/>
                <a:ea typeface="Calibri"/>
                <a:cs typeface="Calibri"/>
                <a:sym typeface="Calibri"/>
              </a:rPr>
              <a:t>[INSERT ANY MORE HERE] </a:t>
            </a:r>
          </a:p>
          <a:p>
            <a:pPr marL="457200" marR="0" lvl="0" indent="0" algn="l" rtl="0">
              <a:lnSpc>
                <a:spcPct val="115000"/>
              </a:lnSpc>
              <a:spcBef>
                <a:spcPts val="1600"/>
              </a:spcBef>
              <a:spcAft>
                <a:spcPts val="1600"/>
              </a:spcAft>
              <a:buClr>
                <a:srgbClr val="000000"/>
              </a:buClr>
              <a:buSzPts val="1600"/>
              <a:buFont typeface="Arial"/>
              <a:buNone/>
            </a:pPr>
            <a:endParaRPr sz="1600" b="1" i="0" u="none" strike="noStrike" cap="none" dirty="0">
              <a:solidFill>
                <a:schemeClr val="accent1"/>
              </a:solidFill>
              <a:latin typeface="Calibri"/>
              <a:ea typeface="Calibri"/>
              <a:cs typeface="Calibri"/>
              <a:sym typeface="Calibri"/>
            </a:endParaRPr>
          </a:p>
        </p:txBody>
      </p:sp>
      <p:sp>
        <p:nvSpPr>
          <p:cNvPr id="207" name="Google Shape;207;p5"/>
          <p:cNvSpPr txBox="1"/>
          <p:nvPr/>
        </p:nvSpPr>
        <p:spPr>
          <a:xfrm>
            <a:off x="78377" y="219252"/>
            <a:ext cx="7106194" cy="6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vi-VN" sz="2800" b="1" i="0" u="none" strike="noStrike" cap="none" dirty="0">
                <a:solidFill>
                  <a:schemeClr val="accent1"/>
                </a:solidFill>
                <a:latin typeface="Arial"/>
                <a:ea typeface="Calibri"/>
                <a:cs typeface="Calibri"/>
                <a:sym typeface="Calibri"/>
              </a:rPr>
              <a:t>3. Nguồn lực hỗ trợ để sử dụng ở nhà</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body" idx="3"/>
          </p:nvPr>
        </p:nvSpPr>
        <p:spPr>
          <a:xfrm>
            <a:off x="-29765" y="2613422"/>
            <a:ext cx="2652600" cy="16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771BA"/>
              </a:buClr>
              <a:buSzPts val="2100"/>
              <a:buNone/>
            </a:pPr>
            <a:r>
              <a:rPr lang="vi-VN" sz="2400" b="1"/>
              <a:t>4. Hãy ăn mừng thành công!</a:t>
            </a:r>
          </a:p>
        </p:txBody>
      </p:sp>
      <p:pic>
        <p:nvPicPr>
          <p:cNvPr id="221" name="Google Shape;221;p6"/>
          <p:cNvPicPr preferRelativeResize="0"/>
          <p:nvPr/>
        </p:nvPicPr>
        <p:blipFill rotWithShape="1">
          <a:blip r:embed="rId3">
            <a:alphaModFix/>
          </a:blip>
          <a:srcRect l="7767" t="10079" r="7426" b="14591"/>
          <a:stretch/>
        </p:blipFill>
        <p:spPr>
          <a:xfrm>
            <a:off x="292215" y="1705316"/>
            <a:ext cx="739368" cy="656763"/>
          </a:xfrm>
          <a:prstGeom prst="rect">
            <a:avLst/>
          </a:prstGeom>
          <a:noFill/>
          <a:ln>
            <a:noFill/>
          </a:ln>
        </p:spPr>
      </p:pic>
      <p:pic>
        <p:nvPicPr>
          <p:cNvPr id="222" name="Google Shape;222;p6" descr="A close up of a logo&#10;&#10;Description automatically generated"/>
          <p:cNvPicPr preferRelativeResize="0"/>
          <p:nvPr/>
        </p:nvPicPr>
        <p:blipFill rotWithShape="1">
          <a:blip r:embed="rId4">
            <a:alphaModFix/>
          </a:blip>
          <a:srcRect/>
          <a:stretch/>
        </p:blipFill>
        <p:spPr>
          <a:xfrm>
            <a:off x="1468453" y="1846075"/>
            <a:ext cx="544689" cy="585966"/>
          </a:xfrm>
          <a:prstGeom prst="rect">
            <a:avLst/>
          </a:prstGeom>
          <a:noFill/>
          <a:ln>
            <a:noFill/>
          </a:ln>
        </p:spPr>
      </p:pic>
      <p:sp>
        <p:nvSpPr>
          <p:cNvPr id="223" name="Google Shape;223;p6"/>
          <p:cNvSpPr txBox="1"/>
          <p:nvPr/>
        </p:nvSpPr>
        <p:spPr>
          <a:xfrm>
            <a:off x="3508813" y="252874"/>
            <a:ext cx="4947209" cy="65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vi-VN" sz="2800" b="1" i="0" u="none" strike="noStrike" cap="none" dirty="0">
                <a:solidFill>
                  <a:srgbClr val="006FB6"/>
                </a:solidFill>
                <a:latin typeface="Arial"/>
                <a:ea typeface="Calibri"/>
                <a:cs typeface="Calibri"/>
                <a:sym typeface="Calibri"/>
              </a:rPr>
              <a:t>Các hoạt động chúc mừng</a:t>
            </a:r>
          </a:p>
        </p:txBody>
      </p:sp>
      <p:sp>
        <p:nvSpPr>
          <p:cNvPr id="224" name="Google Shape;224;p6"/>
          <p:cNvSpPr/>
          <p:nvPr/>
        </p:nvSpPr>
        <p:spPr>
          <a:xfrm flipH="1">
            <a:off x="2816525" y="1237925"/>
            <a:ext cx="1948200" cy="1522800"/>
          </a:xfrm>
          <a:prstGeom prst="wedgeEllipseCallout">
            <a:avLst>
              <a:gd name="adj1" fmla="val -24238"/>
              <a:gd name="adj2" fmla="val 66701"/>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vi-VN" sz="1800" b="1" i="0" u="none" strike="noStrike" cap="none">
                <a:solidFill>
                  <a:srgbClr val="006FB6"/>
                </a:solidFill>
                <a:latin typeface="Arial"/>
                <a:ea typeface="Century Gothic"/>
                <a:cs typeface="Century Gothic"/>
                <a:sym typeface="Century Gothic"/>
              </a:rPr>
              <a:t>Trò chơi!</a:t>
            </a:r>
          </a:p>
        </p:txBody>
      </p:sp>
      <p:sp>
        <p:nvSpPr>
          <p:cNvPr id="225" name="Google Shape;225;p6"/>
          <p:cNvSpPr/>
          <p:nvPr/>
        </p:nvSpPr>
        <p:spPr>
          <a:xfrm flipH="1">
            <a:off x="6736675" y="1350813"/>
            <a:ext cx="2008800" cy="15765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vi-VN" sz="1800" b="1" i="0" u="none" strike="noStrike" cap="none">
                <a:solidFill>
                  <a:srgbClr val="006FB6"/>
                </a:solidFill>
                <a:latin typeface="Arial"/>
                <a:ea typeface="Century Gothic"/>
                <a:cs typeface="Century Gothic"/>
                <a:sym typeface="Century Gothic"/>
              </a:rPr>
              <a:t>Kahoot!</a:t>
            </a:r>
          </a:p>
        </p:txBody>
      </p:sp>
      <p:sp>
        <p:nvSpPr>
          <p:cNvPr id="226" name="Google Shape;226;p6"/>
          <p:cNvSpPr/>
          <p:nvPr/>
        </p:nvSpPr>
        <p:spPr>
          <a:xfrm flipH="1">
            <a:off x="4492873" y="2760727"/>
            <a:ext cx="2326200" cy="1728900"/>
          </a:xfrm>
          <a:prstGeom prst="wedgeEllipseCallout">
            <a:avLst>
              <a:gd name="adj1" fmla="val -20833"/>
              <a:gd name="adj2" fmla="val 62500"/>
            </a:avLst>
          </a:prstGeom>
          <a:solidFill>
            <a:srgbClr val="A2DEF9"/>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vi-VN" sz="1600" b="1" i="0" u="none" strike="noStrike" cap="none" dirty="0">
                <a:solidFill>
                  <a:srgbClr val="006FB6"/>
                </a:solidFill>
                <a:latin typeface="Arial"/>
                <a:ea typeface="Century Gothic"/>
                <a:cs typeface="Century Gothic"/>
                <a:sym typeface="Century Gothic"/>
              </a:rPr>
              <a:t>Giải Thưởng </a:t>
            </a:r>
            <a:r>
              <a:rPr lang="vi-VN" sz="1600" b="1" i="0" u="none" strike="noStrike" cap="none" dirty="0">
                <a:solidFill>
                  <a:schemeClr val="accent1"/>
                </a:solidFill>
                <a:latin typeface="Arial"/>
                <a:ea typeface="Century Gothic"/>
                <a:cs typeface="Century Gothic"/>
                <a:sym typeface="Century Gothic"/>
              </a:rPr>
              <a:t>Thành </a:t>
            </a:r>
            <a:r>
              <a:rPr lang="en-US" sz="1600" b="1" i="0" u="none" strike="noStrike" cap="none" dirty="0" err="1">
                <a:solidFill>
                  <a:schemeClr val="accent1"/>
                </a:solidFill>
                <a:latin typeface="Arial"/>
                <a:ea typeface="Century Gothic"/>
                <a:cs typeface="Century Gothic"/>
                <a:sym typeface="Century Gothic"/>
              </a:rPr>
              <a:t>Tích</a:t>
            </a:r>
            <a:endParaRPr lang="vi-VN" sz="1600" b="1" i="0" u="none" strike="noStrike" cap="none" dirty="0">
              <a:solidFill>
                <a:schemeClr val="accent1"/>
              </a:solidFill>
              <a:latin typeface="Arial"/>
              <a:ea typeface="Century Gothic"/>
              <a:cs typeface="Century Gothic"/>
              <a:sym typeface="Century Gothic"/>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f47ae23a9_0_590"/>
          <p:cNvSpPr txBox="1">
            <a:spLocks noGrp="1"/>
          </p:cNvSpPr>
          <p:nvPr>
            <p:ph type="title"/>
          </p:nvPr>
        </p:nvSpPr>
        <p:spPr>
          <a:xfrm>
            <a:off x="2652497" y="0"/>
            <a:ext cx="5335500" cy="1182900"/>
          </a:xfrm>
          <a:prstGeom prst="rect">
            <a:avLst/>
          </a:prstGeom>
          <a:noFill/>
          <a:ln>
            <a:noFill/>
          </a:ln>
        </p:spPr>
        <p:txBody>
          <a:bodyPr spcFirstLastPara="1" wrap="square" lIns="205725" tIns="34275" rIns="68575" bIns="34275" anchor="ctr" anchorCtr="0">
            <a:noAutofit/>
          </a:bodyPr>
          <a:lstStyle/>
          <a:p>
            <a:pPr marL="0" lvl="0" indent="0" algn="l" rtl="0">
              <a:lnSpc>
                <a:spcPct val="90000"/>
              </a:lnSpc>
              <a:spcBef>
                <a:spcPts val="0"/>
              </a:spcBef>
              <a:spcAft>
                <a:spcPts val="0"/>
              </a:spcAft>
              <a:buSzPts val="1400"/>
              <a:buNone/>
            </a:pPr>
            <a:r>
              <a:rPr lang="vi-VN">
                <a:highlight>
                  <a:srgbClr val="FFFF00"/>
                </a:highlight>
              </a:rPr>
              <a:t>[INSERT ANY GAME SLIDES]</a:t>
            </a:r>
          </a:p>
        </p:txBody>
      </p:sp>
      <p:sp>
        <p:nvSpPr>
          <p:cNvPr id="244" name="Google Shape;244;gdf47ae23a9_0_590"/>
          <p:cNvSpPr txBox="1">
            <a:spLocks noGrp="1"/>
          </p:cNvSpPr>
          <p:nvPr>
            <p:ph type="body" idx="1"/>
          </p:nvPr>
        </p:nvSpPr>
        <p:spPr>
          <a:xfrm>
            <a:off x="0" y="170616"/>
            <a:ext cx="2622900" cy="41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5" name="Google Shape;245;gdf47ae23a9_0_590"/>
          <p:cNvSpPr txBox="1">
            <a:spLocks noGrp="1"/>
          </p:cNvSpPr>
          <p:nvPr>
            <p:ph type="body" idx="2"/>
          </p:nvPr>
        </p:nvSpPr>
        <p:spPr>
          <a:xfrm>
            <a:off x="0" y="1183481"/>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6" name="Google Shape;246;gdf47ae23a9_0_590"/>
          <p:cNvSpPr txBox="1">
            <a:spLocks noGrp="1"/>
          </p:cNvSpPr>
          <p:nvPr>
            <p:ph type="body" idx="3"/>
          </p:nvPr>
        </p:nvSpPr>
        <p:spPr>
          <a:xfrm>
            <a:off x="-29765" y="2994422"/>
            <a:ext cx="2652600" cy="169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
        <p:nvSpPr>
          <p:cNvPr id="247" name="Google Shape;247;gdf47ae23a9_0_590"/>
          <p:cNvSpPr txBox="1">
            <a:spLocks noGrp="1"/>
          </p:cNvSpPr>
          <p:nvPr>
            <p:ph type="body" idx="4"/>
          </p:nvPr>
        </p:nvSpPr>
        <p:spPr>
          <a:xfrm>
            <a:off x="2843213" y="1458516"/>
            <a:ext cx="6105600" cy="31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df47ae23a9_0_598"/>
          <p:cNvSpPr txBox="1"/>
          <p:nvPr/>
        </p:nvSpPr>
        <p:spPr>
          <a:xfrm>
            <a:off x="232168" y="142287"/>
            <a:ext cx="6320400" cy="63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vi-VN" sz="3200" b="1" i="0" u="none" strike="noStrike" cap="none" dirty="0">
                <a:solidFill>
                  <a:srgbClr val="0771BA"/>
                </a:solidFill>
                <a:latin typeface="Arial"/>
                <a:ea typeface="Calibri"/>
                <a:cs typeface="Calibri"/>
                <a:sym typeface="Calibri"/>
              </a:rPr>
              <a:t>Giải Thưởng </a:t>
            </a:r>
            <a:r>
              <a:rPr lang="vi-VN" sz="3200" b="1" i="0" u="none" strike="noStrike" cap="none" dirty="0">
                <a:solidFill>
                  <a:schemeClr val="accent1"/>
                </a:solidFill>
                <a:latin typeface="Arial"/>
                <a:ea typeface="Calibri"/>
                <a:cs typeface="Calibri"/>
                <a:sym typeface="Calibri"/>
              </a:rPr>
              <a:t>Thành T</a:t>
            </a:r>
            <a:r>
              <a:rPr lang="en-US" sz="3200" b="1" dirty="0" err="1">
                <a:solidFill>
                  <a:schemeClr val="accent1"/>
                </a:solidFill>
                <a:ea typeface="Calibri"/>
                <a:cs typeface="Calibri"/>
                <a:sym typeface="Calibri"/>
              </a:rPr>
              <a:t>ích</a:t>
            </a:r>
            <a:r>
              <a:rPr lang="vi-VN" sz="3200" b="1" i="0" u="none" strike="noStrike" cap="none" dirty="0">
                <a:solidFill>
                  <a:schemeClr val="accent1"/>
                </a:solidFill>
                <a:latin typeface="Arial"/>
                <a:ea typeface="Calibri"/>
                <a:cs typeface="Calibri"/>
                <a:sym typeface="Calibri"/>
              </a:rPr>
              <a:t>!</a:t>
            </a:r>
          </a:p>
        </p:txBody>
      </p:sp>
      <p:pic>
        <p:nvPicPr>
          <p:cNvPr id="254" name="Google Shape;254;gdf47ae23a9_0_598"/>
          <p:cNvPicPr preferRelativeResize="0"/>
          <p:nvPr/>
        </p:nvPicPr>
        <p:blipFill rotWithShape="1">
          <a:blip r:embed="rId3">
            <a:alphaModFix/>
          </a:blip>
          <a:srcRect/>
          <a:stretch/>
        </p:blipFill>
        <p:spPr>
          <a:xfrm>
            <a:off x="2494872" y="1520600"/>
            <a:ext cx="4154271" cy="3102775"/>
          </a:xfrm>
          <a:prstGeom prst="rect">
            <a:avLst/>
          </a:prstGeom>
          <a:noFill/>
          <a:ln>
            <a:noFill/>
          </a:ln>
        </p:spPr>
      </p:pic>
      <p:sp>
        <p:nvSpPr>
          <p:cNvPr id="2" name="Google Shape;243;gdf47ae23a9_0_590">
            <a:extLst>
              <a:ext uri="{FF2B5EF4-FFF2-40B4-BE49-F238E27FC236}">
                <a16:creationId xmlns:a16="http://schemas.microsoft.com/office/drawing/2014/main" id="{161866EC-CD65-420A-C4C4-41A2B1A7721C}"/>
              </a:ext>
            </a:extLst>
          </p:cNvPr>
          <p:cNvSpPr txBox="1">
            <a:spLocks/>
          </p:cNvSpPr>
          <p:nvPr/>
        </p:nvSpPr>
        <p:spPr>
          <a:xfrm>
            <a:off x="0" y="929150"/>
            <a:ext cx="5335500" cy="1182900"/>
          </a:xfrm>
          <a:prstGeom prst="rect">
            <a:avLst/>
          </a:prstGeom>
          <a:noFill/>
          <a:ln>
            <a:noFill/>
          </a:ln>
        </p:spPr>
        <p:txBody>
          <a:bodyPr spcFirstLastPara="1" wrap="square" lIns="20572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400"/>
            </a:pPr>
            <a:r>
              <a:rPr lang="vi-VN">
                <a:highlight>
                  <a:srgbClr val="FFFF00"/>
                </a:highlight>
              </a:rPr>
              <a:t>[INSERT ANY NAMES AND AWARDS, ADD SLIDES AS NEEDED]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p:nvPr/>
        </p:nvSpPr>
        <p:spPr>
          <a:xfrm>
            <a:off x="1313025" y="1417825"/>
            <a:ext cx="6731379" cy="3061578"/>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vi-VN" sz="4000" b="1">
                <a:solidFill>
                  <a:schemeClr val="accent1"/>
                </a:solidFill>
                <a:latin typeface="Arial" panose="020F0502020204030204" pitchFamily="34" charset="0"/>
                <a:ea typeface="Calibri"/>
                <a:cs typeface="Calibri" panose="020F0502020204030204" pitchFamily="34" charset="0"/>
                <a:sym typeface="Calibri"/>
              </a:rPr>
              <a:t>Xin cảm ơn</a:t>
            </a:r>
            <a:r>
              <a:rPr lang="vi-VN" sz="4000" b="1" i="0" u="none" strike="noStrike" cap="none">
                <a:solidFill>
                  <a:schemeClr val="accent1"/>
                </a:solidFill>
                <a:latin typeface="Arial" panose="020F0502020204030204" pitchFamily="34" charset="0"/>
                <a:ea typeface="Calibri"/>
                <a:cs typeface="Calibri" panose="020F0502020204030204" pitchFamily="34" charset="0"/>
                <a:sym typeface="Calibri"/>
              </a:rPr>
              <a:t>!</a:t>
            </a: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dirty="0">
              <a:solidFill>
                <a:schemeClr val="accent1"/>
              </a:solidFill>
              <a:latin typeface="Calibri" panose="020F0502020204030204" pitchFamily="34" charset="0"/>
              <a:ea typeface="Calibri"/>
              <a:cs typeface="Calibri" panose="020F0502020204030204" pitchFamily="34" charset="0"/>
              <a:sym typeface="Calibri"/>
            </a:endParaRPr>
          </a:p>
          <a:p>
            <a:pPr marL="457200" marR="0" lvl="0" indent="-336550" algn="l" rtl="0">
              <a:lnSpc>
                <a:spcPct val="100000"/>
              </a:lnSpc>
              <a:spcBef>
                <a:spcPts val="0"/>
              </a:spcBef>
              <a:spcAft>
                <a:spcPts val="0"/>
              </a:spcAft>
              <a:buClr>
                <a:schemeClr val="accent3"/>
              </a:buClr>
              <a:buSzPts val="1700"/>
              <a:buFont typeface="Century Gothic"/>
              <a:buChar char="●"/>
            </a:pPr>
            <a:r>
              <a:rPr lang="vi-VN" sz="3200" b="1" i="0" u="none" strike="noStrike" cap="none">
                <a:solidFill>
                  <a:schemeClr val="accent3"/>
                </a:solidFill>
                <a:latin typeface="Arial" panose="020F0502020204030204" pitchFamily="34" charset="0"/>
                <a:ea typeface="Calibri"/>
                <a:cs typeface="Calibri" panose="020F0502020204030204" pitchFamily="34" charset="0"/>
                <a:sym typeface="Calibri"/>
              </a:rPr>
              <a:t>Hãy tiếp tục việc đọc!</a:t>
            </a:r>
          </a:p>
          <a:p>
            <a:pPr marL="457200" marR="0" lvl="0" indent="-336550" algn="l" rtl="0">
              <a:lnSpc>
                <a:spcPct val="100000"/>
              </a:lnSpc>
              <a:spcBef>
                <a:spcPts val="0"/>
              </a:spcBef>
              <a:spcAft>
                <a:spcPts val="0"/>
              </a:spcAft>
              <a:buClr>
                <a:schemeClr val="accent3"/>
              </a:buClr>
              <a:buSzPts val="1700"/>
              <a:buFont typeface="Century Gothic"/>
              <a:buChar char="●"/>
            </a:pPr>
            <a:r>
              <a:rPr lang="vi-VN" sz="3200" b="1" i="0" u="none" strike="noStrike" cap="none">
                <a:solidFill>
                  <a:schemeClr val="accent3"/>
                </a:solidFill>
                <a:latin typeface="Arial" panose="020F0502020204030204" pitchFamily="34" charset="0"/>
                <a:ea typeface="Calibri"/>
                <a:cs typeface="Calibri" panose="020F0502020204030204" pitchFamily="34" charset="0"/>
                <a:sym typeface="Calibri"/>
              </a:rPr>
              <a:t>Giữ sức khỏe và vui vẻ</a:t>
            </a:r>
          </a:p>
        </p:txBody>
      </p:sp>
    </p:spTree>
  </p:cSld>
  <p:clrMapOvr>
    <a:masterClrMapping/>
  </p:clrMapOvr>
  <p:transition spd="slow">
    <p:fade/>
  </p:transition>
</p:sld>
</file>

<file path=ppt/theme/theme1.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378</Words>
  <Application>Microsoft Office PowerPoint</Application>
  <PresentationFormat>On-screen Show (16:9)</PresentationFormat>
  <Paragraphs>39</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Lato Light</vt:lpstr>
      <vt:lpstr>Short Stack</vt:lpstr>
      <vt:lpstr>Century Gothic</vt:lpstr>
      <vt:lpstr>Arial</vt:lpstr>
      <vt:lpstr>Noto Sans Symbols</vt:lpstr>
      <vt:lpstr>Calibri</vt:lpstr>
      <vt:lpstr>Main Slides</vt:lpstr>
      <vt:lpstr>Left Sidebar Slides</vt:lpstr>
      <vt:lpstr>Chúc Mừng Việc Học Xin Chúc Mừng Các Học Sinh  và Gia Đình!</vt:lpstr>
      <vt:lpstr> Xin Chào Các Học Sinh và Gia Đình, Xin chúc mừng thành tích của các em với Springboard Collaborative! Là một tổ chức, chúng tôi rất xem trọng việc tôn vinh thành công của các học sinh và gia đình cũng như công việc mà họ đã cùng thực hiện với các giáo viên để tạo ra những học sinh xuất sắc trong việc đọc. Hôm nay, chúng ta sẽ cùng suy ngẫm, “tiến” về phía trước, chia sẻ nguồn lực hỗ trợ để sử dụng ở nhà và ăn mừng những gì mà nhóm chúng ta đã làm được cùng nhau. Thật vui khi được làm việc với quý vị và các em trong năm nay! Hãy tiếp tục học tập chăm chỉ! Trân trọng,  ______________________________  </vt:lpstr>
      <vt:lpstr>Suy Ngẫm</vt:lpstr>
      <vt:lpstr>PowerPoint Presentation</vt:lpstr>
      <vt:lpstr>Ghi chú từ hội thảo Video hội thảo (được gửi qua email cho quý vị!) [INSERT ANY MORE HERE]  </vt:lpstr>
      <vt:lpstr>PowerPoint Presentation</vt:lpstr>
      <vt:lpstr>[INSERT ANY GAME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Celebration Congratulations Students and Families!</dc:title>
  <dc:creator>Nhung Lê</dc:creator>
  <cp:lastModifiedBy>Denise D'Amaddio</cp:lastModifiedBy>
  <cp:revision>5</cp:revision>
  <dcterms:modified xsi:type="dcterms:W3CDTF">2023-07-25T18:39:51Z</dcterms:modified>
</cp:coreProperties>
</file>