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2"/>
  </p:notesMasterIdLst>
  <p:sldIdLst>
    <p:sldId id="256" r:id="rId3"/>
    <p:sldId id="258" r:id="rId4"/>
    <p:sldId id="260" r:id="rId5"/>
    <p:sldId id="262" r:id="rId6"/>
    <p:sldId id="264" r:id="rId7"/>
    <p:sldId id="266" r:id="rId8"/>
    <p:sldId id="268" r:id="rId9"/>
    <p:sldId id="269" r:id="rId10"/>
    <p:sldId id="273"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Lato Light" panose="020F0302020204030204" pitchFamily="34" charset="0"/>
      <p:regular r:id="rId21"/>
      <p:bold r:id="rId22"/>
      <p:italic r:id="rId23"/>
      <p:boldItalic r:id="rId24"/>
    </p:embeddedFont>
    <p:embeddedFont>
      <p:font typeface="Questrial" pitchFamily="2" charset="77"/>
      <p:regular r:id="rId25"/>
    </p:embeddedFont>
    <p:embeddedFont>
      <p:font typeface="Short Stack" panose="02010500040000000007" pitchFamily="2" charset="77"/>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Wn9krM5Immhb7VLARMVr1s0+H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77504"/>
  </p:normalViewPr>
  <p:slideViewPr>
    <p:cSldViewPr snapToGrid="0">
      <p:cViewPr varScale="1">
        <p:scale>
          <a:sx n="121" d="100"/>
          <a:sy n="121" d="100"/>
        </p:scale>
        <p:origin x="14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100"/>
              <a:buNone/>
            </a:pPr>
            <a:endParaRPr sz="1200" i="1" dirty="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dirty="0"/>
          </a:p>
        </p:txBody>
      </p:sp>
      <p:sp>
        <p:nvSpPr>
          <p:cNvPr id="124" name="Google Shape;124;p1: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100"/>
              <a:buNone/>
            </a:pPr>
            <a:endParaRPr dirty="0"/>
          </a:p>
        </p:txBody>
      </p:sp>
      <p:sp>
        <p:nvSpPr>
          <p:cNvPr id="136" name="Google Shape;136;p2: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endParaRPr b="1" dirty="0"/>
          </a:p>
        </p:txBody>
      </p:sp>
      <p:sp>
        <p:nvSpPr>
          <p:cNvPr id="147" name="Google Shape;147;p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3</a:t>
            </a:fld>
            <a:endParaRPr sz="1400" b="0" i="0" u="none" strike="noStrike" cap="none">
              <a:solidFill>
                <a:srgbClr val="000000"/>
              </a:solidFill>
              <a:latin typeface="Arial"/>
              <a:ea typeface="Arial"/>
              <a:cs typeface="Arial"/>
              <a:sym typeface="Arial"/>
            </a:endParaRPr>
          </a:p>
        </p:txBody>
      </p:sp>
      <p:sp>
        <p:nvSpPr>
          <p:cNvPr id="148" name="Google Shape;148;p3: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endParaRPr sz="1200" dirty="0">
              <a:solidFill>
                <a:srgbClr val="151B26"/>
              </a:solidFill>
              <a:highlight>
                <a:schemeClr val="lt1"/>
              </a:highlight>
              <a:latin typeface="Calibri"/>
              <a:ea typeface="Calibri"/>
              <a:cs typeface="Calibri"/>
              <a:sym typeface="Calibri"/>
            </a:endParaRPr>
          </a:p>
        </p:txBody>
      </p:sp>
      <p:sp>
        <p:nvSpPr>
          <p:cNvPr id="179" name="Google Shape;179;p4: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4</a:t>
            </a:fld>
            <a:endParaRPr sz="1400" b="0" i="0" u="none" strike="noStrike" cap="none">
              <a:solidFill>
                <a:srgbClr val="000000"/>
              </a:solidFill>
              <a:latin typeface="Arial"/>
              <a:ea typeface="Arial"/>
              <a:cs typeface="Arial"/>
              <a:sym typeface="Arial"/>
            </a:endParaRPr>
          </a:p>
        </p:txBody>
      </p:sp>
      <p:sp>
        <p:nvSpPr>
          <p:cNvPr id="180" name="Google Shape;180;p4: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5: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endParaRPr dirty="0"/>
          </a:p>
        </p:txBody>
      </p:sp>
      <p:sp>
        <p:nvSpPr>
          <p:cNvPr id="204" name="Google Shape;204;p5: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endParaRPr sz="1200" dirty="0">
              <a:latin typeface="Calibri"/>
              <a:ea typeface="Calibri"/>
              <a:cs typeface="Calibri"/>
              <a:sym typeface="Calibri"/>
            </a:endParaRPr>
          </a:p>
        </p:txBody>
      </p:sp>
      <p:sp>
        <p:nvSpPr>
          <p:cNvPr id="217" name="Google Shape;217;p6: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6</a:t>
            </a:fld>
            <a:endParaRPr sz="1400" b="0" i="0" u="none" strike="noStrike" cap="none">
              <a:solidFill>
                <a:srgbClr val="000000"/>
              </a:solidFill>
              <a:latin typeface="Arial"/>
              <a:ea typeface="Arial"/>
              <a:cs typeface="Arial"/>
              <a:sym typeface="Arial"/>
            </a:endParaRPr>
          </a:p>
        </p:txBody>
      </p:sp>
      <p:sp>
        <p:nvSpPr>
          <p:cNvPr id="218" name="Google Shape;218;p6: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df47ae23a9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df47ae23a9_0_5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f47ae23a9_0_598: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df47ae23a9_0_59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endParaRPr dirty="0"/>
          </a:p>
        </p:txBody>
      </p:sp>
      <p:sp>
        <p:nvSpPr>
          <p:cNvPr id="251" name="Google Shape;251;gdf47ae23a9_0_598: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7: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dirty="0"/>
          </a:p>
        </p:txBody>
      </p:sp>
      <p:sp>
        <p:nvSpPr>
          <p:cNvPr id="312" name="Google Shape;312;p7: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0"/>
        <p:cNvGrpSpPr/>
        <p:nvPr/>
      </p:nvGrpSpPr>
      <p:grpSpPr>
        <a:xfrm>
          <a:off x="0" y="0"/>
          <a:ext cx="0" cy="0"/>
          <a:chOff x="0" y="0"/>
          <a:chExt cx="0" cy="0"/>
        </a:xfrm>
      </p:grpSpPr>
      <p:sp>
        <p:nvSpPr>
          <p:cNvPr id="11" name="Google Shape;11;p9"/>
          <p:cNvSpPr txBox="1">
            <a:spLocks noGrp="1"/>
          </p:cNvSpPr>
          <p:nvPr>
            <p:ph type="body" idx="1"/>
          </p:nvPr>
        </p:nvSpPr>
        <p:spPr>
          <a:xfrm>
            <a:off x="304245" y="984728"/>
            <a:ext cx="2848800" cy="24282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Short Stack"/>
                <a:ea typeface="Short Stack"/>
                <a:cs typeface="Short Stack"/>
                <a:sym typeface="Short Stack"/>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Short Stack"/>
                <a:ea typeface="Short Stack"/>
                <a:cs typeface="Short Stack"/>
                <a:sym typeface="Short Stack"/>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Short Stack"/>
                <a:ea typeface="Short Stack"/>
                <a:cs typeface="Short Stack"/>
                <a:sym typeface="Short Stack"/>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Short Stack"/>
                <a:ea typeface="Short Stack"/>
                <a:cs typeface="Short Stack"/>
                <a:sym typeface="Short Stack"/>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Short Stack"/>
                <a:ea typeface="Short Stack"/>
                <a:cs typeface="Short Stack"/>
                <a:sym typeface="Short Stack"/>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body" idx="2"/>
          </p:nvPr>
        </p:nvSpPr>
        <p:spPr>
          <a:xfrm>
            <a:off x="288409" y="3412815"/>
            <a:ext cx="2842200" cy="1321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Short Stack"/>
                <a:ea typeface="Short Stack"/>
                <a:cs typeface="Short Stack"/>
                <a:sym typeface="Short Stack"/>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body" idx="3"/>
          </p:nvPr>
        </p:nvSpPr>
        <p:spPr>
          <a:xfrm>
            <a:off x="3187645" y="984728"/>
            <a:ext cx="2848800" cy="24282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Short Stack"/>
                <a:ea typeface="Short Stack"/>
                <a:cs typeface="Short Stack"/>
                <a:sym typeface="Short Stack"/>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Short Stack"/>
                <a:ea typeface="Short Stack"/>
                <a:cs typeface="Short Stack"/>
                <a:sym typeface="Short Stack"/>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Short Stack"/>
                <a:ea typeface="Short Stack"/>
                <a:cs typeface="Short Stack"/>
                <a:sym typeface="Short Stack"/>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Short Stack"/>
                <a:ea typeface="Short Stack"/>
                <a:cs typeface="Short Stack"/>
                <a:sym typeface="Short Stack"/>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Short Stack"/>
                <a:ea typeface="Short Stack"/>
                <a:cs typeface="Short Stack"/>
                <a:sym typeface="Short Stack"/>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body" idx="4"/>
          </p:nvPr>
        </p:nvSpPr>
        <p:spPr>
          <a:xfrm>
            <a:off x="6071044" y="984728"/>
            <a:ext cx="2848800" cy="24282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Short Stack"/>
                <a:ea typeface="Short Stack"/>
                <a:cs typeface="Short Stack"/>
                <a:sym typeface="Short Stack"/>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Short Stack"/>
                <a:ea typeface="Short Stack"/>
                <a:cs typeface="Short Stack"/>
                <a:sym typeface="Short Stack"/>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Short Stack"/>
                <a:ea typeface="Short Stack"/>
                <a:cs typeface="Short Stack"/>
                <a:sym typeface="Short Stack"/>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Short Stack"/>
                <a:ea typeface="Short Stack"/>
                <a:cs typeface="Short Stack"/>
                <a:sym typeface="Short Stack"/>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Short Stack"/>
                <a:ea typeface="Short Stack"/>
                <a:cs typeface="Short Stack"/>
                <a:sym typeface="Short Stack"/>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body" idx="5"/>
          </p:nvPr>
        </p:nvSpPr>
        <p:spPr>
          <a:xfrm>
            <a:off x="3178342" y="3412815"/>
            <a:ext cx="2842200" cy="1321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Short Stack"/>
                <a:ea typeface="Short Stack"/>
                <a:cs typeface="Short Stack"/>
                <a:sym typeface="Short Stack"/>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 name="Google Shape;16;p9"/>
          <p:cNvSpPr txBox="1">
            <a:spLocks noGrp="1"/>
          </p:cNvSpPr>
          <p:nvPr>
            <p:ph type="body" idx="6"/>
          </p:nvPr>
        </p:nvSpPr>
        <p:spPr>
          <a:xfrm>
            <a:off x="6058475" y="3412815"/>
            <a:ext cx="2842200" cy="1321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Short Stack"/>
                <a:ea typeface="Short Stack"/>
                <a:cs typeface="Short Stack"/>
                <a:sym typeface="Short Stack"/>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Call out Bubbles">
  <p:cSld name="3_Call out Bubbles">
    <p:spTree>
      <p:nvGrpSpPr>
        <p:cNvPr id="1" name="Shape 75"/>
        <p:cNvGrpSpPr/>
        <p:nvPr/>
      </p:nvGrpSpPr>
      <p:grpSpPr>
        <a:xfrm>
          <a:off x="0" y="0"/>
          <a:ext cx="0" cy="0"/>
          <a:chOff x="0" y="0"/>
          <a:chExt cx="0" cy="0"/>
        </a:xfrm>
      </p:grpSpPr>
      <p:sp>
        <p:nvSpPr>
          <p:cNvPr id="76" name="Google Shape;76;p20"/>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20"/>
          <p:cNvSpPr/>
          <p:nvPr/>
        </p:nvSpPr>
        <p:spPr>
          <a:xfrm flipH="1">
            <a:off x="5305117" y="2837699"/>
            <a:ext cx="2977800" cy="1584600"/>
          </a:xfrm>
          <a:prstGeom prst="wedgeRoundRectCallout">
            <a:avLst>
              <a:gd name="adj1" fmla="val -37634"/>
              <a:gd name="adj2" fmla="val 67223"/>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8" name="Google Shape;78;p20"/>
          <p:cNvSpPr/>
          <p:nvPr/>
        </p:nvSpPr>
        <p:spPr>
          <a:xfrm>
            <a:off x="918400" y="3240850"/>
            <a:ext cx="4014900" cy="1238700"/>
          </a:xfrm>
          <a:prstGeom prst="wedgeRoundRectCallout">
            <a:avLst>
              <a:gd name="adj1" fmla="val -39583"/>
              <a:gd name="adj2" fmla="val 70501"/>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9" name="Google Shape;79;p20"/>
          <p:cNvSpPr/>
          <p:nvPr/>
        </p:nvSpPr>
        <p:spPr>
          <a:xfrm rot="10800000" flipH="1">
            <a:off x="403480" y="1866719"/>
            <a:ext cx="2679000" cy="1238700"/>
          </a:xfrm>
          <a:prstGeom prst="wedgeRoundRectCallout">
            <a:avLst>
              <a:gd name="adj1" fmla="val -40312"/>
              <a:gd name="adj2" fmla="val 75317"/>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80" name="Google Shape;80;p20"/>
          <p:cNvSpPr/>
          <p:nvPr/>
        </p:nvSpPr>
        <p:spPr>
          <a:xfrm rot="10800000" flipH="1">
            <a:off x="6127668" y="1547289"/>
            <a:ext cx="2679000" cy="1151700"/>
          </a:xfrm>
          <a:prstGeom prst="wedgeRoundRectCallout">
            <a:avLst>
              <a:gd name="adj1" fmla="val -43095"/>
              <a:gd name="adj2" fmla="val 80131"/>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81" name="Google Shape;81;p20"/>
          <p:cNvSpPr/>
          <p:nvPr/>
        </p:nvSpPr>
        <p:spPr>
          <a:xfrm>
            <a:off x="3232568" y="1126168"/>
            <a:ext cx="2679000" cy="1554600"/>
          </a:xfrm>
          <a:prstGeom prst="wedgeRoundRectCallout">
            <a:avLst>
              <a:gd name="adj1" fmla="val -41982"/>
              <a:gd name="adj2" fmla="val 76540"/>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82" name="Google Shape;82;p20"/>
          <p:cNvSpPr txBox="1"/>
          <p:nvPr/>
        </p:nvSpPr>
        <p:spPr>
          <a:xfrm>
            <a:off x="224620" y="1108637"/>
            <a:ext cx="2628900" cy="43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6FB6"/>
                </a:solidFill>
                <a:latin typeface="Calibri"/>
                <a:ea typeface="Calibri"/>
                <a:cs typeface="Calibri"/>
                <a:sym typeface="Calibri"/>
              </a:rPr>
              <a:t>#askyourchild</a:t>
            </a:r>
            <a:endParaRPr sz="2400" b="0" i="0" u="none" strike="noStrike" cap="none">
              <a:solidFill>
                <a:srgbClr val="000000"/>
              </a:solidFill>
              <a:latin typeface="Calibri"/>
              <a:ea typeface="Calibri"/>
              <a:cs typeface="Calibri"/>
              <a:sym typeface="Calibri"/>
            </a:endParaRPr>
          </a:p>
        </p:txBody>
      </p:sp>
      <p:sp>
        <p:nvSpPr>
          <p:cNvPr id="83" name="Google Shape;83;p20"/>
          <p:cNvSpPr txBox="1">
            <a:spLocks noGrp="1"/>
          </p:cNvSpPr>
          <p:nvPr>
            <p:ph type="body" idx="1"/>
          </p:nvPr>
        </p:nvSpPr>
        <p:spPr>
          <a:xfrm>
            <a:off x="1028700" y="3310840"/>
            <a:ext cx="3952500" cy="1096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4" name="Google Shape;84;p20"/>
          <p:cNvSpPr txBox="1">
            <a:spLocks noGrp="1"/>
          </p:cNvSpPr>
          <p:nvPr>
            <p:ph type="body" idx="2"/>
          </p:nvPr>
        </p:nvSpPr>
        <p:spPr>
          <a:xfrm>
            <a:off x="387449" y="1866865"/>
            <a:ext cx="2740800" cy="1168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 name="Google Shape;85;p20"/>
          <p:cNvSpPr txBox="1">
            <a:spLocks noGrp="1"/>
          </p:cNvSpPr>
          <p:nvPr>
            <p:ph type="body" idx="3"/>
          </p:nvPr>
        </p:nvSpPr>
        <p:spPr>
          <a:xfrm>
            <a:off x="3279017" y="1162944"/>
            <a:ext cx="2664600" cy="14661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 name="Google Shape;86;p20"/>
          <p:cNvSpPr txBox="1">
            <a:spLocks noGrp="1"/>
          </p:cNvSpPr>
          <p:nvPr>
            <p:ph type="body" idx="4"/>
          </p:nvPr>
        </p:nvSpPr>
        <p:spPr>
          <a:xfrm>
            <a:off x="5408749" y="2877008"/>
            <a:ext cx="2909100" cy="1504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Google Shape;87;p20"/>
          <p:cNvSpPr txBox="1">
            <a:spLocks noGrp="1"/>
          </p:cNvSpPr>
          <p:nvPr>
            <p:ph type="body" idx="5"/>
          </p:nvPr>
        </p:nvSpPr>
        <p:spPr>
          <a:xfrm>
            <a:off x="6127667" y="1547217"/>
            <a:ext cx="2715600" cy="115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88"/>
        <p:cNvGrpSpPr/>
        <p:nvPr/>
      </p:nvGrpSpPr>
      <p:grpSpPr>
        <a:xfrm>
          <a:off x="0" y="0"/>
          <a:ext cx="0" cy="0"/>
          <a:chOff x="0" y="0"/>
          <a:chExt cx="0" cy="0"/>
        </a:xfrm>
      </p:grpSpPr>
      <p:sp>
        <p:nvSpPr>
          <p:cNvPr id="89" name="Google Shape;89;p21"/>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p21"/>
          <p:cNvSpPr txBox="1">
            <a:spLocks noGrp="1"/>
          </p:cNvSpPr>
          <p:nvPr>
            <p:ph type="body" idx="1"/>
          </p:nvPr>
        </p:nvSpPr>
        <p:spPr>
          <a:xfrm>
            <a:off x="888771" y="1269206"/>
            <a:ext cx="3623100" cy="30504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Google Shape;91;p21"/>
          <p:cNvSpPr txBox="1">
            <a:spLocks noGrp="1"/>
          </p:cNvSpPr>
          <p:nvPr>
            <p:ph type="body" idx="2"/>
          </p:nvPr>
        </p:nvSpPr>
        <p:spPr>
          <a:xfrm>
            <a:off x="4687815" y="1269206"/>
            <a:ext cx="3567300" cy="3075600"/>
          </a:xfrm>
          <a:prstGeom prst="rect">
            <a:avLst/>
          </a:prstGeom>
          <a:noFill/>
          <a:ln>
            <a:noFill/>
          </a:ln>
        </p:spPr>
        <p:txBody>
          <a:bodyPr spcFirstLastPara="1" wrap="square" lIns="68575" tIns="34275" rIns="68575" bIns="34275" anchor="ctr"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12"/>
          <p:cNvSpPr txBox="1">
            <a:spLocks noGrp="1"/>
          </p:cNvSpPr>
          <p:nvPr>
            <p:ph type="body" idx="1"/>
          </p:nvPr>
        </p:nvSpPr>
        <p:spPr>
          <a:xfrm>
            <a:off x="0" y="170616"/>
            <a:ext cx="2622900" cy="4119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771BA"/>
              </a:buClr>
              <a:buSzPts val="2100"/>
              <a:buFont typeface="Arial"/>
              <a:buChar char="•"/>
              <a:defRPr sz="2100" b="1"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 name="Google Shape;100;p12"/>
          <p:cNvSpPr txBox="1">
            <a:spLocks noGrp="1"/>
          </p:cNvSpPr>
          <p:nvPr>
            <p:ph type="body" idx="2"/>
          </p:nvPr>
        </p:nvSpPr>
        <p:spPr>
          <a:xfrm>
            <a:off x="0" y="1183481"/>
            <a:ext cx="2652600" cy="16965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771BA"/>
              </a:buClr>
              <a:buSzPts val="2100"/>
              <a:buFont typeface="Arial"/>
              <a:buChar char="•"/>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771BA"/>
              </a:buClr>
              <a:buSzPts val="1500"/>
              <a:buFont typeface="Arial"/>
              <a:buChar char="•"/>
              <a:defRPr sz="1500" b="0" i="0" u="none" strike="noStrike" cap="none">
                <a:solidFill>
                  <a:srgbClr val="0771B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1" name="Google Shape;101;p12"/>
          <p:cNvSpPr txBox="1">
            <a:spLocks noGrp="1"/>
          </p:cNvSpPr>
          <p:nvPr>
            <p:ph type="body" idx="3"/>
          </p:nvPr>
        </p:nvSpPr>
        <p:spPr>
          <a:xfrm>
            <a:off x="-29765" y="2994422"/>
            <a:ext cx="2652600" cy="16965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771BA"/>
              </a:buClr>
              <a:buSzPts val="2100"/>
              <a:buFont typeface="Arial"/>
              <a:buChar char="•"/>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771BA"/>
              </a:buClr>
              <a:buSzPts val="1500"/>
              <a:buFont typeface="Arial"/>
              <a:buChar char="•"/>
              <a:defRPr sz="1500" b="0" i="0" u="none" strike="noStrike" cap="none">
                <a:solidFill>
                  <a:srgbClr val="0771B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 name="Google Shape;102;p12"/>
          <p:cNvSpPr txBox="1">
            <a:spLocks noGrp="1"/>
          </p:cNvSpPr>
          <p:nvPr>
            <p:ph type="body" idx="4"/>
          </p:nvPr>
        </p:nvSpPr>
        <p:spPr>
          <a:xfrm>
            <a:off x="2843213" y="1458516"/>
            <a:ext cx="6105600" cy="31158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pic, text, content box">
  <p:cSld name="4_Title, pic, text, content box">
    <p:spTree>
      <p:nvGrpSpPr>
        <p:cNvPr id="1" name="Shape 111"/>
        <p:cNvGrpSpPr/>
        <p:nvPr/>
      </p:nvGrpSpPr>
      <p:grpSpPr>
        <a:xfrm>
          <a:off x="0" y="0"/>
          <a:ext cx="0" cy="0"/>
          <a:chOff x="0" y="0"/>
          <a:chExt cx="0" cy="0"/>
        </a:xfrm>
      </p:grpSpPr>
      <p:sp>
        <p:nvSpPr>
          <p:cNvPr id="112" name="Google Shape;112;p25"/>
          <p:cNvSpPr txBox="1">
            <a:spLocks noGrp="1"/>
          </p:cNvSpPr>
          <p:nvPr>
            <p:ph type="body" idx="1"/>
          </p:nvPr>
        </p:nvSpPr>
        <p:spPr>
          <a:xfrm>
            <a:off x="2941248" y="1426046"/>
            <a:ext cx="5829900" cy="2929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1pPr>
            <a:lvl2pPr marL="914400" marR="0" lvl="1" indent="-393700" algn="l" rtl="0">
              <a:lnSpc>
                <a:spcPct val="100000"/>
              </a:lnSpc>
              <a:spcBef>
                <a:spcPts val="18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2pPr>
            <a:lvl3pPr marL="1371600" marR="0" lvl="2"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3pPr>
            <a:lvl4pPr marL="1828800" marR="0" lvl="3"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4pPr>
            <a:lvl5pPr marL="2286000" marR="0" lvl="4"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3" name="Google Shape;113;p25"/>
          <p:cNvSpPr>
            <a:spLocks noGrp="1"/>
          </p:cNvSpPr>
          <p:nvPr>
            <p:ph type="pic" idx="2"/>
          </p:nvPr>
        </p:nvSpPr>
        <p:spPr>
          <a:xfrm>
            <a:off x="342859" y="393552"/>
            <a:ext cx="1885800" cy="2201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4" name="Google Shape;114;p25"/>
          <p:cNvSpPr txBox="1">
            <a:spLocks noGrp="1"/>
          </p:cNvSpPr>
          <p:nvPr>
            <p:ph type="body" idx="3"/>
          </p:nvPr>
        </p:nvSpPr>
        <p:spPr>
          <a:xfrm>
            <a:off x="240631" y="2741451"/>
            <a:ext cx="2117700" cy="1614000"/>
          </a:xfrm>
          <a:prstGeom prst="rect">
            <a:avLst/>
          </a:prstGeom>
          <a:noFill/>
          <a:ln>
            <a:noFill/>
          </a:ln>
        </p:spPr>
        <p:txBody>
          <a:bodyPr spcFirstLastPara="1" wrap="square" lIns="68575" tIns="34275" rIns="68575" bIns="34275" anchor="t" anchorCtr="0">
            <a:noAutofit/>
          </a:bodyPr>
          <a:lstStyle>
            <a:lvl1pPr marL="457200" marR="0" lvl="0" indent="-330200" algn="l" rtl="0">
              <a:lnSpc>
                <a:spcPct val="90000"/>
              </a:lnSpc>
              <a:spcBef>
                <a:spcPts val="800"/>
              </a:spcBef>
              <a:spcAft>
                <a:spcPts val="0"/>
              </a:spcAft>
              <a:buClr>
                <a:srgbClr val="006FB6"/>
              </a:buClr>
              <a:buSzPts val="1600"/>
              <a:buFont typeface="Noto Sans Symbols"/>
              <a:buChar char="❑"/>
              <a:defRPr sz="21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 name="Google Shape;115;p25"/>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ext, 2 content boxes">
  <p:cSld name="4_text, 2 content boxes">
    <p:spTree>
      <p:nvGrpSpPr>
        <p:cNvPr id="1" name="Shape 116"/>
        <p:cNvGrpSpPr/>
        <p:nvPr/>
      </p:nvGrpSpPr>
      <p:grpSpPr>
        <a:xfrm>
          <a:off x="0" y="0"/>
          <a:ext cx="0" cy="0"/>
          <a:chOff x="0" y="0"/>
          <a:chExt cx="0" cy="0"/>
        </a:xfrm>
      </p:grpSpPr>
      <p:sp>
        <p:nvSpPr>
          <p:cNvPr id="117" name="Google Shape;117;p26"/>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6"/>
          <p:cNvSpPr txBox="1">
            <a:spLocks noGrp="1"/>
          </p:cNvSpPr>
          <p:nvPr>
            <p:ph type="body" idx="1"/>
          </p:nvPr>
        </p:nvSpPr>
        <p:spPr>
          <a:xfrm>
            <a:off x="2941249" y="1426046"/>
            <a:ext cx="3394800" cy="25512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1pPr>
            <a:lvl2pPr marL="914400" marR="0" lvl="1" indent="-393700" algn="l" rtl="0">
              <a:lnSpc>
                <a:spcPct val="100000"/>
              </a:lnSpc>
              <a:spcBef>
                <a:spcPts val="18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2pPr>
            <a:lvl3pPr marL="1371600" marR="0" lvl="2"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3pPr>
            <a:lvl4pPr marL="1828800" marR="0" lvl="3"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4pPr>
            <a:lvl5pPr marL="2286000" marR="0" lvl="4"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9" name="Google Shape;119;p26"/>
          <p:cNvSpPr txBox="1">
            <a:spLocks noGrp="1"/>
          </p:cNvSpPr>
          <p:nvPr>
            <p:ph type="body" idx="2"/>
          </p:nvPr>
        </p:nvSpPr>
        <p:spPr>
          <a:xfrm>
            <a:off x="180475" y="1183004"/>
            <a:ext cx="2249400" cy="3172500"/>
          </a:xfrm>
          <a:prstGeom prst="rect">
            <a:avLst/>
          </a:prstGeom>
          <a:noFill/>
          <a:ln>
            <a:noFill/>
          </a:ln>
        </p:spPr>
        <p:txBody>
          <a:bodyPr spcFirstLastPara="1" wrap="square" lIns="68575" tIns="34275" rIns="68575" bIns="34275" anchor="t" anchorCtr="0">
            <a:noAutofit/>
          </a:bodyPr>
          <a:lstStyle>
            <a:lvl1pPr marL="457200" marR="0" lvl="0" indent="-330200" algn="l" rtl="0">
              <a:lnSpc>
                <a:spcPct val="100000"/>
              </a:lnSpc>
              <a:spcBef>
                <a:spcPts val="0"/>
              </a:spcBef>
              <a:spcAft>
                <a:spcPts val="0"/>
              </a:spcAft>
              <a:buClr>
                <a:srgbClr val="006FB6"/>
              </a:buClr>
              <a:buSzPts val="1600"/>
              <a:buFont typeface="Noto Sans Symbols"/>
              <a:buChar char="❑"/>
              <a:defRPr sz="21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0" name="Google Shape;120;p26"/>
          <p:cNvSpPr txBox="1">
            <a:spLocks noGrp="1"/>
          </p:cNvSpPr>
          <p:nvPr>
            <p:ph type="body" idx="3"/>
          </p:nvPr>
        </p:nvSpPr>
        <p:spPr>
          <a:xfrm>
            <a:off x="6475885" y="1426045"/>
            <a:ext cx="2247000" cy="2551200"/>
          </a:xfrm>
          <a:prstGeom prst="rect">
            <a:avLst/>
          </a:prstGeom>
          <a:noFill/>
          <a:ln>
            <a:noFill/>
          </a:ln>
        </p:spPr>
        <p:txBody>
          <a:bodyPr spcFirstLastPara="1" wrap="square" lIns="68575" tIns="34275" rIns="68575" bIns="34275" anchor="ctr" anchorCtr="0">
            <a:noAutofit/>
          </a:bodyPr>
          <a:lstStyle>
            <a:lvl1pPr marL="457200" marR="0" lvl="0" indent="-393700" algn="ctr" rtl="0">
              <a:lnSpc>
                <a:spcPct val="100000"/>
              </a:lnSpc>
              <a:spcBef>
                <a:spcPts val="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1pPr>
            <a:lvl2pPr marL="914400" marR="0" lvl="1" indent="-393700" algn="l" rtl="0">
              <a:lnSpc>
                <a:spcPct val="100000"/>
              </a:lnSpc>
              <a:spcBef>
                <a:spcPts val="18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2pPr>
            <a:lvl3pPr marL="1371600" marR="0" lvl="2"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3pPr>
            <a:lvl4pPr marL="1828800" marR="0" lvl="3"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4pPr>
            <a:lvl5pPr marL="2286000" marR="0" lvl="4"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GTitle. Leveled Text, Pic">
  <p:cSld name="Blank PGTitle. Leveled Text, Pic">
    <p:spTree>
      <p:nvGrpSpPr>
        <p:cNvPr id="1" name="Shape 17"/>
        <p:cNvGrpSpPr/>
        <p:nvPr/>
      </p:nvGrpSpPr>
      <p:grpSpPr>
        <a:xfrm>
          <a:off x="0" y="0"/>
          <a:ext cx="0" cy="0"/>
          <a:chOff x="0" y="0"/>
          <a:chExt cx="0" cy="0"/>
        </a:xfrm>
      </p:grpSpPr>
      <p:sp>
        <p:nvSpPr>
          <p:cNvPr id="18" name="Google Shape;18;p10"/>
          <p:cNvSpPr>
            <a:spLocks noGrp="1"/>
          </p:cNvSpPr>
          <p:nvPr>
            <p:ph type="pic" idx="2"/>
          </p:nvPr>
        </p:nvSpPr>
        <p:spPr>
          <a:xfrm>
            <a:off x="6107113" y="1265635"/>
            <a:ext cx="2690700" cy="28230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 name="Google Shape;19;p10"/>
          <p:cNvSpPr txBox="1">
            <a:spLocks noGrp="1"/>
          </p:cNvSpPr>
          <p:nvPr>
            <p:ph type="body" idx="1"/>
          </p:nvPr>
        </p:nvSpPr>
        <p:spPr>
          <a:xfrm>
            <a:off x="193676" y="1265635"/>
            <a:ext cx="5913300" cy="28230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 name="Google Shape;20;p10"/>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21"/>
        <p:cNvGrpSpPr/>
        <p:nvPr/>
      </p:nvGrpSpPr>
      <p:grpSpPr>
        <a:xfrm>
          <a:off x="0" y="0"/>
          <a:ext cx="0" cy="0"/>
          <a:chOff x="0" y="0"/>
          <a:chExt cx="0" cy="0"/>
        </a:xfrm>
      </p:grpSpPr>
      <p:sp>
        <p:nvSpPr>
          <p:cNvPr id="22" name="Google Shape;22;p13"/>
          <p:cNvSpPr>
            <a:spLocks noGrp="1"/>
          </p:cNvSpPr>
          <p:nvPr>
            <p:ph type="pic" idx="2"/>
          </p:nvPr>
        </p:nvSpPr>
        <p:spPr>
          <a:xfrm>
            <a:off x="3978924" y="1389974"/>
            <a:ext cx="4933800" cy="28230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 name="Google Shape;23;p13"/>
          <p:cNvSpPr txBox="1">
            <a:spLocks noGrp="1"/>
          </p:cNvSpPr>
          <p:nvPr>
            <p:ph type="body" idx="1"/>
          </p:nvPr>
        </p:nvSpPr>
        <p:spPr>
          <a:xfrm>
            <a:off x="1245438" y="1117351"/>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 name="Google Shape;24;p13"/>
          <p:cNvSpPr txBox="1">
            <a:spLocks noGrp="1"/>
          </p:cNvSpPr>
          <p:nvPr>
            <p:ph type="body" idx="3"/>
          </p:nvPr>
        </p:nvSpPr>
        <p:spPr>
          <a:xfrm>
            <a:off x="1245439" y="1990080"/>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 name="Google Shape;25;p13"/>
          <p:cNvSpPr txBox="1">
            <a:spLocks noGrp="1"/>
          </p:cNvSpPr>
          <p:nvPr>
            <p:ph type="body" idx="4"/>
          </p:nvPr>
        </p:nvSpPr>
        <p:spPr>
          <a:xfrm>
            <a:off x="1245438" y="2862809"/>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 name="Google Shape;26;p13"/>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13"/>
          <p:cNvSpPr txBox="1">
            <a:spLocks noGrp="1"/>
          </p:cNvSpPr>
          <p:nvPr>
            <p:ph type="body" idx="5"/>
          </p:nvPr>
        </p:nvSpPr>
        <p:spPr>
          <a:xfrm>
            <a:off x="1245438" y="3744059"/>
            <a:ext cx="27243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8" name="Google Shape;28;p13"/>
          <p:cNvSpPr txBox="1">
            <a:spLocks noGrp="1"/>
          </p:cNvSpPr>
          <p:nvPr>
            <p:ph type="body" idx="6"/>
          </p:nvPr>
        </p:nvSpPr>
        <p:spPr>
          <a:xfrm>
            <a:off x="518434" y="1126883"/>
            <a:ext cx="432000" cy="6858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 name="Google Shape;29;p13"/>
          <p:cNvSpPr txBox="1">
            <a:spLocks noGrp="1"/>
          </p:cNvSpPr>
          <p:nvPr>
            <p:ph type="body" idx="7"/>
          </p:nvPr>
        </p:nvSpPr>
        <p:spPr>
          <a:xfrm>
            <a:off x="519969" y="2117077"/>
            <a:ext cx="569100" cy="5349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 name="Google Shape;30;p13"/>
          <p:cNvSpPr txBox="1">
            <a:spLocks noGrp="1"/>
          </p:cNvSpPr>
          <p:nvPr>
            <p:ph type="body" idx="8"/>
          </p:nvPr>
        </p:nvSpPr>
        <p:spPr>
          <a:xfrm>
            <a:off x="518434" y="2954875"/>
            <a:ext cx="596700" cy="5349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 name="Google Shape;31;p13"/>
          <p:cNvSpPr txBox="1">
            <a:spLocks noGrp="1"/>
          </p:cNvSpPr>
          <p:nvPr>
            <p:ph type="body" idx="9"/>
          </p:nvPr>
        </p:nvSpPr>
        <p:spPr>
          <a:xfrm>
            <a:off x="518434" y="3872060"/>
            <a:ext cx="493800" cy="573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Welcome 3 Points, Pic">
  <p:cSld name="1_Welcome 3 Points, Pic">
    <p:spTree>
      <p:nvGrpSpPr>
        <p:cNvPr id="1" name="Shape 32"/>
        <p:cNvGrpSpPr/>
        <p:nvPr/>
      </p:nvGrpSpPr>
      <p:grpSpPr>
        <a:xfrm>
          <a:off x="0" y="0"/>
          <a:ext cx="0" cy="0"/>
          <a:chOff x="0" y="0"/>
          <a:chExt cx="0" cy="0"/>
        </a:xfrm>
      </p:grpSpPr>
      <p:sp>
        <p:nvSpPr>
          <p:cNvPr id="33" name="Google Shape;33;p14"/>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14"/>
          <p:cNvSpPr>
            <a:spLocks noGrp="1"/>
          </p:cNvSpPr>
          <p:nvPr>
            <p:ph type="pic" idx="2"/>
          </p:nvPr>
        </p:nvSpPr>
        <p:spPr>
          <a:xfrm>
            <a:off x="3978924" y="1125686"/>
            <a:ext cx="4933800" cy="33291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 name="Google Shape;35;p14"/>
          <p:cNvSpPr txBox="1">
            <a:spLocks noGrp="1"/>
          </p:cNvSpPr>
          <p:nvPr>
            <p:ph type="body" idx="1"/>
          </p:nvPr>
        </p:nvSpPr>
        <p:spPr>
          <a:xfrm>
            <a:off x="1245438" y="1117351"/>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 name="Google Shape;36;p14"/>
          <p:cNvSpPr txBox="1">
            <a:spLocks noGrp="1"/>
          </p:cNvSpPr>
          <p:nvPr>
            <p:ph type="body" idx="3"/>
          </p:nvPr>
        </p:nvSpPr>
        <p:spPr>
          <a:xfrm>
            <a:off x="1245439" y="2275830"/>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 name="Google Shape;37;p14"/>
          <p:cNvSpPr txBox="1">
            <a:spLocks noGrp="1"/>
          </p:cNvSpPr>
          <p:nvPr>
            <p:ph type="body" idx="4"/>
          </p:nvPr>
        </p:nvSpPr>
        <p:spPr>
          <a:xfrm>
            <a:off x="1245439" y="3465106"/>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 name="Google Shape;38;p14"/>
          <p:cNvSpPr txBox="1">
            <a:spLocks noGrp="1"/>
          </p:cNvSpPr>
          <p:nvPr>
            <p:ph type="body" idx="5"/>
          </p:nvPr>
        </p:nvSpPr>
        <p:spPr>
          <a:xfrm>
            <a:off x="428625" y="3463429"/>
            <a:ext cx="714300" cy="79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9" name="Google Shape;39;p14"/>
          <p:cNvSpPr txBox="1">
            <a:spLocks noGrp="1"/>
          </p:cNvSpPr>
          <p:nvPr>
            <p:ph type="body" idx="6"/>
          </p:nvPr>
        </p:nvSpPr>
        <p:spPr>
          <a:xfrm>
            <a:off x="428625" y="2316804"/>
            <a:ext cx="714300" cy="79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 name="Google Shape;40;p14"/>
          <p:cNvSpPr txBox="1">
            <a:spLocks noGrp="1"/>
          </p:cNvSpPr>
          <p:nvPr>
            <p:ph type="body" idx="7"/>
          </p:nvPr>
        </p:nvSpPr>
        <p:spPr>
          <a:xfrm>
            <a:off x="428625" y="1145926"/>
            <a:ext cx="714300" cy="79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41"/>
        <p:cNvGrpSpPr/>
        <p:nvPr/>
      </p:nvGrpSpPr>
      <p:grpSpPr>
        <a:xfrm>
          <a:off x="0" y="0"/>
          <a:ext cx="0" cy="0"/>
          <a:chOff x="0" y="0"/>
          <a:chExt cx="0" cy="0"/>
        </a:xfrm>
      </p:grpSpPr>
      <p:sp>
        <p:nvSpPr>
          <p:cNvPr id="42" name="Google Shape;42;p15"/>
          <p:cNvSpPr>
            <a:spLocks noGrp="1"/>
          </p:cNvSpPr>
          <p:nvPr>
            <p:ph type="pic" idx="2"/>
          </p:nvPr>
        </p:nvSpPr>
        <p:spPr>
          <a:xfrm>
            <a:off x="2730867" y="1355064"/>
            <a:ext cx="3874800" cy="283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 name="Google Shape;43;p15"/>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15"/>
          <p:cNvSpPr txBox="1">
            <a:spLocks noGrp="1"/>
          </p:cNvSpPr>
          <p:nvPr>
            <p:ph type="body" idx="1"/>
          </p:nvPr>
        </p:nvSpPr>
        <p:spPr>
          <a:xfrm>
            <a:off x="197074" y="2604945"/>
            <a:ext cx="2984100" cy="3702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006FB6"/>
              </a:buClr>
              <a:buSzPts val="2400"/>
              <a:buFont typeface="Arial"/>
              <a:buNone/>
              <a:defRPr sz="24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5" name="Google Shape;45;p15"/>
          <p:cNvSpPr txBox="1">
            <a:spLocks noGrp="1"/>
          </p:cNvSpPr>
          <p:nvPr>
            <p:ph type="body" idx="3"/>
          </p:nvPr>
        </p:nvSpPr>
        <p:spPr>
          <a:xfrm>
            <a:off x="5715749" y="2604945"/>
            <a:ext cx="2984100" cy="370200"/>
          </a:xfrm>
          <a:prstGeom prst="rect">
            <a:avLst/>
          </a:prstGeom>
          <a:noFill/>
          <a:ln>
            <a:noFill/>
          </a:ln>
        </p:spPr>
        <p:txBody>
          <a:bodyPr spcFirstLastPara="1" wrap="square" lIns="68575" tIns="34275" rIns="68575" bIns="34275" anchor="t" anchorCtr="0">
            <a:noAutofit/>
          </a:bodyPr>
          <a:lstStyle>
            <a:lvl1pPr marL="457200" marR="0" lvl="0" indent="-228600" algn="r" rtl="0">
              <a:lnSpc>
                <a:spcPct val="90000"/>
              </a:lnSpc>
              <a:spcBef>
                <a:spcPts val="800"/>
              </a:spcBef>
              <a:spcAft>
                <a:spcPts val="0"/>
              </a:spcAft>
              <a:buClr>
                <a:srgbClr val="006FB6"/>
              </a:buClr>
              <a:buSzPts val="2400"/>
              <a:buFont typeface="Arial"/>
              <a:buNone/>
              <a:defRPr sz="24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46"/>
        <p:cNvGrpSpPr/>
        <p:nvPr/>
      </p:nvGrpSpPr>
      <p:grpSpPr>
        <a:xfrm>
          <a:off x="0" y="0"/>
          <a:ext cx="0" cy="0"/>
          <a:chOff x="0" y="0"/>
          <a:chExt cx="0" cy="0"/>
        </a:xfrm>
      </p:grpSpPr>
      <p:sp>
        <p:nvSpPr>
          <p:cNvPr id="47" name="Google Shape;47;p16"/>
          <p:cNvSpPr>
            <a:spLocks noGrp="1"/>
          </p:cNvSpPr>
          <p:nvPr>
            <p:ph type="pic" idx="2"/>
          </p:nvPr>
        </p:nvSpPr>
        <p:spPr>
          <a:xfrm>
            <a:off x="2199132" y="1116831"/>
            <a:ext cx="4745700" cy="33192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8" name="Google Shape;48;p16"/>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9"/>
        <p:cNvGrpSpPr/>
        <p:nvPr/>
      </p:nvGrpSpPr>
      <p:grpSpPr>
        <a:xfrm>
          <a:off x="0" y="0"/>
          <a:ext cx="0" cy="0"/>
          <a:chOff x="0" y="0"/>
          <a:chExt cx="0" cy="0"/>
        </a:xfrm>
      </p:grpSpPr>
      <p:sp>
        <p:nvSpPr>
          <p:cNvPr id="50" name="Google Shape;50;p17"/>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17"/>
          <p:cNvSpPr txBox="1">
            <a:spLocks noGrp="1"/>
          </p:cNvSpPr>
          <p:nvPr>
            <p:ph type="body" idx="1"/>
          </p:nvPr>
        </p:nvSpPr>
        <p:spPr>
          <a:xfrm>
            <a:off x="315794" y="1304662"/>
            <a:ext cx="4806600" cy="27300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9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7"/>
          <p:cNvSpPr txBox="1">
            <a:spLocks noGrp="1"/>
          </p:cNvSpPr>
          <p:nvPr>
            <p:ph type="body" idx="2"/>
          </p:nvPr>
        </p:nvSpPr>
        <p:spPr>
          <a:xfrm>
            <a:off x="5386760" y="1358504"/>
            <a:ext cx="3332700" cy="27300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2 content boxes">
  <p:cSld name="3_Title, 2 content boxes">
    <p:spTree>
      <p:nvGrpSpPr>
        <p:cNvPr id="1" name="Shape 53"/>
        <p:cNvGrpSpPr/>
        <p:nvPr/>
      </p:nvGrpSpPr>
      <p:grpSpPr>
        <a:xfrm>
          <a:off x="0" y="0"/>
          <a:ext cx="0" cy="0"/>
          <a:chOff x="0" y="0"/>
          <a:chExt cx="0" cy="0"/>
        </a:xfrm>
      </p:grpSpPr>
      <p:pic>
        <p:nvPicPr>
          <p:cNvPr id="54" name="Google Shape;54;p18"/>
          <p:cNvPicPr preferRelativeResize="0"/>
          <p:nvPr/>
        </p:nvPicPr>
        <p:blipFill rotWithShape="1">
          <a:blip r:embed="rId2">
            <a:alphaModFix/>
          </a:blip>
          <a:srcRect/>
          <a:stretch/>
        </p:blipFill>
        <p:spPr>
          <a:xfrm>
            <a:off x="1572860" y="4684825"/>
            <a:ext cx="232447" cy="370483"/>
          </a:xfrm>
          <a:prstGeom prst="rect">
            <a:avLst/>
          </a:prstGeom>
          <a:noFill/>
          <a:ln>
            <a:noFill/>
          </a:ln>
        </p:spPr>
      </p:pic>
      <p:cxnSp>
        <p:nvCxnSpPr>
          <p:cNvPr id="55" name="Google Shape;55;p18"/>
          <p:cNvCxnSpPr/>
          <p:nvPr/>
        </p:nvCxnSpPr>
        <p:spPr>
          <a:xfrm>
            <a:off x="-22797" y="4925576"/>
            <a:ext cx="1561800" cy="0"/>
          </a:xfrm>
          <a:prstGeom prst="straightConnector1">
            <a:avLst/>
          </a:prstGeom>
          <a:noFill/>
          <a:ln w="25400" cap="flat" cmpd="sng">
            <a:solidFill>
              <a:srgbClr val="006FB6"/>
            </a:solidFill>
            <a:prstDash val="solid"/>
            <a:miter lim="800000"/>
            <a:headEnd type="none" w="sm" len="sm"/>
            <a:tailEnd type="none" w="sm" len="sm"/>
          </a:ln>
        </p:spPr>
      </p:cxnSp>
      <p:cxnSp>
        <p:nvCxnSpPr>
          <p:cNvPr id="56" name="Google Shape;56;p18"/>
          <p:cNvCxnSpPr/>
          <p:nvPr/>
        </p:nvCxnSpPr>
        <p:spPr>
          <a:xfrm>
            <a:off x="5715749" y="4924425"/>
            <a:ext cx="1561800" cy="0"/>
          </a:xfrm>
          <a:prstGeom prst="straightConnector1">
            <a:avLst/>
          </a:prstGeom>
          <a:noFill/>
          <a:ln w="25400" cap="flat" cmpd="sng">
            <a:solidFill>
              <a:srgbClr val="96C934"/>
            </a:solidFill>
            <a:prstDash val="solid"/>
            <a:miter lim="800000"/>
            <a:headEnd type="none" w="sm" len="sm"/>
            <a:tailEnd type="none" w="sm" len="sm"/>
          </a:ln>
        </p:spPr>
      </p:cxnSp>
      <p:cxnSp>
        <p:nvCxnSpPr>
          <p:cNvPr id="57" name="Google Shape;57;p18"/>
          <p:cNvCxnSpPr/>
          <p:nvPr/>
        </p:nvCxnSpPr>
        <p:spPr>
          <a:xfrm>
            <a:off x="7590115" y="4938016"/>
            <a:ext cx="1561800" cy="0"/>
          </a:xfrm>
          <a:prstGeom prst="straightConnector1">
            <a:avLst/>
          </a:prstGeom>
          <a:noFill/>
          <a:ln w="25400" cap="flat" cmpd="sng">
            <a:solidFill>
              <a:srgbClr val="006FB6"/>
            </a:solidFill>
            <a:prstDash val="solid"/>
            <a:miter lim="800000"/>
            <a:headEnd type="none" w="sm" len="sm"/>
            <a:tailEnd type="none" w="sm" len="sm"/>
          </a:ln>
        </p:spPr>
      </p:cxnSp>
      <p:pic>
        <p:nvPicPr>
          <p:cNvPr id="58" name="Google Shape;58;p18"/>
          <p:cNvPicPr preferRelativeResize="0"/>
          <p:nvPr/>
        </p:nvPicPr>
        <p:blipFill rotWithShape="1">
          <a:blip r:embed="rId3">
            <a:alphaModFix/>
          </a:blip>
          <a:srcRect/>
          <a:stretch/>
        </p:blipFill>
        <p:spPr>
          <a:xfrm>
            <a:off x="7276961" y="4647133"/>
            <a:ext cx="368977" cy="402130"/>
          </a:xfrm>
          <a:prstGeom prst="rect">
            <a:avLst/>
          </a:prstGeom>
          <a:noFill/>
          <a:ln>
            <a:noFill/>
          </a:ln>
        </p:spPr>
      </p:pic>
      <p:pic>
        <p:nvPicPr>
          <p:cNvPr id="59" name="Google Shape;59;p18"/>
          <p:cNvPicPr preferRelativeResize="0"/>
          <p:nvPr/>
        </p:nvPicPr>
        <p:blipFill rotWithShape="1">
          <a:blip r:embed="rId4">
            <a:alphaModFix/>
          </a:blip>
          <a:srcRect/>
          <a:stretch/>
        </p:blipFill>
        <p:spPr>
          <a:xfrm>
            <a:off x="5235956" y="4647133"/>
            <a:ext cx="515810" cy="461664"/>
          </a:xfrm>
          <a:prstGeom prst="rect">
            <a:avLst/>
          </a:prstGeom>
          <a:noFill/>
          <a:ln>
            <a:noFill/>
          </a:ln>
        </p:spPr>
      </p:pic>
      <p:cxnSp>
        <p:nvCxnSpPr>
          <p:cNvPr id="60" name="Google Shape;60;p18"/>
          <p:cNvCxnSpPr/>
          <p:nvPr/>
        </p:nvCxnSpPr>
        <p:spPr>
          <a:xfrm>
            <a:off x="1717158" y="4924425"/>
            <a:ext cx="1561800" cy="0"/>
          </a:xfrm>
          <a:prstGeom prst="straightConnector1">
            <a:avLst/>
          </a:prstGeom>
          <a:noFill/>
          <a:ln w="25400" cap="flat" cmpd="sng">
            <a:solidFill>
              <a:srgbClr val="006FB6"/>
            </a:solidFill>
            <a:prstDash val="solid"/>
            <a:miter lim="800000"/>
            <a:headEnd type="none" w="sm" len="sm"/>
            <a:tailEnd type="none" w="sm" len="sm"/>
          </a:ln>
        </p:spPr>
      </p:cxnSp>
      <p:cxnSp>
        <p:nvCxnSpPr>
          <p:cNvPr id="61" name="Google Shape;61;p18"/>
          <p:cNvCxnSpPr/>
          <p:nvPr/>
        </p:nvCxnSpPr>
        <p:spPr>
          <a:xfrm>
            <a:off x="3694162" y="4924425"/>
            <a:ext cx="1561800" cy="0"/>
          </a:xfrm>
          <a:prstGeom prst="straightConnector1">
            <a:avLst/>
          </a:prstGeom>
          <a:noFill/>
          <a:ln w="25400" cap="flat" cmpd="sng">
            <a:solidFill>
              <a:srgbClr val="96C934"/>
            </a:solidFill>
            <a:prstDash val="solid"/>
            <a:miter lim="800000"/>
            <a:headEnd type="none" w="sm" len="sm"/>
            <a:tailEnd type="none" w="sm" len="sm"/>
          </a:ln>
        </p:spPr>
      </p:cxnSp>
      <p:pic>
        <p:nvPicPr>
          <p:cNvPr id="62" name="Google Shape;62;p18"/>
          <p:cNvPicPr preferRelativeResize="0"/>
          <p:nvPr/>
        </p:nvPicPr>
        <p:blipFill rotWithShape="1">
          <a:blip r:embed="rId5">
            <a:alphaModFix/>
          </a:blip>
          <a:srcRect/>
          <a:stretch/>
        </p:blipFill>
        <p:spPr>
          <a:xfrm>
            <a:off x="3343705" y="4743309"/>
            <a:ext cx="397417" cy="373464"/>
          </a:xfrm>
          <a:prstGeom prst="rect">
            <a:avLst/>
          </a:prstGeom>
          <a:noFill/>
          <a:ln>
            <a:noFill/>
          </a:ln>
        </p:spPr>
      </p:pic>
      <p:sp>
        <p:nvSpPr>
          <p:cNvPr id="63" name="Google Shape;63;p18"/>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18"/>
          <p:cNvSpPr txBox="1">
            <a:spLocks noGrp="1"/>
          </p:cNvSpPr>
          <p:nvPr>
            <p:ph type="body" idx="1"/>
          </p:nvPr>
        </p:nvSpPr>
        <p:spPr>
          <a:xfrm>
            <a:off x="835818" y="1169194"/>
            <a:ext cx="3437700" cy="33315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Google Shape;65;p18"/>
          <p:cNvSpPr txBox="1">
            <a:spLocks noGrp="1"/>
          </p:cNvSpPr>
          <p:nvPr>
            <p:ph type="body" idx="2"/>
          </p:nvPr>
        </p:nvSpPr>
        <p:spPr>
          <a:xfrm>
            <a:off x="4870564" y="1169193"/>
            <a:ext cx="3437700" cy="33315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66"/>
        <p:cNvGrpSpPr/>
        <p:nvPr/>
      </p:nvGrpSpPr>
      <p:grpSpPr>
        <a:xfrm>
          <a:off x="0" y="0"/>
          <a:ext cx="0" cy="0"/>
          <a:chOff x="0" y="0"/>
          <a:chExt cx="0" cy="0"/>
        </a:xfrm>
      </p:grpSpPr>
      <p:sp>
        <p:nvSpPr>
          <p:cNvPr id="67" name="Google Shape;67;p19"/>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p19"/>
          <p:cNvSpPr txBox="1">
            <a:spLocks noGrp="1"/>
          </p:cNvSpPr>
          <p:nvPr>
            <p:ph type="body" idx="1"/>
          </p:nvPr>
        </p:nvSpPr>
        <p:spPr>
          <a:xfrm>
            <a:off x="4146185" y="1172642"/>
            <a:ext cx="4626300" cy="30843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 name="Google Shape;69;p19"/>
          <p:cNvSpPr txBox="1">
            <a:spLocks noGrp="1"/>
          </p:cNvSpPr>
          <p:nvPr>
            <p:ph type="body" idx="2"/>
          </p:nvPr>
        </p:nvSpPr>
        <p:spPr>
          <a:xfrm>
            <a:off x="1245438" y="1203076"/>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0" name="Google Shape;70;p19"/>
          <p:cNvSpPr txBox="1">
            <a:spLocks noGrp="1"/>
          </p:cNvSpPr>
          <p:nvPr>
            <p:ph type="body" idx="3"/>
          </p:nvPr>
        </p:nvSpPr>
        <p:spPr>
          <a:xfrm>
            <a:off x="1245439" y="2275830"/>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 name="Google Shape;71;p19"/>
          <p:cNvSpPr txBox="1">
            <a:spLocks noGrp="1"/>
          </p:cNvSpPr>
          <p:nvPr>
            <p:ph type="body" idx="4"/>
          </p:nvPr>
        </p:nvSpPr>
        <p:spPr>
          <a:xfrm>
            <a:off x="1245439" y="3379381"/>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2" name="Google Shape;72;p19"/>
          <p:cNvSpPr txBox="1">
            <a:spLocks noGrp="1"/>
          </p:cNvSpPr>
          <p:nvPr>
            <p:ph type="body" idx="5"/>
          </p:nvPr>
        </p:nvSpPr>
        <p:spPr>
          <a:xfrm>
            <a:off x="523875" y="1211411"/>
            <a:ext cx="635400" cy="7917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 name="Google Shape;73;p19"/>
          <p:cNvSpPr txBox="1">
            <a:spLocks noGrp="1"/>
          </p:cNvSpPr>
          <p:nvPr>
            <p:ph type="body" idx="6"/>
          </p:nvPr>
        </p:nvSpPr>
        <p:spPr>
          <a:xfrm>
            <a:off x="523873" y="2280595"/>
            <a:ext cx="635400" cy="7917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 name="Google Shape;74;p19"/>
          <p:cNvSpPr txBox="1">
            <a:spLocks noGrp="1"/>
          </p:cNvSpPr>
          <p:nvPr>
            <p:ph type="body" idx="7"/>
          </p:nvPr>
        </p:nvSpPr>
        <p:spPr>
          <a:xfrm>
            <a:off x="523873" y="3379380"/>
            <a:ext cx="635400" cy="7917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p:nvPr/>
        </p:nvSpPr>
        <p:spPr>
          <a:xfrm>
            <a:off x="0" y="-8315"/>
            <a:ext cx="9144000" cy="954900"/>
          </a:xfrm>
          <a:prstGeom prst="rect">
            <a:avLst/>
          </a:prstGeom>
          <a:solidFill>
            <a:srgbClr val="D7E8A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p:txBody>
      </p:sp>
      <p:cxnSp>
        <p:nvCxnSpPr>
          <p:cNvPr id="7" name="Google Shape;7;p8"/>
          <p:cNvCxnSpPr/>
          <p:nvPr/>
        </p:nvCxnSpPr>
        <p:spPr>
          <a:xfrm>
            <a:off x="-3503" y="945633"/>
            <a:ext cx="9144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 name="Google Shape;8;p8"/>
          <p:cNvSpPr txBox="1"/>
          <p:nvPr/>
        </p:nvSpPr>
        <p:spPr>
          <a:xfrm>
            <a:off x="0" y="1"/>
            <a:ext cx="9144000" cy="943200"/>
          </a:xfrm>
          <a:prstGeom prst="rect">
            <a:avLst/>
          </a:prstGeom>
          <a:noFill/>
          <a:ln>
            <a:noFill/>
          </a:ln>
        </p:spPr>
        <p:txBody>
          <a:bodyPr spcFirstLastPara="1" wrap="square" lIns="342900" tIns="34275" rIns="68575" bIns="34275" anchor="ctr" anchorCtr="0">
            <a:noAutofit/>
          </a:bodyPr>
          <a:lstStyle/>
          <a:p>
            <a:pPr marL="0" marR="0" lvl="0" indent="0" algn="l" rtl="0">
              <a:lnSpc>
                <a:spcPct val="90000"/>
              </a:lnSpc>
              <a:spcBef>
                <a:spcPts val="0"/>
              </a:spcBef>
              <a:spcAft>
                <a:spcPts val="0"/>
              </a:spcAft>
              <a:buClr>
                <a:srgbClr val="000000"/>
              </a:buClr>
              <a:buSzPts val="3800"/>
              <a:buFont typeface="Arial"/>
              <a:buNone/>
            </a:pPr>
            <a:endParaRPr sz="3800" b="1" i="0" u="none" strike="noStrike" cap="none">
              <a:solidFill>
                <a:srgbClr val="006FB6"/>
              </a:solidFill>
              <a:latin typeface="Calibri"/>
              <a:ea typeface="Calibri"/>
              <a:cs typeface="Calibri"/>
              <a:sym typeface="Calibri"/>
            </a:endParaRPr>
          </a:p>
        </p:txBody>
      </p:sp>
      <p:pic>
        <p:nvPicPr>
          <p:cNvPr id="9" name="Google Shape;9;p8"/>
          <p:cNvPicPr preferRelativeResize="0"/>
          <p:nvPr/>
        </p:nvPicPr>
        <p:blipFill rotWithShape="1">
          <a:blip r:embed="rId13">
            <a:alphaModFix/>
          </a:blip>
          <a:srcRect/>
          <a:stretch/>
        </p:blipFill>
        <p:spPr>
          <a:xfrm>
            <a:off x="6915196" y="88124"/>
            <a:ext cx="2112264" cy="6425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1"/>
          <p:cNvSpPr/>
          <p:nvPr/>
        </p:nvSpPr>
        <p:spPr>
          <a:xfrm>
            <a:off x="0" y="0"/>
            <a:ext cx="2652600" cy="5143500"/>
          </a:xfrm>
          <a:prstGeom prst="rect">
            <a:avLst/>
          </a:prstGeom>
          <a:solidFill>
            <a:srgbClr val="D7E8A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cxnSp>
        <p:nvCxnSpPr>
          <p:cNvPr id="94" name="Google Shape;94;p11"/>
          <p:cNvCxnSpPr/>
          <p:nvPr/>
        </p:nvCxnSpPr>
        <p:spPr>
          <a:xfrm>
            <a:off x="2652513" y="0"/>
            <a:ext cx="0" cy="5143500"/>
          </a:xfrm>
          <a:prstGeom prst="straightConnector1">
            <a:avLst/>
          </a:prstGeom>
          <a:noFill/>
          <a:ln w="88900" cap="flat" cmpd="sng">
            <a:solidFill>
              <a:srgbClr val="96C93F"/>
            </a:solidFill>
            <a:prstDash val="solid"/>
            <a:miter lim="800000"/>
            <a:headEnd type="none" w="sm" len="sm"/>
            <a:tailEnd type="none" w="sm" len="sm"/>
          </a:ln>
        </p:spPr>
      </p:cxnSp>
      <p:pic>
        <p:nvPicPr>
          <p:cNvPr id="95" name="Google Shape;95;p11"/>
          <p:cNvPicPr preferRelativeResize="0"/>
          <p:nvPr/>
        </p:nvPicPr>
        <p:blipFill rotWithShape="1">
          <a:blip r:embed="rId8">
            <a:alphaModFix/>
          </a:blip>
          <a:srcRect/>
          <a:stretch/>
        </p:blipFill>
        <p:spPr>
          <a:xfrm>
            <a:off x="6915196" y="4393061"/>
            <a:ext cx="2112264" cy="642555"/>
          </a:xfrm>
          <a:prstGeom prst="rect">
            <a:avLst/>
          </a:prstGeom>
          <a:noFill/>
          <a:ln>
            <a:noFill/>
          </a:ln>
        </p:spPr>
      </p:pic>
      <p:sp>
        <p:nvSpPr>
          <p:cNvPr id="96" name="Google Shape;96;p11"/>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771BA"/>
              </a:buClr>
              <a:buSzPts val="3200"/>
              <a:buFont typeface="Calibri"/>
              <a:buNone/>
              <a:defRPr sz="3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350075" y="1563449"/>
            <a:ext cx="8520600" cy="276548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en-JM" sz="5400" b="1" i="0" u="none" strike="noStrike" cap="none">
                <a:solidFill>
                  <a:schemeClr val="accent1"/>
                </a:solidFill>
                <a:latin typeface="Calibri"/>
                <a:ea typeface="Calibri"/>
                <a:cs typeface="Calibri"/>
                <a:sym typeface="Calibri"/>
              </a:rPr>
              <a:t>Selebrasyon Lekti</a:t>
            </a:r>
          </a:p>
          <a:p>
            <a:pPr marL="0" marR="0" lvl="0" indent="0" algn="ctr" rtl="0">
              <a:lnSpc>
                <a:spcPct val="100000"/>
              </a:lnSpc>
              <a:spcBef>
                <a:spcPts val="0"/>
              </a:spcBef>
              <a:spcAft>
                <a:spcPts val="0"/>
              </a:spcAft>
              <a:buClr>
                <a:srgbClr val="000000"/>
              </a:buClr>
              <a:buSzPts val="4400"/>
              <a:buFont typeface="Arial"/>
              <a:buNone/>
            </a:pPr>
            <a:r>
              <a:rPr lang="en-JM" sz="4400">
                <a:solidFill>
                  <a:schemeClr val="accent3"/>
                </a:solidFill>
                <a:latin typeface="Calibri"/>
                <a:ea typeface="Calibri"/>
                <a:cs typeface="Calibri"/>
                <a:sym typeface="Calibri"/>
              </a:rPr>
              <a:t>Felisitasyon pou Elèv yo ak Fanmi yo!</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ctrTitle"/>
          </p:nvPr>
        </p:nvSpPr>
        <p:spPr>
          <a:xfrm>
            <a:off x="350075" y="1563450"/>
            <a:ext cx="8520600" cy="3541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900"/>
              <a:buFont typeface="Arial"/>
              <a:buNone/>
            </a:pPr>
            <a:endParaRPr sz="1900" b="0" i="0" u="none" strike="noStrike" cap="none" dirty="0">
              <a:solidFill>
                <a:schemeClr val="accent2"/>
              </a:solidFill>
              <a:latin typeface="Calibri"/>
              <a:ea typeface="Calibri"/>
              <a:cs typeface="Calibri"/>
              <a:sym typeface="Calibri"/>
            </a:endParaRPr>
          </a:p>
          <a:p>
            <a:pPr marL="0" marR="0" lvl="0" indent="0" algn="l" rtl="0">
              <a:lnSpc>
                <a:spcPct val="115000"/>
              </a:lnSpc>
              <a:spcBef>
                <a:spcPts val="1600"/>
              </a:spcBef>
              <a:spcAft>
                <a:spcPts val="0"/>
              </a:spcAft>
              <a:buClr>
                <a:srgbClr val="000000"/>
              </a:buClr>
              <a:buSzPts val="1900"/>
              <a:buFont typeface="Arial"/>
              <a:buNone/>
            </a:pPr>
            <a:r>
              <a:rPr lang="en-JM" sz="1900">
                <a:solidFill>
                  <a:schemeClr val="accent1"/>
                </a:solidFill>
                <a:latin typeface="Calibri"/>
                <a:ea typeface="Calibri"/>
                <a:cs typeface="Calibri"/>
                <a:sym typeface="Calibri"/>
              </a:rPr>
              <a:t>Alo Elèv yo ak Fanmi yo,</a:t>
            </a:r>
          </a:p>
          <a:p>
            <a:pPr marL="0" marR="0" lvl="0" indent="0" algn="l" rtl="0">
              <a:lnSpc>
                <a:spcPct val="115000"/>
              </a:lnSpc>
              <a:spcBef>
                <a:spcPts val="1600"/>
              </a:spcBef>
              <a:spcAft>
                <a:spcPts val="0"/>
              </a:spcAft>
              <a:buClr>
                <a:srgbClr val="000000"/>
              </a:buClr>
              <a:buSzPts val="1900"/>
              <a:buFont typeface="Arial"/>
              <a:buNone/>
            </a:pPr>
            <a:r>
              <a:rPr lang="en-JM" sz="1900" b="0" i="0" u="none" strike="noStrike" cap="none">
                <a:solidFill>
                  <a:schemeClr val="accent1"/>
                </a:solidFill>
                <a:latin typeface="Calibri"/>
                <a:ea typeface="Calibri"/>
                <a:cs typeface="Calibri"/>
                <a:sym typeface="Calibri"/>
              </a:rPr>
              <a:t>Felisitasyon pou siksè ou avèk Springboard Collaborative! Kòm yon òganizasyon, nou bay enpòtans pou selebrasyon siksè elèv nou yo ak fanmi yo ak travay yo fè avèk pwofesè yo pou kreye lektè ki djanm. Jodi a,  nou pral montre sezon "prentan" pidevan, pataje resous pou itilize nan kay epi selebre tout sa nou te fè ansanm kòm yon ekip. Se te yon gwo plezi pou travay avèk nou tout. Kontinye travay di!</a:t>
            </a:r>
          </a:p>
          <a:p>
            <a:pPr marL="0" marR="0" lvl="0" indent="0" algn="l" rtl="0">
              <a:lnSpc>
                <a:spcPct val="115000"/>
              </a:lnSpc>
              <a:spcBef>
                <a:spcPts val="1600"/>
              </a:spcBef>
              <a:spcAft>
                <a:spcPts val="0"/>
              </a:spcAft>
              <a:buClr>
                <a:srgbClr val="000000"/>
              </a:buClr>
              <a:buSzPts val="1900"/>
              <a:buFont typeface="Arial"/>
              <a:buNone/>
            </a:pPr>
            <a:r>
              <a:rPr lang="en-JM" sz="1900" b="0" i="0" u="none" strike="noStrike" cap="none">
                <a:solidFill>
                  <a:schemeClr val="accent1"/>
                </a:solidFill>
                <a:latin typeface="Calibri"/>
                <a:ea typeface="Calibri"/>
                <a:cs typeface="Calibri"/>
                <a:sym typeface="Calibri"/>
              </a:rPr>
              <a:t>Sensèman,</a:t>
            </a:r>
          </a:p>
          <a:p>
            <a:pPr marL="0" marR="0" lvl="0" indent="0" algn="l" rtl="0">
              <a:lnSpc>
                <a:spcPct val="115000"/>
              </a:lnSpc>
              <a:spcBef>
                <a:spcPts val="1600"/>
              </a:spcBef>
              <a:spcAft>
                <a:spcPts val="0"/>
              </a:spcAft>
              <a:buClr>
                <a:srgbClr val="000000"/>
              </a:buClr>
              <a:buSzPts val="1900"/>
              <a:buFont typeface="Arial"/>
              <a:buNone/>
            </a:pPr>
            <a:r>
              <a:rPr lang="en-JM" sz="1900" b="0" i="0" u="none" strike="noStrike" cap="none">
                <a:solidFill>
                  <a:schemeClr val="accent1"/>
                </a:solidFill>
                <a:latin typeface="Calibri"/>
                <a:ea typeface="Calibri"/>
                <a:cs typeface="Calibri"/>
                <a:sym typeface="Calibri"/>
              </a:rPr>
              <a:t>______________________________</a:t>
            </a:r>
          </a:p>
          <a:p>
            <a:pPr marL="0" marR="0" lvl="0" indent="0" algn="l" rtl="0">
              <a:lnSpc>
                <a:spcPct val="115000"/>
              </a:lnSpc>
              <a:spcBef>
                <a:spcPts val="1600"/>
              </a:spcBef>
              <a:spcAft>
                <a:spcPts val="0"/>
              </a:spcAft>
              <a:buClr>
                <a:srgbClr val="000000"/>
              </a:buClr>
              <a:buSzPts val="1900"/>
              <a:buFont typeface="Arial"/>
              <a:buNone/>
            </a:pPr>
            <a:endParaRPr sz="1900" b="0" i="0" u="none" strike="noStrike" cap="none" dirty="0">
              <a:solidFill>
                <a:schemeClr val="accent2"/>
              </a:solidFill>
              <a:latin typeface="Calibri"/>
              <a:ea typeface="Calibri"/>
              <a:cs typeface="Calibri"/>
              <a:sym typeface="Calibri"/>
            </a:endParaRPr>
          </a:p>
          <a:p>
            <a:pPr marL="0" marR="0" lvl="0" indent="0" algn="l" rtl="0">
              <a:lnSpc>
                <a:spcPct val="115000"/>
              </a:lnSpc>
              <a:spcBef>
                <a:spcPts val="1600"/>
              </a:spcBef>
              <a:spcAft>
                <a:spcPts val="1600"/>
              </a:spcAft>
              <a:buClr>
                <a:srgbClr val="000000"/>
              </a:buClr>
              <a:buSzPts val="1900"/>
              <a:buFont typeface="Arial"/>
              <a:buNone/>
            </a:pPr>
            <a:endParaRPr sz="1900" b="0" i="0" u="none" strike="noStrike" cap="none" dirty="0">
              <a:solidFill>
                <a:schemeClr val="accent2"/>
              </a:solidFill>
              <a:latin typeface="Calibri"/>
              <a:ea typeface="Calibri"/>
              <a:cs typeface="Calibri"/>
              <a:sym typeface="Calibri"/>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ctrTitle"/>
          </p:nvPr>
        </p:nvSpPr>
        <p:spPr>
          <a:xfrm>
            <a:off x="1" y="0"/>
            <a:ext cx="9144000" cy="895500"/>
          </a:xfrm>
          <a:prstGeom prst="rect">
            <a:avLst/>
          </a:prstGeom>
          <a:noFill/>
          <a:ln>
            <a:noFill/>
          </a:ln>
        </p:spPr>
        <p:txBody>
          <a:bodyPr spcFirstLastPara="1" wrap="square" lIns="205725" tIns="34275" rIns="68575" bIns="34275" anchor="ctr" anchorCtr="0">
            <a:noAutofit/>
          </a:bodyPr>
          <a:lstStyle/>
          <a:p>
            <a:pPr marL="457200" lvl="0" indent="-457200" algn="l" rtl="0">
              <a:lnSpc>
                <a:spcPct val="90000"/>
              </a:lnSpc>
              <a:spcBef>
                <a:spcPts val="0"/>
              </a:spcBef>
              <a:spcAft>
                <a:spcPts val="0"/>
              </a:spcAft>
              <a:buSzPts val="3800"/>
              <a:buAutoNum type="arabicPeriod"/>
            </a:pPr>
            <a:r>
              <a:rPr lang="en-JM"/>
              <a:t>Refleksyon </a:t>
            </a:r>
          </a:p>
        </p:txBody>
      </p:sp>
      <p:sp>
        <p:nvSpPr>
          <p:cNvPr id="151" name="Google Shape;151;p3"/>
          <p:cNvSpPr/>
          <p:nvPr/>
        </p:nvSpPr>
        <p:spPr>
          <a:xfrm rot="5400000" flipH="1">
            <a:off x="516854" y="1034685"/>
            <a:ext cx="1785024" cy="2238624"/>
          </a:xfrm>
          <a:custGeom>
            <a:avLst/>
            <a:gdLst/>
            <a:ahLst/>
            <a:cxnLst/>
            <a:rect l="l" t="t"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000000"/>
              </a:solidFill>
              <a:latin typeface="Lato Light"/>
              <a:ea typeface="Lato Light"/>
              <a:cs typeface="Lato Light"/>
              <a:sym typeface="Lato Light"/>
            </a:endParaRPr>
          </a:p>
        </p:txBody>
      </p:sp>
      <p:sp>
        <p:nvSpPr>
          <p:cNvPr id="152" name="Google Shape;152;p3"/>
          <p:cNvSpPr txBox="1"/>
          <p:nvPr/>
        </p:nvSpPr>
        <p:spPr>
          <a:xfrm>
            <a:off x="309575" y="1294327"/>
            <a:ext cx="2219100" cy="14430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JM" sz="1900" b="1" i="0" u="none" strike="noStrike" cap="none">
                <a:solidFill>
                  <a:schemeClr val="lt1"/>
                </a:solidFill>
                <a:latin typeface="Questrial"/>
                <a:ea typeface="Questrial"/>
                <a:cs typeface="Questrial"/>
                <a:sym typeface="Questrial"/>
              </a:rPr>
              <a:t>Lonmen 3 ladrès/leson ou te aprann yo pou amelyore lekti ou.</a:t>
            </a:r>
          </a:p>
        </p:txBody>
      </p:sp>
      <p:sp>
        <p:nvSpPr>
          <p:cNvPr id="153" name="Google Shape;153;p3"/>
          <p:cNvSpPr/>
          <p:nvPr/>
        </p:nvSpPr>
        <p:spPr>
          <a:xfrm rot="5400000" flipH="1">
            <a:off x="3610930" y="1066685"/>
            <a:ext cx="1785024" cy="2238624"/>
          </a:xfrm>
          <a:custGeom>
            <a:avLst/>
            <a:gdLst/>
            <a:ahLst/>
            <a:cxnLst/>
            <a:rect l="l" t="t"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000000"/>
              </a:solidFill>
              <a:latin typeface="Lato Light"/>
              <a:ea typeface="Lato Light"/>
              <a:cs typeface="Lato Light"/>
              <a:sym typeface="Lato Light"/>
            </a:endParaRPr>
          </a:p>
        </p:txBody>
      </p:sp>
      <p:sp>
        <p:nvSpPr>
          <p:cNvPr id="154" name="Google Shape;154;p3"/>
          <p:cNvSpPr txBox="1"/>
          <p:nvPr/>
        </p:nvSpPr>
        <p:spPr>
          <a:xfrm>
            <a:off x="3384112" y="1522500"/>
            <a:ext cx="2219100" cy="10662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JM" sz="1900" b="1" i="0" u="none" strike="noStrike" cap="none">
                <a:solidFill>
                  <a:schemeClr val="lt1"/>
                </a:solidFill>
                <a:latin typeface="Questrial"/>
                <a:ea typeface="Questrial"/>
                <a:cs typeface="Questrial"/>
                <a:sym typeface="Questrial"/>
              </a:rPr>
              <a:t>Lonmen 2 bagay ki ba ou fyète!</a:t>
            </a:r>
          </a:p>
        </p:txBody>
      </p:sp>
      <p:sp>
        <p:nvSpPr>
          <p:cNvPr id="155" name="Google Shape;155;p3"/>
          <p:cNvSpPr/>
          <p:nvPr/>
        </p:nvSpPr>
        <p:spPr>
          <a:xfrm rot="5400000" flipH="1">
            <a:off x="6685455" y="1066685"/>
            <a:ext cx="1785024" cy="2238624"/>
          </a:xfrm>
          <a:custGeom>
            <a:avLst/>
            <a:gdLst/>
            <a:ahLst/>
            <a:cxnLst/>
            <a:rect l="l" t="t"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000000"/>
              </a:solidFill>
              <a:latin typeface="Lato Light"/>
              <a:ea typeface="Lato Light"/>
              <a:cs typeface="Lato Light"/>
              <a:sym typeface="Lato Light"/>
            </a:endParaRPr>
          </a:p>
        </p:txBody>
      </p:sp>
      <p:sp>
        <p:nvSpPr>
          <p:cNvPr id="156" name="Google Shape;156;p3"/>
          <p:cNvSpPr txBox="1"/>
          <p:nvPr/>
        </p:nvSpPr>
        <p:spPr>
          <a:xfrm>
            <a:off x="6458637" y="1522500"/>
            <a:ext cx="2219100" cy="10662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JM" sz="1900" b="1" i="0" u="none" strike="noStrike" cap="none">
                <a:solidFill>
                  <a:schemeClr val="lt1"/>
                </a:solidFill>
                <a:latin typeface="Questrial"/>
                <a:ea typeface="Questrial"/>
                <a:cs typeface="Questrial"/>
                <a:sym typeface="Questrial"/>
              </a:rPr>
              <a:t>Di 1 bagay ou pral kontinye fè lakay ou.</a:t>
            </a:r>
          </a:p>
        </p:txBody>
      </p:sp>
      <p:pic>
        <p:nvPicPr>
          <p:cNvPr id="157" name="Google Shape;157;p3"/>
          <p:cNvPicPr preferRelativeResize="0"/>
          <p:nvPr/>
        </p:nvPicPr>
        <p:blipFill rotWithShape="1">
          <a:blip r:embed="rId3">
            <a:alphaModFix/>
          </a:blip>
          <a:srcRect/>
          <a:stretch/>
        </p:blipFill>
        <p:spPr>
          <a:xfrm>
            <a:off x="8399351" y="4439702"/>
            <a:ext cx="595857" cy="595857"/>
          </a:xfrm>
          <a:prstGeom prst="rect">
            <a:avLst/>
          </a:prstGeom>
          <a:noFill/>
          <a:ln>
            <a:noFill/>
          </a:ln>
        </p:spPr>
      </p:pic>
      <p:pic>
        <p:nvPicPr>
          <p:cNvPr id="158" name="Google Shape;158;p3" descr="A picture containing table&#10;&#10;Description automatically generated"/>
          <p:cNvPicPr preferRelativeResize="0"/>
          <p:nvPr/>
        </p:nvPicPr>
        <p:blipFill rotWithShape="1">
          <a:blip r:embed="rId4">
            <a:alphaModFix/>
          </a:blip>
          <a:srcRect/>
          <a:stretch/>
        </p:blipFill>
        <p:spPr>
          <a:xfrm>
            <a:off x="1102376" y="3192743"/>
            <a:ext cx="653853" cy="1979848"/>
          </a:xfrm>
          <a:prstGeom prst="rect">
            <a:avLst/>
          </a:prstGeom>
          <a:noFill/>
          <a:ln>
            <a:noFill/>
          </a:ln>
        </p:spPr>
      </p:pic>
      <p:pic>
        <p:nvPicPr>
          <p:cNvPr id="159" name="Google Shape;159;p3" descr="A picture containing table&#10;&#10;Description automatically generated"/>
          <p:cNvPicPr preferRelativeResize="0"/>
          <p:nvPr/>
        </p:nvPicPr>
        <p:blipFill rotWithShape="1">
          <a:blip r:embed="rId5">
            <a:alphaModFix/>
          </a:blip>
          <a:srcRect/>
          <a:stretch/>
        </p:blipFill>
        <p:spPr>
          <a:xfrm>
            <a:off x="4185650" y="3192743"/>
            <a:ext cx="635563" cy="1979848"/>
          </a:xfrm>
          <a:prstGeom prst="rect">
            <a:avLst/>
          </a:prstGeom>
          <a:noFill/>
          <a:ln>
            <a:noFill/>
          </a:ln>
        </p:spPr>
      </p:pic>
      <p:pic>
        <p:nvPicPr>
          <p:cNvPr id="160" name="Google Shape;160;p3" descr="A close up of a logo&#10;&#10;Description automatically generated"/>
          <p:cNvPicPr preferRelativeResize="0"/>
          <p:nvPr/>
        </p:nvPicPr>
        <p:blipFill rotWithShape="1">
          <a:blip r:embed="rId6">
            <a:alphaModFix/>
          </a:blip>
          <a:srcRect/>
          <a:stretch/>
        </p:blipFill>
        <p:spPr>
          <a:xfrm>
            <a:off x="7369481" y="3197316"/>
            <a:ext cx="672142" cy="1975275"/>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
          <p:cNvSpPr txBox="1">
            <a:spLocks noGrp="1"/>
          </p:cNvSpPr>
          <p:nvPr>
            <p:ph type="body" idx="3"/>
          </p:nvPr>
        </p:nvSpPr>
        <p:spPr>
          <a:xfrm>
            <a:off x="-29765" y="2613422"/>
            <a:ext cx="2652600" cy="1696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rgbClr val="0771BA"/>
              </a:buClr>
              <a:buSzPts val="2100"/>
              <a:buNone/>
            </a:pPr>
            <a:r>
              <a:rPr lang="en-JM" sz="3600" b="1"/>
              <a:t>2. An nou  avanse </a:t>
            </a:r>
          </a:p>
        </p:txBody>
      </p:sp>
      <p:pic>
        <p:nvPicPr>
          <p:cNvPr id="183" name="Google Shape;183;p4"/>
          <p:cNvPicPr preferRelativeResize="0"/>
          <p:nvPr/>
        </p:nvPicPr>
        <p:blipFill rotWithShape="1">
          <a:blip r:embed="rId3">
            <a:alphaModFix/>
          </a:blip>
          <a:srcRect l="7767" t="10079" r="7426" b="14591"/>
          <a:stretch/>
        </p:blipFill>
        <p:spPr>
          <a:xfrm>
            <a:off x="292215" y="1705316"/>
            <a:ext cx="739368" cy="656763"/>
          </a:xfrm>
          <a:prstGeom prst="rect">
            <a:avLst/>
          </a:prstGeom>
          <a:noFill/>
          <a:ln>
            <a:noFill/>
          </a:ln>
        </p:spPr>
      </p:pic>
      <p:pic>
        <p:nvPicPr>
          <p:cNvPr id="184" name="Google Shape;184;p4" descr="A close up of a logo&#10;&#10;Description automatically generated"/>
          <p:cNvPicPr preferRelativeResize="0"/>
          <p:nvPr/>
        </p:nvPicPr>
        <p:blipFill rotWithShape="1">
          <a:blip r:embed="rId4">
            <a:alphaModFix/>
          </a:blip>
          <a:srcRect/>
          <a:stretch/>
        </p:blipFill>
        <p:spPr>
          <a:xfrm>
            <a:off x="1468453" y="1846075"/>
            <a:ext cx="544689" cy="585966"/>
          </a:xfrm>
          <a:prstGeom prst="rect">
            <a:avLst/>
          </a:prstGeom>
          <a:noFill/>
          <a:ln>
            <a:noFill/>
          </a:ln>
        </p:spPr>
      </p:pic>
      <p:sp>
        <p:nvSpPr>
          <p:cNvPr id="185" name="Google Shape;185;p4"/>
          <p:cNvSpPr txBox="1"/>
          <p:nvPr/>
        </p:nvSpPr>
        <p:spPr>
          <a:xfrm>
            <a:off x="3935425" y="18225"/>
            <a:ext cx="3819300" cy="122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JM" sz="2200" b="1" i="0" u="none" strike="noStrike" cap="none">
                <a:solidFill>
                  <a:srgbClr val="006FB6"/>
                </a:solidFill>
                <a:latin typeface="Calibri"/>
                <a:ea typeface="Calibri"/>
                <a:cs typeface="Calibri"/>
                <a:sym typeface="Calibri"/>
              </a:rPr>
              <a:t>Kijan ou pral itilize ladrès ou te aprann yo pou amelyore lekti ou?</a:t>
            </a:r>
          </a:p>
        </p:txBody>
      </p:sp>
      <p:sp>
        <p:nvSpPr>
          <p:cNvPr id="186" name="Google Shape;186;p4"/>
          <p:cNvSpPr/>
          <p:nvPr/>
        </p:nvSpPr>
        <p:spPr>
          <a:xfrm flipH="1">
            <a:off x="2761733" y="1203124"/>
            <a:ext cx="2141890" cy="1696500"/>
          </a:xfrm>
          <a:prstGeom prst="wedgeEllipseCallout">
            <a:avLst>
              <a:gd name="adj1" fmla="val -24238"/>
              <a:gd name="adj2" fmla="val 66701"/>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en-JM" sz="1800" b="1" i="0" u="none" strike="noStrike" cap="none">
                <a:solidFill>
                  <a:schemeClr val="accent1"/>
                </a:solidFill>
                <a:latin typeface="Century Gothic"/>
                <a:ea typeface="Century Gothic"/>
                <a:cs typeface="Century Gothic"/>
                <a:sym typeface="Century Gothic"/>
              </a:rPr>
              <a:t>Mwen te konn panse ______ men kounye a _______.</a:t>
            </a:r>
          </a:p>
        </p:txBody>
      </p:sp>
      <p:sp>
        <p:nvSpPr>
          <p:cNvPr id="187" name="Google Shape;187;p4"/>
          <p:cNvSpPr/>
          <p:nvPr/>
        </p:nvSpPr>
        <p:spPr>
          <a:xfrm flipH="1">
            <a:off x="6736675" y="1350813"/>
            <a:ext cx="2008800" cy="15765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en-JM" sz="1800" b="1" i="0" u="none" strike="noStrike" cap="none">
                <a:solidFill>
                  <a:schemeClr val="accent1"/>
                </a:solidFill>
                <a:latin typeface="Century Gothic"/>
                <a:ea typeface="Century Gothic"/>
                <a:cs typeface="Century Gothic"/>
                <a:sym typeface="Century Gothic"/>
              </a:rPr>
              <a:t>Pi gwo meni mwen se________.</a:t>
            </a:r>
          </a:p>
        </p:txBody>
      </p:sp>
      <p:sp>
        <p:nvSpPr>
          <p:cNvPr id="188" name="Google Shape;188;p4"/>
          <p:cNvSpPr/>
          <p:nvPr/>
        </p:nvSpPr>
        <p:spPr>
          <a:xfrm flipH="1">
            <a:off x="4492873" y="2760727"/>
            <a:ext cx="2326200" cy="17289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en-JM" b="1" i="0" u="none" strike="noStrike" cap="none" dirty="0">
                <a:solidFill>
                  <a:schemeClr val="accent1"/>
                </a:solidFill>
                <a:latin typeface="Century Gothic"/>
                <a:ea typeface="Century Gothic"/>
                <a:cs typeface="Century Gothic"/>
                <a:sym typeface="Century Gothic"/>
              </a:rPr>
              <a:t>Yon bagay ki </a:t>
            </a:r>
            <a:r>
              <a:rPr lang="en-JM" b="1" i="0" u="none" strike="noStrike" cap="none" dirty="0" err="1">
                <a:solidFill>
                  <a:schemeClr val="accent1"/>
                </a:solidFill>
                <a:latin typeface="Century Gothic"/>
                <a:ea typeface="Century Gothic"/>
                <a:cs typeface="Century Gothic"/>
                <a:sym typeface="Century Gothic"/>
              </a:rPr>
              <a:t>difisil</a:t>
            </a:r>
            <a:r>
              <a:rPr lang="en-JM" b="1" i="0" u="none" strike="noStrike" cap="none" dirty="0">
                <a:solidFill>
                  <a:schemeClr val="accent1"/>
                </a:solidFill>
                <a:latin typeface="Century Gothic"/>
                <a:ea typeface="Century Gothic"/>
                <a:cs typeface="Century Gothic"/>
                <a:sym typeface="Century Gothic"/>
              </a:rPr>
              <a:t> epi </a:t>
            </a:r>
            <a:r>
              <a:rPr lang="en-JM" b="1" i="0" u="none" strike="noStrike" cap="none" dirty="0" err="1">
                <a:solidFill>
                  <a:schemeClr val="accent1"/>
                </a:solidFill>
                <a:latin typeface="Century Gothic"/>
                <a:ea typeface="Century Gothic"/>
                <a:cs typeface="Century Gothic"/>
                <a:sym typeface="Century Gothic"/>
              </a:rPr>
              <a:t>mwen</a:t>
            </a:r>
            <a:r>
              <a:rPr lang="en-JM" b="1" i="0" u="none" strike="noStrike" cap="none" dirty="0">
                <a:solidFill>
                  <a:schemeClr val="accent1"/>
                </a:solidFill>
                <a:latin typeface="Century Gothic"/>
                <a:ea typeface="Century Gothic"/>
                <a:cs typeface="Century Gothic"/>
                <a:sym typeface="Century Gothic"/>
              </a:rPr>
              <a:t> </a:t>
            </a:r>
            <a:r>
              <a:rPr lang="en-JM" b="1" i="0" u="none" strike="noStrike" cap="none" dirty="0" err="1">
                <a:solidFill>
                  <a:schemeClr val="accent1"/>
                </a:solidFill>
                <a:latin typeface="Century Gothic"/>
                <a:ea typeface="Century Gothic"/>
                <a:cs typeface="Century Gothic"/>
                <a:sym typeface="Century Gothic"/>
              </a:rPr>
              <a:t>vle</a:t>
            </a:r>
            <a:r>
              <a:rPr lang="en-JM" b="1" i="0" u="none" strike="noStrike" cap="none" dirty="0">
                <a:solidFill>
                  <a:schemeClr val="accent1"/>
                </a:solidFill>
                <a:latin typeface="Century Gothic"/>
                <a:ea typeface="Century Gothic"/>
                <a:cs typeface="Century Gothic"/>
                <a:sym typeface="Century Gothic"/>
              </a:rPr>
              <a:t> </a:t>
            </a:r>
            <a:r>
              <a:rPr lang="en-JM" b="1" i="0" u="none" strike="noStrike" cap="none" dirty="0" err="1">
                <a:solidFill>
                  <a:schemeClr val="accent1"/>
                </a:solidFill>
                <a:latin typeface="Century Gothic"/>
                <a:ea typeface="Century Gothic"/>
                <a:cs typeface="Century Gothic"/>
                <a:sym typeface="Century Gothic"/>
              </a:rPr>
              <a:t>kontinye</a:t>
            </a:r>
            <a:r>
              <a:rPr lang="en-JM" b="1" i="0" u="none" strike="noStrike" cap="none" dirty="0">
                <a:solidFill>
                  <a:schemeClr val="accent1"/>
                </a:solidFill>
                <a:latin typeface="Century Gothic"/>
                <a:ea typeface="Century Gothic"/>
                <a:cs typeface="Century Gothic"/>
                <a:sym typeface="Century Gothic"/>
              </a:rPr>
              <a:t> </a:t>
            </a:r>
            <a:r>
              <a:rPr lang="en-JM" b="1" i="0" u="none" strike="noStrike" cap="none" dirty="0" err="1">
                <a:solidFill>
                  <a:schemeClr val="accent1"/>
                </a:solidFill>
                <a:latin typeface="Century Gothic"/>
                <a:ea typeface="Century Gothic"/>
                <a:cs typeface="Century Gothic"/>
                <a:sym typeface="Century Gothic"/>
              </a:rPr>
              <a:t>travay</a:t>
            </a:r>
            <a:r>
              <a:rPr lang="en-JM" b="1" i="0" u="none" strike="noStrike" cap="none" dirty="0">
                <a:solidFill>
                  <a:schemeClr val="accent1"/>
                </a:solidFill>
                <a:latin typeface="Century Gothic"/>
                <a:ea typeface="Century Gothic"/>
                <a:cs typeface="Century Gothic"/>
                <a:sym typeface="Century Gothic"/>
              </a:rPr>
              <a:t> </a:t>
            </a:r>
            <a:r>
              <a:rPr lang="en-JM" b="1" i="0" u="none" strike="noStrike" cap="none" dirty="0" err="1">
                <a:solidFill>
                  <a:schemeClr val="accent1"/>
                </a:solidFill>
                <a:latin typeface="Century Gothic"/>
                <a:ea typeface="Century Gothic"/>
                <a:cs typeface="Century Gothic"/>
                <a:sym typeface="Century Gothic"/>
              </a:rPr>
              <a:t>toutbon</a:t>
            </a:r>
            <a:r>
              <a:rPr lang="en-JM" b="1" i="0" u="none" strike="noStrike" cap="none" dirty="0">
                <a:solidFill>
                  <a:schemeClr val="accent1"/>
                </a:solidFill>
                <a:latin typeface="Century Gothic"/>
                <a:ea typeface="Century Gothic"/>
                <a:cs typeface="Century Gothic"/>
                <a:sym typeface="Century Gothic"/>
              </a:rPr>
              <a:t> nan se__________.</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
          <p:cNvSpPr txBox="1">
            <a:spLocks noGrp="1"/>
          </p:cNvSpPr>
          <p:nvPr>
            <p:ph type="ctrTitle"/>
          </p:nvPr>
        </p:nvSpPr>
        <p:spPr>
          <a:xfrm>
            <a:off x="350075" y="1563450"/>
            <a:ext cx="8520600" cy="2904378"/>
          </a:xfrm>
          <a:prstGeom prst="rect">
            <a:avLst/>
          </a:prstGeom>
          <a:noFill/>
          <a:ln>
            <a:noFill/>
          </a:ln>
        </p:spPr>
        <p:txBody>
          <a:bodyPr spcFirstLastPara="1" wrap="square" lIns="91425" tIns="91425" rIns="91425" bIns="91425" anchor="ctr" anchorCtr="0">
            <a:noAutofit/>
          </a:bodyPr>
          <a:lstStyle/>
          <a:p>
            <a:pPr marL="457200" marR="0" lvl="0" indent="-431800" algn="l" rtl="0">
              <a:lnSpc>
                <a:spcPct val="115000"/>
              </a:lnSpc>
              <a:spcBef>
                <a:spcPts val="0"/>
              </a:spcBef>
              <a:spcAft>
                <a:spcPts val="0"/>
              </a:spcAft>
              <a:buClr>
                <a:schemeClr val="accent1"/>
              </a:buClr>
              <a:buSzPts val="3200"/>
              <a:buFont typeface="Calibri"/>
              <a:buChar char="●"/>
            </a:pPr>
            <a:r>
              <a:rPr lang="en-JM" sz="3200" b="1" i="0" u="none" strike="noStrike" cap="none" dirty="0" err="1">
                <a:solidFill>
                  <a:schemeClr val="accent1"/>
                </a:solidFill>
                <a:latin typeface="Calibri"/>
                <a:ea typeface="Calibri"/>
                <a:cs typeface="Calibri"/>
                <a:sym typeface="Calibri"/>
              </a:rPr>
              <a:t>Nòt</a:t>
            </a:r>
            <a:r>
              <a:rPr lang="en-JM" sz="3200" b="1" i="0" u="none" strike="noStrike" cap="none" dirty="0">
                <a:solidFill>
                  <a:schemeClr val="accent1"/>
                </a:solidFill>
                <a:latin typeface="Calibri"/>
                <a:ea typeface="Calibri"/>
                <a:cs typeface="Calibri"/>
                <a:sym typeface="Calibri"/>
              </a:rPr>
              <a:t> nan </a:t>
            </a:r>
            <a:r>
              <a:rPr lang="en-JM" sz="3200" b="1" i="0" u="none" strike="noStrike" cap="none" dirty="0" err="1">
                <a:solidFill>
                  <a:schemeClr val="accent1"/>
                </a:solidFill>
                <a:latin typeface="Calibri"/>
                <a:ea typeface="Calibri"/>
                <a:cs typeface="Calibri"/>
                <a:sym typeface="Calibri"/>
              </a:rPr>
              <a:t>sesyon</a:t>
            </a:r>
            <a:r>
              <a:rPr lang="en-JM" sz="3200" b="1" i="0" u="none" strike="noStrike" cap="none" dirty="0">
                <a:solidFill>
                  <a:schemeClr val="accent1"/>
                </a:solidFill>
                <a:latin typeface="Calibri"/>
                <a:ea typeface="Calibri"/>
                <a:cs typeface="Calibri"/>
                <a:sym typeface="Calibri"/>
              </a:rPr>
              <a:t> </a:t>
            </a:r>
            <a:r>
              <a:rPr lang="en-JM" sz="3200" b="1" i="0" u="none" strike="noStrike" cap="none" dirty="0" err="1">
                <a:solidFill>
                  <a:schemeClr val="accent1"/>
                </a:solidFill>
                <a:latin typeface="Calibri"/>
                <a:ea typeface="Calibri"/>
                <a:cs typeface="Calibri"/>
                <a:sym typeface="Calibri"/>
              </a:rPr>
              <a:t>fòmasyon</a:t>
            </a:r>
            <a:r>
              <a:rPr lang="en-JM" sz="3200" b="1" i="0" u="none" strike="noStrike" cap="none" dirty="0">
                <a:solidFill>
                  <a:schemeClr val="accent1"/>
                </a:solidFill>
                <a:latin typeface="Calibri"/>
                <a:ea typeface="Calibri"/>
                <a:cs typeface="Calibri"/>
                <a:sym typeface="Calibri"/>
              </a:rPr>
              <a:t> </a:t>
            </a:r>
            <a:r>
              <a:rPr lang="en-JM" sz="3200" b="1" i="0" u="none" strike="noStrike" cap="none" dirty="0" err="1">
                <a:solidFill>
                  <a:schemeClr val="accent1"/>
                </a:solidFill>
                <a:latin typeface="Calibri"/>
                <a:ea typeface="Calibri"/>
                <a:cs typeface="Calibri"/>
                <a:sym typeface="Calibri"/>
              </a:rPr>
              <a:t>yo</a:t>
            </a:r>
            <a:endParaRPr lang="en-JM" sz="3200" b="1" i="0" u="none" strike="noStrike" cap="none" dirty="0">
              <a:solidFill>
                <a:schemeClr val="accent1"/>
              </a:solidFill>
              <a:latin typeface="Calibri"/>
              <a:ea typeface="Calibri"/>
              <a:cs typeface="Calibri"/>
              <a:sym typeface="Calibri"/>
            </a:endParaRPr>
          </a:p>
          <a:p>
            <a:pPr marL="457200" marR="0" lvl="0" indent="-431800" algn="l" rtl="0">
              <a:lnSpc>
                <a:spcPct val="115000"/>
              </a:lnSpc>
              <a:spcBef>
                <a:spcPts val="0"/>
              </a:spcBef>
              <a:spcAft>
                <a:spcPts val="0"/>
              </a:spcAft>
              <a:buClr>
                <a:schemeClr val="accent1"/>
              </a:buClr>
              <a:buSzPts val="3200"/>
              <a:buFont typeface="Calibri"/>
              <a:buChar char="●"/>
            </a:pPr>
            <a:r>
              <a:rPr lang="en-JM" sz="3200" b="1" i="0" u="none" strike="noStrike" cap="none" dirty="0" err="1">
                <a:solidFill>
                  <a:schemeClr val="accent1"/>
                </a:solidFill>
                <a:latin typeface="Calibri"/>
                <a:ea typeface="Calibri"/>
                <a:cs typeface="Calibri"/>
                <a:sym typeface="Calibri"/>
              </a:rPr>
              <a:t>Videyo</a:t>
            </a:r>
            <a:r>
              <a:rPr lang="en-JM" sz="3200" b="1" i="0" u="none" strike="noStrike" cap="none" dirty="0">
                <a:solidFill>
                  <a:schemeClr val="accent1"/>
                </a:solidFill>
                <a:latin typeface="Calibri"/>
                <a:ea typeface="Calibri"/>
                <a:cs typeface="Calibri"/>
                <a:sym typeface="Calibri"/>
              </a:rPr>
              <a:t> </a:t>
            </a:r>
            <a:r>
              <a:rPr lang="en-JM" sz="3200" b="1" i="0" u="none" strike="noStrike" cap="none" dirty="0" err="1">
                <a:solidFill>
                  <a:schemeClr val="accent1"/>
                </a:solidFill>
                <a:latin typeface="Calibri"/>
                <a:ea typeface="Calibri"/>
                <a:cs typeface="Calibri"/>
                <a:sym typeface="Calibri"/>
              </a:rPr>
              <a:t>sesyon</a:t>
            </a:r>
            <a:r>
              <a:rPr lang="en-JM" sz="3200" b="1" i="0" u="none" strike="noStrike" cap="none" dirty="0">
                <a:solidFill>
                  <a:schemeClr val="accent1"/>
                </a:solidFill>
                <a:latin typeface="Calibri"/>
                <a:ea typeface="Calibri"/>
                <a:cs typeface="Calibri"/>
                <a:sym typeface="Calibri"/>
              </a:rPr>
              <a:t> </a:t>
            </a:r>
            <a:r>
              <a:rPr lang="en-JM" sz="3200" b="1" i="0" u="none" strike="noStrike" cap="none" dirty="0" err="1">
                <a:solidFill>
                  <a:schemeClr val="accent1"/>
                </a:solidFill>
                <a:latin typeface="Calibri"/>
                <a:ea typeface="Calibri"/>
                <a:cs typeface="Calibri"/>
                <a:sym typeface="Calibri"/>
              </a:rPr>
              <a:t>enfòmasyon</a:t>
            </a:r>
            <a:r>
              <a:rPr lang="en-JM" sz="3200" b="1" i="0" u="none" strike="noStrike" cap="none" dirty="0">
                <a:solidFill>
                  <a:schemeClr val="accent1"/>
                </a:solidFill>
                <a:latin typeface="Calibri"/>
                <a:ea typeface="Calibri"/>
                <a:cs typeface="Calibri"/>
                <a:sym typeface="Calibri"/>
              </a:rPr>
              <a:t> (</a:t>
            </a:r>
            <a:r>
              <a:rPr lang="en-JM" sz="3200" b="1" i="0" u="none" strike="noStrike" cap="none" dirty="0" err="1">
                <a:solidFill>
                  <a:schemeClr val="accent1"/>
                </a:solidFill>
                <a:latin typeface="Calibri"/>
                <a:ea typeface="Calibri"/>
                <a:cs typeface="Calibri"/>
                <a:sym typeface="Calibri"/>
              </a:rPr>
              <a:t>nou</a:t>
            </a:r>
            <a:r>
              <a:rPr lang="en-JM" sz="3200" b="1" i="0" u="none" strike="noStrike" cap="none" dirty="0">
                <a:solidFill>
                  <a:schemeClr val="accent1"/>
                </a:solidFill>
                <a:latin typeface="Calibri"/>
                <a:ea typeface="Calibri"/>
                <a:cs typeface="Calibri"/>
                <a:sym typeface="Calibri"/>
              </a:rPr>
              <a:t> </a:t>
            </a:r>
            <a:r>
              <a:rPr lang="en-JM" sz="3200" b="1" i="0" u="none" strike="noStrike" cap="none" dirty="0" err="1">
                <a:solidFill>
                  <a:schemeClr val="accent1"/>
                </a:solidFill>
                <a:latin typeface="Calibri"/>
                <a:ea typeface="Calibri"/>
                <a:cs typeface="Calibri"/>
                <a:sym typeface="Calibri"/>
              </a:rPr>
              <a:t>imèl</a:t>
            </a:r>
            <a:r>
              <a:rPr lang="en-JM" sz="3200" b="1" i="0" u="none" strike="noStrike" cap="none" dirty="0">
                <a:solidFill>
                  <a:schemeClr val="accent1"/>
                </a:solidFill>
                <a:latin typeface="Calibri"/>
                <a:ea typeface="Calibri"/>
                <a:cs typeface="Calibri"/>
                <a:sym typeface="Calibri"/>
              </a:rPr>
              <a:t> </a:t>
            </a:r>
            <a:r>
              <a:rPr lang="en-JM" sz="3200" b="1" i="0" u="none" strike="noStrike" cap="none" dirty="0" err="1">
                <a:solidFill>
                  <a:schemeClr val="accent1"/>
                </a:solidFill>
                <a:latin typeface="Calibri"/>
                <a:ea typeface="Calibri"/>
                <a:cs typeface="Calibri"/>
                <a:sym typeface="Calibri"/>
              </a:rPr>
              <a:t>ba</a:t>
            </a:r>
            <a:r>
              <a:rPr lang="en-JM" sz="3200" b="1" i="0" u="none" strike="noStrike" cap="none" dirty="0">
                <a:solidFill>
                  <a:schemeClr val="accent1"/>
                </a:solidFill>
                <a:latin typeface="Calibri"/>
                <a:ea typeface="Calibri"/>
                <a:cs typeface="Calibri"/>
                <a:sym typeface="Calibri"/>
              </a:rPr>
              <a:t> </a:t>
            </a:r>
            <a:r>
              <a:rPr lang="en-JM" sz="3200" b="1" i="0" u="none" strike="noStrike" cap="none" dirty="0" err="1">
                <a:solidFill>
                  <a:schemeClr val="accent1"/>
                </a:solidFill>
                <a:latin typeface="Calibri"/>
                <a:ea typeface="Calibri"/>
                <a:cs typeface="Calibri"/>
                <a:sym typeface="Calibri"/>
              </a:rPr>
              <a:t>ou</a:t>
            </a:r>
            <a:r>
              <a:rPr lang="en-JM" sz="3200" b="1" i="0" u="none" strike="noStrike" cap="none" dirty="0">
                <a:solidFill>
                  <a:schemeClr val="accent1"/>
                </a:solidFill>
                <a:latin typeface="Calibri"/>
                <a:ea typeface="Calibri"/>
                <a:cs typeface="Calibri"/>
                <a:sym typeface="Calibri"/>
              </a:rPr>
              <a:t>!)</a:t>
            </a:r>
          </a:p>
          <a:p>
            <a:pPr marL="457200" marR="0" lvl="0" indent="-431800" algn="l" rtl="0">
              <a:lnSpc>
                <a:spcPct val="115000"/>
              </a:lnSpc>
              <a:spcBef>
                <a:spcPts val="0"/>
              </a:spcBef>
              <a:spcAft>
                <a:spcPts val="0"/>
              </a:spcAft>
              <a:buClr>
                <a:schemeClr val="accent1"/>
              </a:buClr>
              <a:buSzPts val="3200"/>
              <a:buFont typeface="Calibri"/>
              <a:buChar char="●"/>
            </a:pPr>
            <a:r>
              <a:rPr lang="en-JM" sz="3200" b="1" i="0" u="none" strike="noStrike" cap="none" dirty="0">
                <a:solidFill>
                  <a:schemeClr val="accent1"/>
                </a:solidFill>
                <a:highlight>
                  <a:srgbClr val="FFFF00"/>
                </a:highlight>
                <a:latin typeface="Calibri"/>
                <a:ea typeface="Calibri"/>
                <a:cs typeface="Calibri"/>
                <a:sym typeface="Calibri"/>
              </a:rPr>
              <a:t>[Insert any more here] </a:t>
            </a:r>
          </a:p>
          <a:p>
            <a:pPr marL="457200" marR="0" lvl="0" indent="0" algn="l" rtl="0">
              <a:lnSpc>
                <a:spcPct val="115000"/>
              </a:lnSpc>
              <a:spcBef>
                <a:spcPts val="1600"/>
              </a:spcBef>
              <a:spcAft>
                <a:spcPts val="1600"/>
              </a:spcAft>
              <a:buClr>
                <a:srgbClr val="000000"/>
              </a:buClr>
              <a:buSzPts val="1600"/>
              <a:buFont typeface="Arial"/>
              <a:buNone/>
            </a:pPr>
            <a:endParaRPr sz="1600" b="1" i="0" u="none" strike="noStrike" cap="none" dirty="0">
              <a:solidFill>
                <a:schemeClr val="accent1"/>
              </a:solidFill>
              <a:latin typeface="Calibri"/>
              <a:ea typeface="Calibri"/>
              <a:cs typeface="Calibri"/>
              <a:sym typeface="Calibri"/>
            </a:endParaRPr>
          </a:p>
        </p:txBody>
      </p:sp>
      <p:sp>
        <p:nvSpPr>
          <p:cNvPr id="207" name="Google Shape;207;p5"/>
          <p:cNvSpPr txBox="1"/>
          <p:nvPr/>
        </p:nvSpPr>
        <p:spPr>
          <a:xfrm>
            <a:off x="245143" y="51362"/>
            <a:ext cx="6320548" cy="63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JM" sz="4000" b="1" i="0" u="none" strike="noStrike" cap="none">
                <a:solidFill>
                  <a:schemeClr val="accent1"/>
                </a:solidFill>
                <a:latin typeface="Calibri"/>
                <a:ea typeface="Calibri"/>
                <a:cs typeface="Calibri"/>
                <a:sym typeface="Calibri"/>
              </a:rPr>
              <a:t>3. Resous pou itilize nan kay</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
          <p:cNvSpPr txBox="1">
            <a:spLocks noGrp="1"/>
          </p:cNvSpPr>
          <p:nvPr>
            <p:ph type="body" idx="3"/>
          </p:nvPr>
        </p:nvSpPr>
        <p:spPr>
          <a:xfrm>
            <a:off x="-29765" y="2613422"/>
            <a:ext cx="2652600" cy="1696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rgbClr val="0771BA"/>
              </a:buClr>
              <a:buSzPts val="2100"/>
              <a:buNone/>
            </a:pPr>
            <a:r>
              <a:rPr lang="en-JM" sz="2400" b="1"/>
              <a:t>4. An nou selebre siksè!</a:t>
            </a:r>
          </a:p>
        </p:txBody>
      </p:sp>
      <p:pic>
        <p:nvPicPr>
          <p:cNvPr id="221" name="Google Shape;221;p6"/>
          <p:cNvPicPr preferRelativeResize="0"/>
          <p:nvPr/>
        </p:nvPicPr>
        <p:blipFill rotWithShape="1">
          <a:blip r:embed="rId3">
            <a:alphaModFix/>
          </a:blip>
          <a:srcRect l="7767" t="10079" r="7426" b="14591"/>
          <a:stretch/>
        </p:blipFill>
        <p:spPr>
          <a:xfrm>
            <a:off x="292215" y="1705316"/>
            <a:ext cx="739368" cy="656763"/>
          </a:xfrm>
          <a:prstGeom prst="rect">
            <a:avLst/>
          </a:prstGeom>
          <a:noFill/>
          <a:ln>
            <a:noFill/>
          </a:ln>
        </p:spPr>
      </p:pic>
      <p:pic>
        <p:nvPicPr>
          <p:cNvPr id="222" name="Google Shape;222;p6" descr="A close up of a logo&#10;&#10;Description automatically generated"/>
          <p:cNvPicPr preferRelativeResize="0"/>
          <p:nvPr/>
        </p:nvPicPr>
        <p:blipFill rotWithShape="1">
          <a:blip r:embed="rId4">
            <a:alphaModFix/>
          </a:blip>
          <a:srcRect/>
          <a:stretch/>
        </p:blipFill>
        <p:spPr>
          <a:xfrm>
            <a:off x="1468453" y="1846075"/>
            <a:ext cx="544689" cy="585966"/>
          </a:xfrm>
          <a:prstGeom prst="rect">
            <a:avLst/>
          </a:prstGeom>
          <a:noFill/>
          <a:ln>
            <a:noFill/>
          </a:ln>
        </p:spPr>
      </p:pic>
      <p:sp>
        <p:nvSpPr>
          <p:cNvPr id="223" name="Google Shape;223;p6"/>
          <p:cNvSpPr txBox="1"/>
          <p:nvPr/>
        </p:nvSpPr>
        <p:spPr>
          <a:xfrm>
            <a:off x="3900700" y="87675"/>
            <a:ext cx="3819300" cy="65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JM" sz="2800" b="1" i="0" u="none" strike="noStrike" cap="none">
                <a:solidFill>
                  <a:srgbClr val="006FB6"/>
                </a:solidFill>
                <a:latin typeface="Calibri"/>
                <a:ea typeface="Calibri"/>
                <a:cs typeface="Calibri"/>
                <a:sym typeface="Calibri"/>
              </a:rPr>
              <a:t>Aktivite yo pou Selebrasyon</a:t>
            </a:r>
          </a:p>
        </p:txBody>
      </p:sp>
      <p:sp>
        <p:nvSpPr>
          <p:cNvPr id="224" name="Google Shape;224;p6"/>
          <p:cNvSpPr/>
          <p:nvPr/>
        </p:nvSpPr>
        <p:spPr>
          <a:xfrm flipH="1">
            <a:off x="2816525" y="1237925"/>
            <a:ext cx="1948200" cy="1522800"/>
          </a:xfrm>
          <a:prstGeom prst="wedgeEllipseCallout">
            <a:avLst>
              <a:gd name="adj1" fmla="val -24238"/>
              <a:gd name="adj2" fmla="val 66701"/>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JM" sz="1800" b="1" i="0" u="none" strike="noStrike" cap="none">
                <a:solidFill>
                  <a:srgbClr val="006FB6"/>
                </a:solidFill>
                <a:latin typeface="Century Gothic"/>
                <a:ea typeface="Century Gothic"/>
                <a:cs typeface="Century Gothic"/>
                <a:sym typeface="Century Gothic"/>
              </a:rPr>
              <a:t>Jwèt! </a:t>
            </a:r>
          </a:p>
        </p:txBody>
      </p:sp>
      <p:sp>
        <p:nvSpPr>
          <p:cNvPr id="225" name="Google Shape;225;p6"/>
          <p:cNvSpPr/>
          <p:nvPr/>
        </p:nvSpPr>
        <p:spPr>
          <a:xfrm flipH="1">
            <a:off x="6736675" y="1350813"/>
            <a:ext cx="2008800" cy="15765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JM" sz="1800" b="1" i="0" u="none" strike="noStrike" cap="none">
                <a:solidFill>
                  <a:srgbClr val="006FB6"/>
                </a:solidFill>
                <a:latin typeface="Century Gothic"/>
                <a:ea typeface="Century Gothic"/>
                <a:cs typeface="Century Gothic"/>
                <a:sym typeface="Century Gothic"/>
              </a:rPr>
              <a:t>Kahoot!</a:t>
            </a:r>
          </a:p>
        </p:txBody>
      </p:sp>
      <p:sp>
        <p:nvSpPr>
          <p:cNvPr id="226" name="Google Shape;226;p6"/>
          <p:cNvSpPr/>
          <p:nvPr/>
        </p:nvSpPr>
        <p:spPr>
          <a:xfrm flipH="1">
            <a:off x="4492873" y="2760727"/>
            <a:ext cx="2326200" cy="17289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JM" sz="1600" b="1" i="0" u="none" strike="noStrike" cap="none">
                <a:solidFill>
                  <a:srgbClr val="006FB6"/>
                </a:solidFill>
                <a:latin typeface="Century Gothic"/>
                <a:ea typeface="Century Gothic"/>
                <a:cs typeface="Century Gothic"/>
                <a:sym typeface="Century Gothic"/>
              </a:rPr>
              <a:t>Rekonpans pou Siksè</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df47ae23a9_0_590"/>
          <p:cNvSpPr txBox="1">
            <a:spLocks noGrp="1"/>
          </p:cNvSpPr>
          <p:nvPr>
            <p:ph type="title"/>
          </p:nvPr>
        </p:nvSpPr>
        <p:spPr>
          <a:xfrm>
            <a:off x="2652497" y="0"/>
            <a:ext cx="6296316" cy="1182900"/>
          </a:xfrm>
          <a:prstGeom prst="rect">
            <a:avLst/>
          </a:prstGeom>
          <a:noFill/>
          <a:ln>
            <a:noFill/>
          </a:ln>
        </p:spPr>
        <p:txBody>
          <a:bodyPr spcFirstLastPara="1" wrap="square" lIns="205725" tIns="34275" rIns="68575" bIns="34275" anchor="ctr" anchorCtr="0">
            <a:noAutofit/>
          </a:bodyPr>
          <a:lstStyle/>
          <a:p>
            <a:pPr marL="0" lvl="0" indent="0" algn="l" rtl="0">
              <a:lnSpc>
                <a:spcPct val="90000"/>
              </a:lnSpc>
              <a:spcBef>
                <a:spcPts val="0"/>
              </a:spcBef>
              <a:spcAft>
                <a:spcPts val="0"/>
              </a:spcAft>
              <a:buSzPts val="1400"/>
              <a:buNone/>
            </a:pPr>
            <a:r>
              <a:rPr lang="en-JM" dirty="0">
                <a:highlight>
                  <a:srgbClr val="FFFF00"/>
                </a:highlight>
              </a:rPr>
              <a:t>[Insert any game slides]</a:t>
            </a:r>
          </a:p>
        </p:txBody>
      </p:sp>
      <p:sp>
        <p:nvSpPr>
          <p:cNvPr id="244" name="Google Shape;244;gdf47ae23a9_0_590"/>
          <p:cNvSpPr txBox="1">
            <a:spLocks noGrp="1"/>
          </p:cNvSpPr>
          <p:nvPr>
            <p:ph type="body" idx="1"/>
          </p:nvPr>
        </p:nvSpPr>
        <p:spPr>
          <a:xfrm>
            <a:off x="0" y="170616"/>
            <a:ext cx="2622900" cy="411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endParaRPr/>
          </a:p>
        </p:txBody>
      </p:sp>
      <p:sp>
        <p:nvSpPr>
          <p:cNvPr id="245" name="Google Shape;245;gdf47ae23a9_0_590"/>
          <p:cNvSpPr txBox="1">
            <a:spLocks noGrp="1"/>
          </p:cNvSpPr>
          <p:nvPr>
            <p:ph type="body" idx="2"/>
          </p:nvPr>
        </p:nvSpPr>
        <p:spPr>
          <a:xfrm>
            <a:off x="0" y="1183481"/>
            <a:ext cx="2652600" cy="1696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endParaRPr/>
          </a:p>
        </p:txBody>
      </p:sp>
      <p:sp>
        <p:nvSpPr>
          <p:cNvPr id="246" name="Google Shape;246;gdf47ae23a9_0_590"/>
          <p:cNvSpPr txBox="1">
            <a:spLocks noGrp="1"/>
          </p:cNvSpPr>
          <p:nvPr>
            <p:ph type="body" idx="3"/>
          </p:nvPr>
        </p:nvSpPr>
        <p:spPr>
          <a:xfrm>
            <a:off x="-29765" y="2994422"/>
            <a:ext cx="2652600" cy="1696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endParaRPr/>
          </a:p>
        </p:txBody>
      </p:sp>
      <p:sp>
        <p:nvSpPr>
          <p:cNvPr id="247" name="Google Shape;247;gdf47ae23a9_0_590"/>
          <p:cNvSpPr txBox="1">
            <a:spLocks noGrp="1"/>
          </p:cNvSpPr>
          <p:nvPr>
            <p:ph type="body" idx="4"/>
          </p:nvPr>
        </p:nvSpPr>
        <p:spPr>
          <a:xfrm>
            <a:off x="2843213" y="1458516"/>
            <a:ext cx="6105600" cy="3115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df47ae23a9_0_598"/>
          <p:cNvSpPr txBox="1"/>
          <p:nvPr/>
        </p:nvSpPr>
        <p:spPr>
          <a:xfrm>
            <a:off x="232168" y="142287"/>
            <a:ext cx="6320400" cy="63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JM" sz="3200" b="1" i="0" u="none" strike="noStrike" cap="none">
                <a:solidFill>
                  <a:srgbClr val="0771BA"/>
                </a:solidFill>
                <a:latin typeface="Calibri"/>
                <a:ea typeface="Calibri"/>
                <a:cs typeface="Calibri"/>
                <a:sym typeface="Calibri"/>
              </a:rPr>
              <a:t>Rekonpans pou Siksè!</a:t>
            </a:r>
          </a:p>
        </p:txBody>
      </p:sp>
      <p:pic>
        <p:nvPicPr>
          <p:cNvPr id="254" name="Google Shape;254;gdf47ae23a9_0_598"/>
          <p:cNvPicPr preferRelativeResize="0"/>
          <p:nvPr/>
        </p:nvPicPr>
        <p:blipFill rotWithShape="1">
          <a:blip r:embed="rId3">
            <a:alphaModFix/>
          </a:blip>
          <a:srcRect/>
          <a:stretch/>
        </p:blipFill>
        <p:spPr>
          <a:xfrm>
            <a:off x="2494872" y="1520600"/>
            <a:ext cx="4154271" cy="3102775"/>
          </a:xfrm>
          <a:prstGeom prst="rect">
            <a:avLst/>
          </a:prstGeom>
          <a:noFill/>
          <a:ln>
            <a:noFill/>
          </a:ln>
        </p:spPr>
      </p:pic>
      <p:sp>
        <p:nvSpPr>
          <p:cNvPr id="2" name="Google Shape;243;gdf47ae23a9_0_590">
            <a:extLst>
              <a:ext uri="{FF2B5EF4-FFF2-40B4-BE49-F238E27FC236}">
                <a16:creationId xmlns:a16="http://schemas.microsoft.com/office/drawing/2014/main" id="{161866EC-CD65-420A-C4C4-41A2B1A7721C}"/>
              </a:ext>
            </a:extLst>
          </p:cNvPr>
          <p:cNvSpPr txBox="1">
            <a:spLocks/>
          </p:cNvSpPr>
          <p:nvPr/>
        </p:nvSpPr>
        <p:spPr>
          <a:xfrm>
            <a:off x="0" y="929150"/>
            <a:ext cx="5335500" cy="1182900"/>
          </a:xfrm>
          <a:prstGeom prst="rect">
            <a:avLst/>
          </a:prstGeom>
          <a:noFill/>
          <a:ln>
            <a:noFill/>
          </a:ln>
        </p:spPr>
        <p:txBody>
          <a:bodyPr spcFirstLastPara="1" wrap="square" lIns="20572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SzPts val="1400"/>
            </a:pPr>
            <a:r>
              <a:rPr lang="en-US" dirty="0">
                <a:highlight>
                  <a:srgbClr val="FFFF00"/>
                </a:highlight>
              </a:rPr>
              <a:t>[INSERT ANY NAMES AND AWARDS, ADD SLIDES AS NEEDED]</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
          <p:cNvSpPr txBox="1"/>
          <p:nvPr/>
        </p:nvSpPr>
        <p:spPr>
          <a:xfrm>
            <a:off x="1313025" y="1417825"/>
            <a:ext cx="6731379" cy="3061578"/>
          </a:xfrm>
          <a:prstGeom prst="rect">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JM" sz="4000" b="1">
                <a:solidFill>
                  <a:schemeClr val="accent1"/>
                </a:solidFill>
                <a:latin typeface="Calibri" panose="020F0502020204030204" pitchFamily="34" charset="0"/>
                <a:ea typeface="Calibri"/>
                <a:cs typeface="Calibri" panose="020F0502020204030204" pitchFamily="34" charset="0"/>
                <a:sym typeface="Calibri"/>
              </a:rPr>
              <a:t>Mèsi!</a:t>
            </a: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dirty="0">
              <a:solidFill>
                <a:schemeClr val="accent1"/>
              </a:solidFill>
              <a:latin typeface="Calibri" panose="020F0502020204030204" pitchFamily="34" charset="0"/>
              <a:ea typeface="Calibri"/>
              <a:cs typeface="Calibri" panose="020F0502020204030204" pitchFamily="34" charset="0"/>
              <a:sym typeface="Calibri"/>
            </a:endParaRPr>
          </a:p>
          <a:p>
            <a:pPr marL="457200" marR="0" lvl="0" indent="-336550" algn="l" rtl="0">
              <a:lnSpc>
                <a:spcPct val="100000"/>
              </a:lnSpc>
              <a:spcBef>
                <a:spcPts val="0"/>
              </a:spcBef>
              <a:spcAft>
                <a:spcPts val="0"/>
              </a:spcAft>
              <a:buClr>
                <a:schemeClr val="accent3"/>
              </a:buClr>
              <a:buSzPts val="1700"/>
              <a:buFont typeface="Century Gothic"/>
              <a:buChar char="●"/>
            </a:pPr>
            <a:r>
              <a:rPr lang="en-JM" sz="3200" b="1" i="0" u="none" strike="noStrike" cap="none">
                <a:solidFill>
                  <a:schemeClr val="accent3"/>
                </a:solidFill>
                <a:latin typeface="Calibri" panose="020F0502020204030204" pitchFamily="34" charset="0"/>
                <a:ea typeface="Calibri"/>
                <a:cs typeface="Calibri" panose="020F0502020204030204" pitchFamily="34" charset="0"/>
                <a:sym typeface="Calibri"/>
              </a:rPr>
              <a:t>Kontinye fè lekti!</a:t>
            </a:r>
          </a:p>
          <a:p>
            <a:pPr marL="457200" marR="0" lvl="0" indent="-336550" algn="l" rtl="0">
              <a:lnSpc>
                <a:spcPct val="100000"/>
              </a:lnSpc>
              <a:spcBef>
                <a:spcPts val="0"/>
              </a:spcBef>
              <a:spcAft>
                <a:spcPts val="0"/>
              </a:spcAft>
              <a:buClr>
                <a:schemeClr val="accent3"/>
              </a:buClr>
              <a:buSzPts val="1700"/>
              <a:buFont typeface="Century Gothic"/>
              <a:buChar char="●"/>
            </a:pPr>
            <a:r>
              <a:rPr lang="en-JM" sz="3200" b="1" i="0" u="none" strike="noStrike" cap="none">
                <a:solidFill>
                  <a:schemeClr val="accent3"/>
                </a:solidFill>
                <a:latin typeface="Calibri" panose="020F0502020204030204" pitchFamily="34" charset="0"/>
                <a:ea typeface="Calibri"/>
                <a:cs typeface="Calibri" panose="020F0502020204030204" pitchFamily="34" charset="0"/>
                <a:sym typeface="Calibri"/>
              </a:rPr>
              <a:t>Pridans epi pran plezi ou</a:t>
            </a:r>
          </a:p>
        </p:txBody>
      </p:sp>
    </p:spTree>
  </p:cSld>
  <p:clrMapOvr>
    <a:masterClrMapping/>
  </p:clrMapOvr>
  <p:transition spd="slow">
    <p:fade/>
  </p:transition>
</p:sld>
</file>

<file path=ppt/theme/theme1.xml><?xml version="1.0" encoding="utf-8"?>
<a:theme xmlns:a="http://schemas.openxmlformats.org/drawingml/2006/main" name="Main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268</Words>
  <Application>Microsoft Macintosh PowerPoint</Application>
  <PresentationFormat>On-screen Show (16:9)</PresentationFormat>
  <Paragraphs>40</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Short Stack</vt:lpstr>
      <vt:lpstr>Questrial</vt:lpstr>
      <vt:lpstr>Lato Light</vt:lpstr>
      <vt:lpstr>Century Gothic</vt:lpstr>
      <vt:lpstr>Calibri</vt:lpstr>
      <vt:lpstr>Noto Sans Symbols</vt:lpstr>
      <vt:lpstr>Main Slides</vt:lpstr>
      <vt:lpstr>Left Sidebar Slides</vt:lpstr>
      <vt:lpstr>Selebrasyon Lekti Felisitasyon pou Elèv yo ak Fanmi yo!</vt:lpstr>
      <vt:lpstr> Alo Elèv yo ak Fanmi yo, Felisitasyon pou siksè ou avèk Springboard Collaborative! Kòm yon òganizasyon, nou bay enpòtans pou selebrasyon siksè elèv nou yo ak fanmi yo ak travay yo fè avèk pwofesè yo pou kreye lektè ki djanm. Jodi a,  nou pral montre sezon "prentan" pidevan, pataje resous pou itilize nan kay epi selebre tout sa nou te fè ansanm kòm yon ekip. Se te yon gwo plezi pou travay avèk nou tout. Kontinye travay di! Sensèman, ______________________________  </vt:lpstr>
      <vt:lpstr>Refleksyon </vt:lpstr>
      <vt:lpstr>PowerPoint Presentation</vt:lpstr>
      <vt:lpstr>Nòt nan sesyon fòmasyon yo Videyo sesyon enfòmasyon (nou imèl ba ou!) [Insert any more here]  </vt:lpstr>
      <vt:lpstr>PowerPoint Presentation</vt:lpstr>
      <vt:lpstr>[Insert any game slides]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Celebration Congratulations Students and Families!</dc:title>
  <dc:creator>HP</dc:creator>
  <cp:lastModifiedBy>Kara Martinez</cp:lastModifiedBy>
  <cp:revision>4</cp:revision>
  <dcterms:modified xsi:type="dcterms:W3CDTF">2023-07-26T14:29:01Z</dcterms:modified>
</cp:coreProperties>
</file>