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2"/>
  </p:notesMasterIdLst>
  <p:sldIdLst>
    <p:sldId id="256" r:id="rId3"/>
    <p:sldId id="258" r:id="rId4"/>
    <p:sldId id="260" r:id="rId5"/>
    <p:sldId id="262" r:id="rId6"/>
    <p:sldId id="264" r:id="rId7"/>
    <p:sldId id="266" r:id="rId8"/>
    <p:sldId id="268" r:id="rId9"/>
    <p:sldId id="269" r:id="rId10"/>
    <p:sldId id="273"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Lato Light" panose="020F0502020204030203" pitchFamily="34" charset="0"/>
      <p:regular r:id="rId21"/>
      <p:bold r:id="rId22"/>
      <p:italic r:id="rId23"/>
      <p:boldItalic r:id="rId24"/>
    </p:embeddedFont>
    <p:embeddedFont>
      <p:font typeface="Questrial" pitchFamily="2" charset="0"/>
      <p:regular r:id="rId25"/>
    </p:embeddedFont>
    <p:embeddedFont>
      <p:font typeface="Short Stack"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Wn9krM5Immhb7VLARMVr1s0+H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Dagher" initials="ND" lastIdx="3" clrIdx="0">
    <p:extLst>
      <p:ext uri="{19B8F6BF-5375-455C-9EA6-DF929625EA0E}">
        <p15:presenceInfo xmlns:p15="http://schemas.microsoft.com/office/powerpoint/2012/main" userId="8027126ea67871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77511"/>
  </p:normalViewPr>
  <p:slideViewPr>
    <p:cSldViewPr snapToGrid="0">
      <p:cViewPr varScale="1">
        <p:scale>
          <a:sx n="81" d="100"/>
          <a:sy n="81" d="100"/>
        </p:scale>
        <p:origin x="10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7994397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457200" lvl="0" indent="0" algn="r" rtl="1">
              <a:lnSpc>
                <a:spcPct val="115000"/>
              </a:lnSpc>
              <a:spcBef>
                <a:spcPts val="0"/>
              </a:spcBef>
              <a:spcAft>
                <a:spcPts val="0"/>
              </a:spcAft>
              <a:buSzPts val="1100"/>
              <a:buNone/>
            </a:pPr>
            <a:endParaRPr sz="1200" i="1" dirty="0">
              <a:latin typeface="Calibri"/>
              <a:ea typeface="Calibri"/>
              <a:cs typeface="Calibri"/>
              <a:sym typeface="Calibri"/>
            </a:endParaRPr>
          </a:p>
          <a:p>
            <a:pPr marL="457200" marR="0" lvl="0" indent="-228600" algn="r" rtl="1">
              <a:lnSpc>
                <a:spcPct val="100000"/>
              </a:lnSpc>
              <a:spcBef>
                <a:spcPts val="0"/>
              </a:spcBef>
              <a:spcAft>
                <a:spcPts val="0"/>
              </a:spcAft>
              <a:buSzPts val="1400"/>
              <a:buNone/>
            </a:pPr>
            <a:endParaRPr dirty="0"/>
          </a:p>
        </p:txBody>
      </p:sp>
      <p:sp>
        <p:nvSpPr>
          <p:cNvPr id="124" name="Google Shape;124;p1: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2352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457200" lvl="0" indent="0" algn="r" rtl="1">
              <a:lnSpc>
                <a:spcPct val="115000"/>
              </a:lnSpc>
              <a:spcBef>
                <a:spcPts val="0"/>
              </a:spcBef>
              <a:spcAft>
                <a:spcPts val="0"/>
              </a:spcAft>
              <a:buSzPts val="1100"/>
              <a:buNone/>
            </a:pPr>
            <a:endParaRPr dirty="0"/>
          </a:p>
        </p:txBody>
      </p:sp>
      <p:sp>
        <p:nvSpPr>
          <p:cNvPr id="136" name="Google Shape;136;p2: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768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100"/>
              <a:buNone/>
            </a:pPr>
            <a:endParaRPr b="1" dirty="0"/>
          </a:p>
        </p:txBody>
      </p:sp>
      <p:sp>
        <p:nvSpPr>
          <p:cNvPr id="147" name="Google Shape;147;p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148" name="Google Shape;148;p3: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00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r" rtl="1">
              <a:lnSpc>
                <a:spcPct val="115000"/>
              </a:lnSpc>
              <a:spcBef>
                <a:spcPts val="0"/>
              </a:spcBef>
              <a:spcAft>
                <a:spcPts val="0"/>
              </a:spcAft>
              <a:buSzPts val="1100"/>
              <a:buNone/>
            </a:pPr>
            <a:endParaRPr sz="1200" dirty="0">
              <a:solidFill>
                <a:srgbClr val="151B26"/>
              </a:solidFill>
              <a:highlight>
                <a:schemeClr val="lt1"/>
              </a:highlight>
              <a:latin typeface="Calibri"/>
              <a:ea typeface="Calibri"/>
              <a:cs typeface="Calibri"/>
              <a:sym typeface="Calibri"/>
            </a:endParaRPr>
          </a:p>
        </p:txBody>
      </p:sp>
      <p:sp>
        <p:nvSpPr>
          <p:cNvPr id="179" name="Google Shape;179;p4: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80" name="Google Shape;180;p4: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948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5: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r" rtl="1">
              <a:lnSpc>
                <a:spcPct val="115000"/>
              </a:lnSpc>
              <a:spcBef>
                <a:spcPts val="0"/>
              </a:spcBef>
              <a:spcAft>
                <a:spcPts val="0"/>
              </a:spcAft>
              <a:buSzPts val="1100"/>
              <a:buNone/>
            </a:pPr>
            <a:endParaRPr dirty="0"/>
          </a:p>
        </p:txBody>
      </p:sp>
      <p:sp>
        <p:nvSpPr>
          <p:cNvPr id="204" name="Google Shape;204;p5: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2118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r" rtl="1">
              <a:lnSpc>
                <a:spcPct val="115000"/>
              </a:lnSpc>
              <a:spcBef>
                <a:spcPts val="0"/>
              </a:spcBef>
              <a:spcAft>
                <a:spcPts val="0"/>
              </a:spcAft>
              <a:buSzPts val="1100"/>
              <a:buNone/>
            </a:pPr>
            <a:endParaRPr sz="1200" dirty="0">
              <a:latin typeface="Calibri"/>
              <a:ea typeface="Calibri"/>
              <a:cs typeface="Calibri"/>
              <a:sym typeface="Calibri"/>
            </a:endParaRPr>
          </a:p>
        </p:txBody>
      </p:sp>
      <p:sp>
        <p:nvSpPr>
          <p:cNvPr id="217" name="Google Shape;217;p6: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218" name="Google Shape;218;p6: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58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f47ae23a9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df47ae23a9_0_5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275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f47ae23a9_0_598: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df47ae23a9_0_59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r" rtl="1">
              <a:lnSpc>
                <a:spcPct val="115000"/>
              </a:lnSpc>
              <a:spcBef>
                <a:spcPts val="0"/>
              </a:spcBef>
              <a:spcAft>
                <a:spcPts val="0"/>
              </a:spcAft>
              <a:buSzPts val="1100"/>
              <a:buNone/>
            </a:pPr>
            <a:endParaRPr dirty="0"/>
          </a:p>
        </p:txBody>
      </p:sp>
      <p:sp>
        <p:nvSpPr>
          <p:cNvPr id="251" name="Google Shape;251;gdf47ae23a9_0_598: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20442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7: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SzPts val="1400"/>
              <a:buNone/>
            </a:pPr>
            <a:endParaRPr dirty="0"/>
          </a:p>
        </p:txBody>
      </p:sp>
      <p:sp>
        <p:nvSpPr>
          <p:cNvPr id="312" name="Google Shape;312;p7: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5935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0"/>
        <p:cNvGrpSpPr/>
        <p:nvPr/>
      </p:nvGrpSpPr>
      <p:grpSpPr>
        <a:xfrm>
          <a:off x="0" y="0"/>
          <a:ext cx="0" cy="0"/>
          <a:chOff x="0" y="0"/>
          <a:chExt cx="0" cy="0"/>
        </a:xfrm>
      </p:grpSpPr>
      <p:sp>
        <p:nvSpPr>
          <p:cNvPr id="11" name="Google Shape;11;p9"/>
          <p:cNvSpPr txBox="1">
            <a:spLocks noGrp="1"/>
          </p:cNvSpPr>
          <p:nvPr>
            <p:ph type="body" idx="1"/>
          </p:nvPr>
        </p:nvSpPr>
        <p:spPr>
          <a:xfrm>
            <a:off x="304245" y="984728"/>
            <a:ext cx="2848800" cy="2428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Short Stack"/>
                <a:ea typeface="Short Stack"/>
                <a:cs typeface="Short Stack"/>
                <a:sym typeface="Short Stack"/>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Short Stack"/>
                <a:ea typeface="Short Stack"/>
                <a:cs typeface="Short Stack"/>
                <a:sym typeface="Short Stack"/>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Short Stack"/>
                <a:ea typeface="Short Stack"/>
                <a:cs typeface="Short Stack"/>
                <a:sym typeface="Short Stack"/>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Short Stack"/>
                <a:ea typeface="Short Stack"/>
                <a:cs typeface="Short Stack"/>
                <a:sym typeface="Short Stack"/>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Short Stack"/>
                <a:ea typeface="Short Stack"/>
                <a:cs typeface="Short Stack"/>
                <a:sym typeface="Short Stack"/>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body" idx="2"/>
          </p:nvPr>
        </p:nvSpPr>
        <p:spPr>
          <a:xfrm>
            <a:off x="288409" y="3412815"/>
            <a:ext cx="2842200" cy="1321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Short Stack"/>
                <a:ea typeface="Short Stack"/>
                <a:cs typeface="Short Stack"/>
                <a:sym typeface="Short Stack"/>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body" idx="3"/>
          </p:nvPr>
        </p:nvSpPr>
        <p:spPr>
          <a:xfrm>
            <a:off x="3187645" y="984728"/>
            <a:ext cx="2848800" cy="2428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Short Stack"/>
                <a:ea typeface="Short Stack"/>
                <a:cs typeface="Short Stack"/>
                <a:sym typeface="Short Stack"/>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Short Stack"/>
                <a:ea typeface="Short Stack"/>
                <a:cs typeface="Short Stack"/>
                <a:sym typeface="Short Stack"/>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Short Stack"/>
                <a:ea typeface="Short Stack"/>
                <a:cs typeface="Short Stack"/>
                <a:sym typeface="Short Stack"/>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Short Stack"/>
                <a:ea typeface="Short Stack"/>
                <a:cs typeface="Short Stack"/>
                <a:sym typeface="Short Stack"/>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Short Stack"/>
                <a:ea typeface="Short Stack"/>
                <a:cs typeface="Short Stack"/>
                <a:sym typeface="Short Stack"/>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body" idx="4"/>
          </p:nvPr>
        </p:nvSpPr>
        <p:spPr>
          <a:xfrm>
            <a:off x="6071044" y="984728"/>
            <a:ext cx="2848800" cy="2428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Short Stack"/>
                <a:ea typeface="Short Stack"/>
                <a:cs typeface="Short Stack"/>
                <a:sym typeface="Short Stack"/>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Short Stack"/>
                <a:ea typeface="Short Stack"/>
                <a:cs typeface="Short Stack"/>
                <a:sym typeface="Short Stack"/>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Short Stack"/>
                <a:ea typeface="Short Stack"/>
                <a:cs typeface="Short Stack"/>
                <a:sym typeface="Short Stack"/>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Short Stack"/>
                <a:ea typeface="Short Stack"/>
                <a:cs typeface="Short Stack"/>
                <a:sym typeface="Short Stack"/>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Short Stack"/>
                <a:ea typeface="Short Stack"/>
                <a:cs typeface="Short Stack"/>
                <a:sym typeface="Short Stack"/>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body" idx="5"/>
          </p:nvPr>
        </p:nvSpPr>
        <p:spPr>
          <a:xfrm>
            <a:off x="3178342" y="3412815"/>
            <a:ext cx="2842200" cy="1321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Short Stack"/>
                <a:ea typeface="Short Stack"/>
                <a:cs typeface="Short Stack"/>
                <a:sym typeface="Short Stack"/>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body" idx="6"/>
          </p:nvPr>
        </p:nvSpPr>
        <p:spPr>
          <a:xfrm>
            <a:off x="6058475" y="3412815"/>
            <a:ext cx="2842200" cy="1321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Short Stack"/>
                <a:ea typeface="Short Stack"/>
                <a:cs typeface="Short Stack"/>
                <a:sym typeface="Short Stack"/>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all out Bubbles">
  <p:cSld name="3_Call out Bubbles">
    <p:spTree>
      <p:nvGrpSpPr>
        <p:cNvPr id="1" name="Shape 75"/>
        <p:cNvGrpSpPr/>
        <p:nvPr/>
      </p:nvGrpSpPr>
      <p:grpSpPr>
        <a:xfrm>
          <a:off x="0" y="0"/>
          <a:ext cx="0" cy="0"/>
          <a:chOff x="0" y="0"/>
          <a:chExt cx="0" cy="0"/>
        </a:xfrm>
      </p:grpSpPr>
      <p:sp>
        <p:nvSpPr>
          <p:cNvPr id="76" name="Google Shape;76;p20"/>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20"/>
          <p:cNvSpPr/>
          <p:nvPr/>
        </p:nvSpPr>
        <p:spPr>
          <a:xfrm flipH="1">
            <a:off x="5305117" y="2837699"/>
            <a:ext cx="2977800" cy="1584600"/>
          </a:xfrm>
          <a:prstGeom prst="wedgeRoundRectCallout">
            <a:avLst>
              <a:gd name="adj1" fmla="val -37634"/>
              <a:gd name="adj2" fmla="val 67223"/>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8" name="Google Shape;78;p20"/>
          <p:cNvSpPr/>
          <p:nvPr/>
        </p:nvSpPr>
        <p:spPr>
          <a:xfrm>
            <a:off x="918400" y="3240850"/>
            <a:ext cx="4014900" cy="1238700"/>
          </a:xfrm>
          <a:prstGeom prst="wedgeRoundRectCallout">
            <a:avLst>
              <a:gd name="adj1" fmla="val -39583"/>
              <a:gd name="adj2" fmla="val 70501"/>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9" name="Google Shape;79;p20"/>
          <p:cNvSpPr/>
          <p:nvPr/>
        </p:nvSpPr>
        <p:spPr>
          <a:xfrm rot="10800000" flipH="1">
            <a:off x="403480" y="1866719"/>
            <a:ext cx="2679000" cy="1238700"/>
          </a:xfrm>
          <a:prstGeom prst="wedgeRoundRectCallout">
            <a:avLst>
              <a:gd name="adj1" fmla="val -40312"/>
              <a:gd name="adj2" fmla="val 75317"/>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0" name="Google Shape;80;p20"/>
          <p:cNvSpPr/>
          <p:nvPr/>
        </p:nvSpPr>
        <p:spPr>
          <a:xfrm rot="10800000" flipH="1">
            <a:off x="6127668" y="1547289"/>
            <a:ext cx="2679000" cy="1151700"/>
          </a:xfrm>
          <a:prstGeom prst="wedgeRoundRectCallout">
            <a:avLst>
              <a:gd name="adj1" fmla="val -43095"/>
              <a:gd name="adj2" fmla="val 80131"/>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1" name="Google Shape;81;p20"/>
          <p:cNvSpPr/>
          <p:nvPr/>
        </p:nvSpPr>
        <p:spPr>
          <a:xfrm>
            <a:off x="3232568" y="1126168"/>
            <a:ext cx="2679000" cy="1554600"/>
          </a:xfrm>
          <a:prstGeom prst="wedgeRoundRectCallout">
            <a:avLst>
              <a:gd name="adj1" fmla="val -41982"/>
              <a:gd name="adj2" fmla="val 76540"/>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2" name="Google Shape;82;p20"/>
          <p:cNvSpPr txBox="1"/>
          <p:nvPr/>
        </p:nvSpPr>
        <p:spPr>
          <a:xfrm>
            <a:off x="224620" y="1108637"/>
            <a:ext cx="2628900" cy="43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6FB6"/>
                </a:solidFill>
                <a:latin typeface="Calibri"/>
                <a:ea typeface="Calibri"/>
                <a:cs typeface="Calibri"/>
                <a:sym typeface="Calibri"/>
              </a:rPr>
              <a:t>#askyourchild</a:t>
            </a:r>
            <a:endParaRPr sz="2400" b="0" i="0" u="none" strike="noStrike" cap="none">
              <a:solidFill>
                <a:srgbClr val="000000"/>
              </a:solidFill>
              <a:latin typeface="Calibri"/>
              <a:ea typeface="Calibri"/>
              <a:cs typeface="Calibri"/>
              <a:sym typeface="Calibri"/>
            </a:endParaRPr>
          </a:p>
        </p:txBody>
      </p:sp>
      <p:sp>
        <p:nvSpPr>
          <p:cNvPr id="83" name="Google Shape;83;p20"/>
          <p:cNvSpPr txBox="1">
            <a:spLocks noGrp="1"/>
          </p:cNvSpPr>
          <p:nvPr>
            <p:ph type="body" idx="1"/>
          </p:nvPr>
        </p:nvSpPr>
        <p:spPr>
          <a:xfrm>
            <a:off x="1028700" y="3310840"/>
            <a:ext cx="3952500" cy="1096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4" name="Google Shape;84;p20"/>
          <p:cNvSpPr txBox="1">
            <a:spLocks noGrp="1"/>
          </p:cNvSpPr>
          <p:nvPr>
            <p:ph type="body" idx="2"/>
          </p:nvPr>
        </p:nvSpPr>
        <p:spPr>
          <a:xfrm>
            <a:off x="387449" y="1866865"/>
            <a:ext cx="2740800" cy="1168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Google Shape;85;p20"/>
          <p:cNvSpPr txBox="1">
            <a:spLocks noGrp="1"/>
          </p:cNvSpPr>
          <p:nvPr>
            <p:ph type="body" idx="3"/>
          </p:nvPr>
        </p:nvSpPr>
        <p:spPr>
          <a:xfrm>
            <a:off x="3279017" y="1162944"/>
            <a:ext cx="2664600" cy="14661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Google Shape;86;p20"/>
          <p:cNvSpPr txBox="1">
            <a:spLocks noGrp="1"/>
          </p:cNvSpPr>
          <p:nvPr>
            <p:ph type="body" idx="4"/>
          </p:nvPr>
        </p:nvSpPr>
        <p:spPr>
          <a:xfrm>
            <a:off x="5408749" y="2877008"/>
            <a:ext cx="2909100" cy="1504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Google Shape;87;p20"/>
          <p:cNvSpPr txBox="1">
            <a:spLocks noGrp="1"/>
          </p:cNvSpPr>
          <p:nvPr>
            <p:ph type="body" idx="5"/>
          </p:nvPr>
        </p:nvSpPr>
        <p:spPr>
          <a:xfrm>
            <a:off x="6127667" y="1547217"/>
            <a:ext cx="2715600" cy="115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88"/>
        <p:cNvGrpSpPr/>
        <p:nvPr/>
      </p:nvGrpSpPr>
      <p:grpSpPr>
        <a:xfrm>
          <a:off x="0" y="0"/>
          <a:ext cx="0" cy="0"/>
          <a:chOff x="0" y="0"/>
          <a:chExt cx="0" cy="0"/>
        </a:xfrm>
      </p:grpSpPr>
      <p:sp>
        <p:nvSpPr>
          <p:cNvPr id="89" name="Google Shape;89;p21"/>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21"/>
          <p:cNvSpPr txBox="1">
            <a:spLocks noGrp="1"/>
          </p:cNvSpPr>
          <p:nvPr>
            <p:ph type="body" idx="1"/>
          </p:nvPr>
        </p:nvSpPr>
        <p:spPr>
          <a:xfrm>
            <a:off x="888771" y="1269206"/>
            <a:ext cx="3623100" cy="30504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Google Shape;91;p21"/>
          <p:cNvSpPr txBox="1">
            <a:spLocks noGrp="1"/>
          </p:cNvSpPr>
          <p:nvPr>
            <p:ph type="body" idx="2"/>
          </p:nvPr>
        </p:nvSpPr>
        <p:spPr>
          <a:xfrm>
            <a:off x="4687815" y="1269206"/>
            <a:ext cx="3567300" cy="3075600"/>
          </a:xfrm>
          <a:prstGeom prst="rect">
            <a:avLst/>
          </a:prstGeom>
          <a:noFill/>
          <a:ln>
            <a:noFill/>
          </a:ln>
        </p:spPr>
        <p:txBody>
          <a:bodyPr spcFirstLastPara="1" wrap="square" lIns="68575" tIns="34275" rIns="68575" bIns="34275" anchor="ctr"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12"/>
          <p:cNvSpPr txBox="1">
            <a:spLocks noGrp="1"/>
          </p:cNvSpPr>
          <p:nvPr>
            <p:ph type="body" idx="1"/>
          </p:nvPr>
        </p:nvSpPr>
        <p:spPr>
          <a:xfrm>
            <a:off x="0" y="170616"/>
            <a:ext cx="2622900" cy="4119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771BA"/>
              </a:buClr>
              <a:buSzPts val="2100"/>
              <a:buFont typeface="Arial"/>
              <a:buChar char="•"/>
              <a:defRPr sz="2100" b="1"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Google Shape;100;p12"/>
          <p:cNvSpPr txBox="1">
            <a:spLocks noGrp="1"/>
          </p:cNvSpPr>
          <p:nvPr>
            <p:ph type="body" idx="2"/>
          </p:nvPr>
        </p:nvSpPr>
        <p:spPr>
          <a:xfrm>
            <a:off x="0" y="1183481"/>
            <a:ext cx="2652600" cy="16965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771BA"/>
              </a:buClr>
              <a:buSzPts val="2100"/>
              <a:buFont typeface="Arial"/>
              <a:buChar char="•"/>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771BA"/>
              </a:buClr>
              <a:buSzPts val="1500"/>
              <a:buFont typeface="Arial"/>
              <a:buChar char="•"/>
              <a:defRPr sz="1500" b="0" i="0" u="none" strike="noStrike" cap="none">
                <a:solidFill>
                  <a:srgbClr val="0771B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1" name="Google Shape;101;p12"/>
          <p:cNvSpPr txBox="1">
            <a:spLocks noGrp="1"/>
          </p:cNvSpPr>
          <p:nvPr>
            <p:ph type="body" idx="3"/>
          </p:nvPr>
        </p:nvSpPr>
        <p:spPr>
          <a:xfrm>
            <a:off x="-29765" y="2994422"/>
            <a:ext cx="2652600" cy="16965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771BA"/>
              </a:buClr>
              <a:buSzPts val="2100"/>
              <a:buFont typeface="Arial"/>
              <a:buChar char="•"/>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771BA"/>
              </a:buClr>
              <a:buSzPts val="1500"/>
              <a:buFont typeface="Arial"/>
              <a:buChar char="•"/>
              <a:defRPr sz="1500" b="0" i="0" u="none" strike="noStrike" cap="none">
                <a:solidFill>
                  <a:srgbClr val="0771B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 name="Google Shape;102;p12"/>
          <p:cNvSpPr txBox="1">
            <a:spLocks noGrp="1"/>
          </p:cNvSpPr>
          <p:nvPr>
            <p:ph type="body" idx="4"/>
          </p:nvPr>
        </p:nvSpPr>
        <p:spPr>
          <a:xfrm>
            <a:off x="2843213" y="1458516"/>
            <a:ext cx="6105600" cy="31158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pic, text, content box">
  <p:cSld name="4_Title, pic, text, content box">
    <p:spTree>
      <p:nvGrpSpPr>
        <p:cNvPr id="1" name="Shape 111"/>
        <p:cNvGrpSpPr/>
        <p:nvPr/>
      </p:nvGrpSpPr>
      <p:grpSpPr>
        <a:xfrm>
          <a:off x="0" y="0"/>
          <a:ext cx="0" cy="0"/>
          <a:chOff x="0" y="0"/>
          <a:chExt cx="0" cy="0"/>
        </a:xfrm>
      </p:grpSpPr>
      <p:sp>
        <p:nvSpPr>
          <p:cNvPr id="112" name="Google Shape;112;p25"/>
          <p:cNvSpPr txBox="1">
            <a:spLocks noGrp="1"/>
          </p:cNvSpPr>
          <p:nvPr>
            <p:ph type="body" idx="1"/>
          </p:nvPr>
        </p:nvSpPr>
        <p:spPr>
          <a:xfrm>
            <a:off x="2941248" y="1426046"/>
            <a:ext cx="5829900" cy="2929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1pPr>
            <a:lvl2pPr marL="914400" marR="0" lvl="1" indent="-393700" algn="l" rtl="0">
              <a:lnSpc>
                <a:spcPct val="100000"/>
              </a:lnSpc>
              <a:spcBef>
                <a:spcPts val="18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2pPr>
            <a:lvl3pPr marL="1371600" marR="0" lvl="2"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3pPr>
            <a:lvl4pPr marL="1828800" marR="0" lvl="3"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4pPr>
            <a:lvl5pPr marL="2286000" marR="0" lvl="4"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 name="Google Shape;113;p25"/>
          <p:cNvSpPr>
            <a:spLocks noGrp="1"/>
          </p:cNvSpPr>
          <p:nvPr>
            <p:ph type="pic" idx="2"/>
          </p:nvPr>
        </p:nvSpPr>
        <p:spPr>
          <a:xfrm>
            <a:off x="342859" y="393552"/>
            <a:ext cx="1885800" cy="2201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4" name="Google Shape;114;p25"/>
          <p:cNvSpPr txBox="1">
            <a:spLocks noGrp="1"/>
          </p:cNvSpPr>
          <p:nvPr>
            <p:ph type="body" idx="3"/>
          </p:nvPr>
        </p:nvSpPr>
        <p:spPr>
          <a:xfrm>
            <a:off x="240631" y="2741451"/>
            <a:ext cx="2117700" cy="16140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90000"/>
              </a:lnSpc>
              <a:spcBef>
                <a:spcPts val="800"/>
              </a:spcBef>
              <a:spcAft>
                <a:spcPts val="0"/>
              </a:spcAft>
              <a:buClr>
                <a:srgbClr val="006FB6"/>
              </a:buClr>
              <a:buSzPts val="1600"/>
              <a:buFont typeface="Noto Sans Symbols"/>
              <a:buChar char="❑"/>
              <a:defRPr sz="21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ext, 2 content boxes">
  <p:cSld name="4_text, 2 content boxes">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6"/>
          <p:cNvSpPr txBox="1">
            <a:spLocks noGrp="1"/>
          </p:cNvSpPr>
          <p:nvPr>
            <p:ph type="body" idx="1"/>
          </p:nvPr>
        </p:nvSpPr>
        <p:spPr>
          <a:xfrm>
            <a:off x="2941249" y="1426046"/>
            <a:ext cx="3394800" cy="25512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1pPr>
            <a:lvl2pPr marL="914400" marR="0" lvl="1" indent="-393700" algn="l" rtl="0">
              <a:lnSpc>
                <a:spcPct val="100000"/>
              </a:lnSpc>
              <a:spcBef>
                <a:spcPts val="18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2pPr>
            <a:lvl3pPr marL="1371600" marR="0" lvl="2"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3pPr>
            <a:lvl4pPr marL="1828800" marR="0" lvl="3"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4pPr>
            <a:lvl5pPr marL="2286000" marR="0" lvl="4"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 name="Google Shape;119;p26"/>
          <p:cNvSpPr txBox="1">
            <a:spLocks noGrp="1"/>
          </p:cNvSpPr>
          <p:nvPr>
            <p:ph type="body" idx="2"/>
          </p:nvPr>
        </p:nvSpPr>
        <p:spPr>
          <a:xfrm>
            <a:off x="180475" y="1183004"/>
            <a:ext cx="2249400" cy="31725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100000"/>
              </a:lnSpc>
              <a:spcBef>
                <a:spcPts val="0"/>
              </a:spcBef>
              <a:spcAft>
                <a:spcPts val="0"/>
              </a:spcAft>
              <a:buClr>
                <a:srgbClr val="006FB6"/>
              </a:buClr>
              <a:buSzPts val="1600"/>
              <a:buFont typeface="Noto Sans Symbols"/>
              <a:buChar char="❑"/>
              <a:defRPr sz="21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0" name="Google Shape;120;p26"/>
          <p:cNvSpPr txBox="1">
            <a:spLocks noGrp="1"/>
          </p:cNvSpPr>
          <p:nvPr>
            <p:ph type="body" idx="3"/>
          </p:nvPr>
        </p:nvSpPr>
        <p:spPr>
          <a:xfrm>
            <a:off x="6475885" y="1426045"/>
            <a:ext cx="2247000" cy="2551200"/>
          </a:xfrm>
          <a:prstGeom prst="rect">
            <a:avLst/>
          </a:prstGeom>
          <a:noFill/>
          <a:ln>
            <a:noFill/>
          </a:ln>
        </p:spPr>
        <p:txBody>
          <a:bodyPr spcFirstLastPara="1" wrap="square" lIns="68575" tIns="34275" rIns="68575" bIns="34275" anchor="ctr" anchorCtr="0">
            <a:noAutofit/>
          </a:bodyPr>
          <a:lstStyle>
            <a:lvl1pPr marL="457200" marR="0" lvl="0" indent="-393700" algn="ctr" rtl="0">
              <a:lnSpc>
                <a:spcPct val="100000"/>
              </a:lnSpc>
              <a:spcBef>
                <a:spcPts val="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1pPr>
            <a:lvl2pPr marL="914400" marR="0" lvl="1" indent="-393700" algn="l" rtl="0">
              <a:lnSpc>
                <a:spcPct val="100000"/>
              </a:lnSpc>
              <a:spcBef>
                <a:spcPts val="18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2pPr>
            <a:lvl3pPr marL="1371600" marR="0" lvl="2"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3pPr>
            <a:lvl4pPr marL="1828800" marR="0" lvl="3"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4pPr>
            <a:lvl5pPr marL="2286000" marR="0" lvl="4"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GTitle. Leveled Text, Pic">
  <p:cSld name="Blank PGTitle. Leveled Text, Pic">
    <p:spTree>
      <p:nvGrpSpPr>
        <p:cNvPr id="1" name="Shape 17"/>
        <p:cNvGrpSpPr/>
        <p:nvPr/>
      </p:nvGrpSpPr>
      <p:grpSpPr>
        <a:xfrm>
          <a:off x="0" y="0"/>
          <a:ext cx="0" cy="0"/>
          <a:chOff x="0" y="0"/>
          <a:chExt cx="0" cy="0"/>
        </a:xfrm>
      </p:grpSpPr>
      <p:sp>
        <p:nvSpPr>
          <p:cNvPr id="18" name="Google Shape;18;p10"/>
          <p:cNvSpPr>
            <a:spLocks noGrp="1"/>
          </p:cNvSpPr>
          <p:nvPr>
            <p:ph type="pic" idx="2"/>
          </p:nvPr>
        </p:nvSpPr>
        <p:spPr>
          <a:xfrm>
            <a:off x="6107113" y="1265635"/>
            <a:ext cx="2690700" cy="28230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 name="Google Shape;19;p10"/>
          <p:cNvSpPr txBox="1">
            <a:spLocks noGrp="1"/>
          </p:cNvSpPr>
          <p:nvPr>
            <p:ph type="body" idx="1"/>
          </p:nvPr>
        </p:nvSpPr>
        <p:spPr>
          <a:xfrm>
            <a:off x="193676" y="1265635"/>
            <a:ext cx="5913300" cy="28230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 name="Google Shape;20;p10"/>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21"/>
        <p:cNvGrpSpPr/>
        <p:nvPr/>
      </p:nvGrpSpPr>
      <p:grpSpPr>
        <a:xfrm>
          <a:off x="0" y="0"/>
          <a:ext cx="0" cy="0"/>
          <a:chOff x="0" y="0"/>
          <a:chExt cx="0" cy="0"/>
        </a:xfrm>
      </p:grpSpPr>
      <p:sp>
        <p:nvSpPr>
          <p:cNvPr id="22" name="Google Shape;22;p13"/>
          <p:cNvSpPr>
            <a:spLocks noGrp="1"/>
          </p:cNvSpPr>
          <p:nvPr>
            <p:ph type="pic" idx="2"/>
          </p:nvPr>
        </p:nvSpPr>
        <p:spPr>
          <a:xfrm>
            <a:off x="3978924" y="1389974"/>
            <a:ext cx="4933800" cy="28230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 name="Google Shape;23;p13"/>
          <p:cNvSpPr txBox="1">
            <a:spLocks noGrp="1"/>
          </p:cNvSpPr>
          <p:nvPr>
            <p:ph type="body" idx="1"/>
          </p:nvPr>
        </p:nvSpPr>
        <p:spPr>
          <a:xfrm>
            <a:off x="1245438" y="1117351"/>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 name="Google Shape;24;p13"/>
          <p:cNvSpPr txBox="1">
            <a:spLocks noGrp="1"/>
          </p:cNvSpPr>
          <p:nvPr>
            <p:ph type="body" idx="3"/>
          </p:nvPr>
        </p:nvSpPr>
        <p:spPr>
          <a:xfrm>
            <a:off x="1245439" y="1990080"/>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 name="Google Shape;25;p13"/>
          <p:cNvSpPr txBox="1">
            <a:spLocks noGrp="1"/>
          </p:cNvSpPr>
          <p:nvPr>
            <p:ph type="body" idx="4"/>
          </p:nvPr>
        </p:nvSpPr>
        <p:spPr>
          <a:xfrm>
            <a:off x="1245438" y="2862809"/>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 name="Google Shape;26;p13"/>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13"/>
          <p:cNvSpPr txBox="1">
            <a:spLocks noGrp="1"/>
          </p:cNvSpPr>
          <p:nvPr>
            <p:ph type="body" idx="5"/>
          </p:nvPr>
        </p:nvSpPr>
        <p:spPr>
          <a:xfrm>
            <a:off x="1245438" y="3744059"/>
            <a:ext cx="27243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8" name="Google Shape;28;p13"/>
          <p:cNvSpPr txBox="1">
            <a:spLocks noGrp="1"/>
          </p:cNvSpPr>
          <p:nvPr>
            <p:ph type="body" idx="6"/>
          </p:nvPr>
        </p:nvSpPr>
        <p:spPr>
          <a:xfrm>
            <a:off x="518434" y="1126883"/>
            <a:ext cx="432000" cy="6858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 name="Google Shape;29;p13"/>
          <p:cNvSpPr txBox="1">
            <a:spLocks noGrp="1"/>
          </p:cNvSpPr>
          <p:nvPr>
            <p:ph type="body" idx="7"/>
          </p:nvPr>
        </p:nvSpPr>
        <p:spPr>
          <a:xfrm>
            <a:off x="519969" y="2117077"/>
            <a:ext cx="569100" cy="5349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 name="Google Shape;30;p13"/>
          <p:cNvSpPr txBox="1">
            <a:spLocks noGrp="1"/>
          </p:cNvSpPr>
          <p:nvPr>
            <p:ph type="body" idx="8"/>
          </p:nvPr>
        </p:nvSpPr>
        <p:spPr>
          <a:xfrm>
            <a:off x="518434" y="2954875"/>
            <a:ext cx="596700" cy="5349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 name="Google Shape;31;p13"/>
          <p:cNvSpPr txBox="1">
            <a:spLocks noGrp="1"/>
          </p:cNvSpPr>
          <p:nvPr>
            <p:ph type="body" idx="9"/>
          </p:nvPr>
        </p:nvSpPr>
        <p:spPr>
          <a:xfrm>
            <a:off x="518434" y="3872060"/>
            <a:ext cx="493800" cy="573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Welcome 3 Points, Pic">
  <p:cSld name="1_Welcome 3 Points, Pic">
    <p:spTree>
      <p:nvGrpSpPr>
        <p:cNvPr id="1" name="Shape 32"/>
        <p:cNvGrpSpPr/>
        <p:nvPr/>
      </p:nvGrpSpPr>
      <p:grpSpPr>
        <a:xfrm>
          <a:off x="0" y="0"/>
          <a:ext cx="0" cy="0"/>
          <a:chOff x="0" y="0"/>
          <a:chExt cx="0" cy="0"/>
        </a:xfrm>
      </p:grpSpPr>
      <p:sp>
        <p:nvSpPr>
          <p:cNvPr id="33" name="Google Shape;33;p14"/>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14"/>
          <p:cNvSpPr>
            <a:spLocks noGrp="1"/>
          </p:cNvSpPr>
          <p:nvPr>
            <p:ph type="pic" idx="2"/>
          </p:nvPr>
        </p:nvSpPr>
        <p:spPr>
          <a:xfrm>
            <a:off x="3978924" y="1125686"/>
            <a:ext cx="4933800" cy="33291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 name="Google Shape;35;p14"/>
          <p:cNvSpPr txBox="1">
            <a:spLocks noGrp="1"/>
          </p:cNvSpPr>
          <p:nvPr>
            <p:ph type="body" idx="1"/>
          </p:nvPr>
        </p:nvSpPr>
        <p:spPr>
          <a:xfrm>
            <a:off x="1245438" y="1117351"/>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 name="Google Shape;36;p14"/>
          <p:cNvSpPr txBox="1">
            <a:spLocks noGrp="1"/>
          </p:cNvSpPr>
          <p:nvPr>
            <p:ph type="body" idx="3"/>
          </p:nvPr>
        </p:nvSpPr>
        <p:spPr>
          <a:xfrm>
            <a:off x="1245439" y="2275830"/>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 name="Google Shape;37;p14"/>
          <p:cNvSpPr txBox="1">
            <a:spLocks noGrp="1"/>
          </p:cNvSpPr>
          <p:nvPr>
            <p:ph type="body" idx="4"/>
          </p:nvPr>
        </p:nvSpPr>
        <p:spPr>
          <a:xfrm>
            <a:off x="1245439" y="3465106"/>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Google Shape;38;p14"/>
          <p:cNvSpPr txBox="1">
            <a:spLocks noGrp="1"/>
          </p:cNvSpPr>
          <p:nvPr>
            <p:ph type="body" idx="5"/>
          </p:nvPr>
        </p:nvSpPr>
        <p:spPr>
          <a:xfrm>
            <a:off x="428625" y="3463429"/>
            <a:ext cx="714300" cy="79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 name="Google Shape;39;p14"/>
          <p:cNvSpPr txBox="1">
            <a:spLocks noGrp="1"/>
          </p:cNvSpPr>
          <p:nvPr>
            <p:ph type="body" idx="6"/>
          </p:nvPr>
        </p:nvSpPr>
        <p:spPr>
          <a:xfrm>
            <a:off x="428625" y="2316804"/>
            <a:ext cx="714300" cy="79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 name="Google Shape;40;p14"/>
          <p:cNvSpPr txBox="1">
            <a:spLocks noGrp="1"/>
          </p:cNvSpPr>
          <p:nvPr>
            <p:ph type="body" idx="7"/>
          </p:nvPr>
        </p:nvSpPr>
        <p:spPr>
          <a:xfrm>
            <a:off x="428625" y="1145926"/>
            <a:ext cx="714300" cy="79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41"/>
        <p:cNvGrpSpPr/>
        <p:nvPr/>
      </p:nvGrpSpPr>
      <p:grpSpPr>
        <a:xfrm>
          <a:off x="0" y="0"/>
          <a:ext cx="0" cy="0"/>
          <a:chOff x="0" y="0"/>
          <a:chExt cx="0" cy="0"/>
        </a:xfrm>
      </p:grpSpPr>
      <p:sp>
        <p:nvSpPr>
          <p:cNvPr id="42" name="Google Shape;42;p15"/>
          <p:cNvSpPr>
            <a:spLocks noGrp="1"/>
          </p:cNvSpPr>
          <p:nvPr>
            <p:ph type="pic" idx="2"/>
          </p:nvPr>
        </p:nvSpPr>
        <p:spPr>
          <a:xfrm>
            <a:off x="2730867" y="1355064"/>
            <a:ext cx="3874800" cy="283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 name="Google Shape;43;p15"/>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15"/>
          <p:cNvSpPr txBox="1">
            <a:spLocks noGrp="1"/>
          </p:cNvSpPr>
          <p:nvPr>
            <p:ph type="body" idx="1"/>
          </p:nvPr>
        </p:nvSpPr>
        <p:spPr>
          <a:xfrm>
            <a:off x="197074" y="2604945"/>
            <a:ext cx="2984100" cy="3702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006FB6"/>
              </a:buClr>
              <a:buSzPts val="2400"/>
              <a:buFont typeface="Arial"/>
              <a:buNone/>
              <a:defRPr sz="24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5" name="Google Shape;45;p15"/>
          <p:cNvSpPr txBox="1">
            <a:spLocks noGrp="1"/>
          </p:cNvSpPr>
          <p:nvPr>
            <p:ph type="body" idx="3"/>
          </p:nvPr>
        </p:nvSpPr>
        <p:spPr>
          <a:xfrm>
            <a:off x="5715749" y="2604945"/>
            <a:ext cx="2984100" cy="370200"/>
          </a:xfrm>
          <a:prstGeom prst="rect">
            <a:avLst/>
          </a:prstGeom>
          <a:noFill/>
          <a:ln>
            <a:noFill/>
          </a:ln>
        </p:spPr>
        <p:txBody>
          <a:bodyPr spcFirstLastPara="1" wrap="square" lIns="68575" tIns="34275" rIns="68575" bIns="34275" anchor="t" anchorCtr="0">
            <a:noAutofit/>
          </a:bodyPr>
          <a:lstStyle>
            <a:lvl1pPr marL="457200" marR="0" lvl="0" indent="-228600" algn="r" rtl="0">
              <a:lnSpc>
                <a:spcPct val="90000"/>
              </a:lnSpc>
              <a:spcBef>
                <a:spcPts val="800"/>
              </a:spcBef>
              <a:spcAft>
                <a:spcPts val="0"/>
              </a:spcAft>
              <a:buClr>
                <a:srgbClr val="006FB6"/>
              </a:buClr>
              <a:buSzPts val="2400"/>
              <a:buFont typeface="Arial"/>
              <a:buNone/>
              <a:defRPr sz="24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46"/>
        <p:cNvGrpSpPr/>
        <p:nvPr/>
      </p:nvGrpSpPr>
      <p:grpSpPr>
        <a:xfrm>
          <a:off x="0" y="0"/>
          <a:ext cx="0" cy="0"/>
          <a:chOff x="0" y="0"/>
          <a:chExt cx="0" cy="0"/>
        </a:xfrm>
      </p:grpSpPr>
      <p:sp>
        <p:nvSpPr>
          <p:cNvPr id="47" name="Google Shape;47;p16"/>
          <p:cNvSpPr>
            <a:spLocks noGrp="1"/>
          </p:cNvSpPr>
          <p:nvPr>
            <p:ph type="pic" idx="2"/>
          </p:nvPr>
        </p:nvSpPr>
        <p:spPr>
          <a:xfrm>
            <a:off x="2199132" y="1116831"/>
            <a:ext cx="4745700" cy="33192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8" name="Google Shape;48;p16"/>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9"/>
        <p:cNvGrpSpPr/>
        <p:nvPr/>
      </p:nvGrpSpPr>
      <p:grpSpPr>
        <a:xfrm>
          <a:off x="0" y="0"/>
          <a:ext cx="0" cy="0"/>
          <a:chOff x="0" y="0"/>
          <a:chExt cx="0" cy="0"/>
        </a:xfrm>
      </p:grpSpPr>
      <p:sp>
        <p:nvSpPr>
          <p:cNvPr id="50" name="Google Shape;50;p17"/>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17"/>
          <p:cNvSpPr txBox="1">
            <a:spLocks noGrp="1"/>
          </p:cNvSpPr>
          <p:nvPr>
            <p:ph type="body" idx="1"/>
          </p:nvPr>
        </p:nvSpPr>
        <p:spPr>
          <a:xfrm>
            <a:off x="315794" y="1304662"/>
            <a:ext cx="4806600" cy="27300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9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7"/>
          <p:cNvSpPr txBox="1">
            <a:spLocks noGrp="1"/>
          </p:cNvSpPr>
          <p:nvPr>
            <p:ph type="body" idx="2"/>
          </p:nvPr>
        </p:nvSpPr>
        <p:spPr>
          <a:xfrm>
            <a:off x="5386760" y="1358504"/>
            <a:ext cx="3332700" cy="27300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2 content boxes">
  <p:cSld name="3_Title, 2 content boxes">
    <p:spTree>
      <p:nvGrpSpPr>
        <p:cNvPr id="1" name="Shape 53"/>
        <p:cNvGrpSpPr/>
        <p:nvPr/>
      </p:nvGrpSpPr>
      <p:grpSpPr>
        <a:xfrm>
          <a:off x="0" y="0"/>
          <a:ext cx="0" cy="0"/>
          <a:chOff x="0" y="0"/>
          <a:chExt cx="0" cy="0"/>
        </a:xfrm>
      </p:grpSpPr>
      <p:pic>
        <p:nvPicPr>
          <p:cNvPr id="54" name="Google Shape;54;p18"/>
          <p:cNvPicPr preferRelativeResize="0"/>
          <p:nvPr/>
        </p:nvPicPr>
        <p:blipFill rotWithShape="1">
          <a:blip r:embed="rId2">
            <a:alphaModFix/>
          </a:blip>
          <a:srcRect/>
          <a:stretch/>
        </p:blipFill>
        <p:spPr>
          <a:xfrm>
            <a:off x="1572860" y="4684825"/>
            <a:ext cx="232447" cy="370483"/>
          </a:xfrm>
          <a:prstGeom prst="rect">
            <a:avLst/>
          </a:prstGeom>
          <a:noFill/>
          <a:ln>
            <a:noFill/>
          </a:ln>
        </p:spPr>
      </p:pic>
      <p:cxnSp>
        <p:nvCxnSpPr>
          <p:cNvPr id="55" name="Google Shape;55;p18"/>
          <p:cNvCxnSpPr/>
          <p:nvPr/>
        </p:nvCxnSpPr>
        <p:spPr>
          <a:xfrm>
            <a:off x="-22797" y="4925576"/>
            <a:ext cx="1561800" cy="0"/>
          </a:xfrm>
          <a:prstGeom prst="straightConnector1">
            <a:avLst/>
          </a:prstGeom>
          <a:noFill/>
          <a:ln w="25400" cap="flat" cmpd="sng">
            <a:solidFill>
              <a:srgbClr val="006FB6"/>
            </a:solidFill>
            <a:prstDash val="solid"/>
            <a:miter lim="800000"/>
            <a:headEnd type="none" w="sm" len="sm"/>
            <a:tailEnd type="none" w="sm" len="sm"/>
          </a:ln>
        </p:spPr>
      </p:cxnSp>
      <p:cxnSp>
        <p:nvCxnSpPr>
          <p:cNvPr id="56" name="Google Shape;56;p18"/>
          <p:cNvCxnSpPr/>
          <p:nvPr/>
        </p:nvCxnSpPr>
        <p:spPr>
          <a:xfrm>
            <a:off x="5715749" y="4924425"/>
            <a:ext cx="1561800" cy="0"/>
          </a:xfrm>
          <a:prstGeom prst="straightConnector1">
            <a:avLst/>
          </a:prstGeom>
          <a:noFill/>
          <a:ln w="25400" cap="flat" cmpd="sng">
            <a:solidFill>
              <a:srgbClr val="96C934"/>
            </a:solidFill>
            <a:prstDash val="solid"/>
            <a:miter lim="800000"/>
            <a:headEnd type="none" w="sm" len="sm"/>
            <a:tailEnd type="none" w="sm" len="sm"/>
          </a:ln>
        </p:spPr>
      </p:cxnSp>
      <p:cxnSp>
        <p:nvCxnSpPr>
          <p:cNvPr id="57" name="Google Shape;57;p18"/>
          <p:cNvCxnSpPr/>
          <p:nvPr/>
        </p:nvCxnSpPr>
        <p:spPr>
          <a:xfrm>
            <a:off x="7590115" y="4938016"/>
            <a:ext cx="1561800" cy="0"/>
          </a:xfrm>
          <a:prstGeom prst="straightConnector1">
            <a:avLst/>
          </a:prstGeom>
          <a:noFill/>
          <a:ln w="25400" cap="flat" cmpd="sng">
            <a:solidFill>
              <a:srgbClr val="006FB6"/>
            </a:solidFill>
            <a:prstDash val="solid"/>
            <a:miter lim="800000"/>
            <a:headEnd type="none" w="sm" len="sm"/>
            <a:tailEnd type="none" w="sm" len="sm"/>
          </a:ln>
        </p:spPr>
      </p:cxnSp>
      <p:pic>
        <p:nvPicPr>
          <p:cNvPr id="58" name="Google Shape;58;p18"/>
          <p:cNvPicPr preferRelativeResize="0"/>
          <p:nvPr/>
        </p:nvPicPr>
        <p:blipFill rotWithShape="1">
          <a:blip r:embed="rId3">
            <a:alphaModFix/>
          </a:blip>
          <a:srcRect/>
          <a:stretch/>
        </p:blipFill>
        <p:spPr>
          <a:xfrm>
            <a:off x="7276961" y="4647133"/>
            <a:ext cx="368977" cy="402130"/>
          </a:xfrm>
          <a:prstGeom prst="rect">
            <a:avLst/>
          </a:prstGeom>
          <a:noFill/>
          <a:ln>
            <a:noFill/>
          </a:ln>
        </p:spPr>
      </p:pic>
      <p:pic>
        <p:nvPicPr>
          <p:cNvPr id="59" name="Google Shape;59;p18"/>
          <p:cNvPicPr preferRelativeResize="0"/>
          <p:nvPr/>
        </p:nvPicPr>
        <p:blipFill rotWithShape="1">
          <a:blip r:embed="rId4">
            <a:alphaModFix/>
          </a:blip>
          <a:srcRect/>
          <a:stretch/>
        </p:blipFill>
        <p:spPr>
          <a:xfrm>
            <a:off x="5235956" y="4647133"/>
            <a:ext cx="515810" cy="461664"/>
          </a:xfrm>
          <a:prstGeom prst="rect">
            <a:avLst/>
          </a:prstGeom>
          <a:noFill/>
          <a:ln>
            <a:noFill/>
          </a:ln>
        </p:spPr>
      </p:pic>
      <p:cxnSp>
        <p:nvCxnSpPr>
          <p:cNvPr id="60" name="Google Shape;60;p18"/>
          <p:cNvCxnSpPr/>
          <p:nvPr/>
        </p:nvCxnSpPr>
        <p:spPr>
          <a:xfrm>
            <a:off x="1717158" y="4924425"/>
            <a:ext cx="1561800" cy="0"/>
          </a:xfrm>
          <a:prstGeom prst="straightConnector1">
            <a:avLst/>
          </a:prstGeom>
          <a:noFill/>
          <a:ln w="25400" cap="flat" cmpd="sng">
            <a:solidFill>
              <a:srgbClr val="006FB6"/>
            </a:solidFill>
            <a:prstDash val="solid"/>
            <a:miter lim="800000"/>
            <a:headEnd type="none" w="sm" len="sm"/>
            <a:tailEnd type="none" w="sm" len="sm"/>
          </a:ln>
        </p:spPr>
      </p:cxnSp>
      <p:cxnSp>
        <p:nvCxnSpPr>
          <p:cNvPr id="61" name="Google Shape;61;p18"/>
          <p:cNvCxnSpPr/>
          <p:nvPr/>
        </p:nvCxnSpPr>
        <p:spPr>
          <a:xfrm>
            <a:off x="3694162" y="4924425"/>
            <a:ext cx="1561800" cy="0"/>
          </a:xfrm>
          <a:prstGeom prst="straightConnector1">
            <a:avLst/>
          </a:prstGeom>
          <a:noFill/>
          <a:ln w="25400" cap="flat" cmpd="sng">
            <a:solidFill>
              <a:srgbClr val="96C934"/>
            </a:solidFill>
            <a:prstDash val="solid"/>
            <a:miter lim="800000"/>
            <a:headEnd type="none" w="sm" len="sm"/>
            <a:tailEnd type="none" w="sm" len="sm"/>
          </a:ln>
        </p:spPr>
      </p:cxnSp>
      <p:pic>
        <p:nvPicPr>
          <p:cNvPr id="62" name="Google Shape;62;p18"/>
          <p:cNvPicPr preferRelativeResize="0"/>
          <p:nvPr/>
        </p:nvPicPr>
        <p:blipFill rotWithShape="1">
          <a:blip r:embed="rId5">
            <a:alphaModFix/>
          </a:blip>
          <a:srcRect/>
          <a:stretch/>
        </p:blipFill>
        <p:spPr>
          <a:xfrm>
            <a:off x="3343705" y="4743309"/>
            <a:ext cx="397417" cy="373464"/>
          </a:xfrm>
          <a:prstGeom prst="rect">
            <a:avLst/>
          </a:prstGeom>
          <a:noFill/>
          <a:ln>
            <a:noFill/>
          </a:ln>
        </p:spPr>
      </p:pic>
      <p:sp>
        <p:nvSpPr>
          <p:cNvPr id="63" name="Google Shape;63;p18"/>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18"/>
          <p:cNvSpPr txBox="1">
            <a:spLocks noGrp="1"/>
          </p:cNvSpPr>
          <p:nvPr>
            <p:ph type="body" idx="1"/>
          </p:nvPr>
        </p:nvSpPr>
        <p:spPr>
          <a:xfrm>
            <a:off x="835818" y="1169194"/>
            <a:ext cx="3437700" cy="33315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18"/>
          <p:cNvSpPr txBox="1">
            <a:spLocks noGrp="1"/>
          </p:cNvSpPr>
          <p:nvPr>
            <p:ph type="body" idx="2"/>
          </p:nvPr>
        </p:nvSpPr>
        <p:spPr>
          <a:xfrm>
            <a:off x="4870564" y="1169193"/>
            <a:ext cx="3437700" cy="33315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66"/>
        <p:cNvGrpSpPr/>
        <p:nvPr/>
      </p:nvGrpSpPr>
      <p:grpSpPr>
        <a:xfrm>
          <a:off x="0" y="0"/>
          <a:ext cx="0" cy="0"/>
          <a:chOff x="0" y="0"/>
          <a:chExt cx="0" cy="0"/>
        </a:xfrm>
      </p:grpSpPr>
      <p:sp>
        <p:nvSpPr>
          <p:cNvPr id="67" name="Google Shape;67;p19"/>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p19"/>
          <p:cNvSpPr txBox="1">
            <a:spLocks noGrp="1"/>
          </p:cNvSpPr>
          <p:nvPr>
            <p:ph type="body" idx="1"/>
          </p:nvPr>
        </p:nvSpPr>
        <p:spPr>
          <a:xfrm>
            <a:off x="4146185" y="1172642"/>
            <a:ext cx="4626300" cy="30843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 name="Google Shape;69;p19"/>
          <p:cNvSpPr txBox="1">
            <a:spLocks noGrp="1"/>
          </p:cNvSpPr>
          <p:nvPr>
            <p:ph type="body" idx="2"/>
          </p:nvPr>
        </p:nvSpPr>
        <p:spPr>
          <a:xfrm>
            <a:off x="1245438" y="1203076"/>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0" name="Google Shape;70;p19"/>
          <p:cNvSpPr txBox="1">
            <a:spLocks noGrp="1"/>
          </p:cNvSpPr>
          <p:nvPr>
            <p:ph type="body" idx="3"/>
          </p:nvPr>
        </p:nvSpPr>
        <p:spPr>
          <a:xfrm>
            <a:off x="1245439" y="2275830"/>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19"/>
          <p:cNvSpPr txBox="1">
            <a:spLocks noGrp="1"/>
          </p:cNvSpPr>
          <p:nvPr>
            <p:ph type="body" idx="4"/>
          </p:nvPr>
        </p:nvSpPr>
        <p:spPr>
          <a:xfrm>
            <a:off x="1245439" y="3379381"/>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2" name="Google Shape;72;p19"/>
          <p:cNvSpPr txBox="1">
            <a:spLocks noGrp="1"/>
          </p:cNvSpPr>
          <p:nvPr>
            <p:ph type="body" idx="5"/>
          </p:nvPr>
        </p:nvSpPr>
        <p:spPr>
          <a:xfrm>
            <a:off x="523875" y="1211411"/>
            <a:ext cx="635400" cy="7917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Google Shape;73;p19"/>
          <p:cNvSpPr txBox="1">
            <a:spLocks noGrp="1"/>
          </p:cNvSpPr>
          <p:nvPr>
            <p:ph type="body" idx="6"/>
          </p:nvPr>
        </p:nvSpPr>
        <p:spPr>
          <a:xfrm>
            <a:off x="523873" y="2280595"/>
            <a:ext cx="635400" cy="7917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Google Shape;74;p19"/>
          <p:cNvSpPr txBox="1">
            <a:spLocks noGrp="1"/>
          </p:cNvSpPr>
          <p:nvPr>
            <p:ph type="body" idx="7"/>
          </p:nvPr>
        </p:nvSpPr>
        <p:spPr>
          <a:xfrm>
            <a:off x="523873" y="3379380"/>
            <a:ext cx="635400" cy="7917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p:nvPr/>
        </p:nvSpPr>
        <p:spPr>
          <a:xfrm>
            <a:off x="0" y="-8315"/>
            <a:ext cx="9144000" cy="954900"/>
          </a:xfrm>
          <a:prstGeom prst="rect">
            <a:avLst/>
          </a:prstGeom>
          <a:solidFill>
            <a:srgbClr val="D7E8A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p:txBody>
      </p:sp>
      <p:cxnSp>
        <p:nvCxnSpPr>
          <p:cNvPr id="7" name="Google Shape;7;p8"/>
          <p:cNvCxnSpPr/>
          <p:nvPr/>
        </p:nvCxnSpPr>
        <p:spPr>
          <a:xfrm>
            <a:off x="-3503" y="945633"/>
            <a:ext cx="9144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 name="Google Shape;8;p8"/>
          <p:cNvSpPr txBox="1"/>
          <p:nvPr/>
        </p:nvSpPr>
        <p:spPr>
          <a:xfrm>
            <a:off x="0" y="1"/>
            <a:ext cx="9144000" cy="943200"/>
          </a:xfrm>
          <a:prstGeom prst="rect">
            <a:avLst/>
          </a:prstGeom>
          <a:noFill/>
          <a:ln>
            <a:noFill/>
          </a:ln>
        </p:spPr>
        <p:txBody>
          <a:bodyPr spcFirstLastPara="1" wrap="square" lIns="342900" tIns="34275" rIns="68575" bIns="34275" anchor="ctr" anchorCtr="0">
            <a:noAutofit/>
          </a:bodyPr>
          <a:lstStyle/>
          <a:p>
            <a:pPr marL="0" marR="0" lvl="0" indent="0" algn="l" rtl="0">
              <a:lnSpc>
                <a:spcPct val="90000"/>
              </a:lnSpc>
              <a:spcBef>
                <a:spcPts val="0"/>
              </a:spcBef>
              <a:spcAft>
                <a:spcPts val="0"/>
              </a:spcAft>
              <a:buClr>
                <a:srgbClr val="000000"/>
              </a:buClr>
              <a:buSzPts val="3800"/>
              <a:buFont typeface="Arial"/>
              <a:buNone/>
            </a:pPr>
            <a:endParaRPr sz="3800" b="1" i="0" u="none" strike="noStrike" cap="none">
              <a:solidFill>
                <a:srgbClr val="006FB6"/>
              </a:solidFill>
              <a:latin typeface="Calibri"/>
              <a:ea typeface="Calibri"/>
              <a:cs typeface="Calibri"/>
              <a:sym typeface="Calibri"/>
            </a:endParaRPr>
          </a:p>
        </p:txBody>
      </p:sp>
      <p:pic>
        <p:nvPicPr>
          <p:cNvPr id="9" name="Google Shape;9;p8"/>
          <p:cNvPicPr preferRelativeResize="0"/>
          <p:nvPr/>
        </p:nvPicPr>
        <p:blipFill rotWithShape="1">
          <a:blip r:embed="rId13">
            <a:alphaModFix/>
          </a:blip>
          <a:srcRect/>
          <a:stretch/>
        </p:blipFill>
        <p:spPr>
          <a:xfrm>
            <a:off x="6915196" y="88124"/>
            <a:ext cx="2112264" cy="6425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1"/>
          <p:cNvSpPr/>
          <p:nvPr/>
        </p:nvSpPr>
        <p:spPr>
          <a:xfrm>
            <a:off x="0" y="0"/>
            <a:ext cx="2652600" cy="5143500"/>
          </a:xfrm>
          <a:prstGeom prst="rect">
            <a:avLst/>
          </a:prstGeom>
          <a:solidFill>
            <a:srgbClr val="D7E8A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cxnSp>
        <p:nvCxnSpPr>
          <p:cNvPr id="94" name="Google Shape;94;p11"/>
          <p:cNvCxnSpPr/>
          <p:nvPr/>
        </p:nvCxnSpPr>
        <p:spPr>
          <a:xfrm>
            <a:off x="2652513" y="0"/>
            <a:ext cx="0" cy="5143500"/>
          </a:xfrm>
          <a:prstGeom prst="straightConnector1">
            <a:avLst/>
          </a:prstGeom>
          <a:noFill/>
          <a:ln w="88900" cap="flat" cmpd="sng">
            <a:solidFill>
              <a:srgbClr val="96C93F"/>
            </a:solidFill>
            <a:prstDash val="solid"/>
            <a:miter lim="800000"/>
            <a:headEnd type="none" w="sm" len="sm"/>
            <a:tailEnd type="none" w="sm" len="sm"/>
          </a:ln>
        </p:spPr>
      </p:cxnSp>
      <p:pic>
        <p:nvPicPr>
          <p:cNvPr id="95" name="Google Shape;95;p11"/>
          <p:cNvPicPr preferRelativeResize="0"/>
          <p:nvPr/>
        </p:nvPicPr>
        <p:blipFill rotWithShape="1">
          <a:blip r:embed="rId8">
            <a:alphaModFix/>
          </a:blip>
          <a:srcRect/>
          <a:stretch/>
        </p:blipFill>
        <p:spPr>
          <a:xfrm>
            <a:off x="6915196" y="4393061"/>
            <a:ext cx="2112264" cy="642555"/>
          </a:xfrm>
          <a:prstGeom prst="rect">
            <a:avLst/>
          </a:prstGeom>
          <a:noFill/>
          <a:ln>
            <a:noFill/>
          </a:ln>
        </p:spPr>
      </p:pic>
      <p:sp>
        <p:nvSpPr>
          <p:cNvPr id="96" name="Google Shape;96;p11"/>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771BA"/>
              </a:buClr>
              <a:buSzPts val="3200"/>
              <a:buFont typeface="Calibri"/>
              <a:buNone/>
              <a:defRPr sz="3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350075" y="1563449"/>
            <a:ext cx="8520600" cy="2765483"/>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5400"/>
              <a:buFont typeface="Arial"/>
              <a:buNone/>
            </a:pPr>
            <a:r>
              <a:rPr lang="ar" sz="5400" b="1" i="0" u="none" strike="noStrike" cap="none" baseline="0" dirty="0">
                <a:solidFill>
                  <a:schemeClr val="accent1"/>
                </a:solidFill>
                <a:latin typeface="Calibri"/>
                <a:ea typeface="Calibri"/>
                <a:cs typeface="Calibri"/>
                <a:sym typeface="Calibri"/>
              </a:rPr>
              <a:t>الاحتفال بالتعلم</a:t>
            </a:r>
            <a:endParaRPr sz="5400" b="1" i="0" u="none" strike="noStrike" cap="none" dirty="0">
              <a:solidFill>
                <a:schemeClr val="accent1"/>
              </a:solidFill>
              <a:latin typeface="Calibri"/>
              <a:ea typeface="Calibri"/>
              <a:cs typeface="Calibri"/>
              <a:sym typeface="Calibri"/>
            </a:endParaRPr>
          </a:p>
          <a:p>
            <a:pPr marL="0" marR="0" lvl="0" indent="0" algn="ctr" rtl="1">
              <a:lnSpc>
                <a:spcPct val="100000"/>
              </a:lnSpc>
              <a:spcBef>
                <a:spcPts val="0"/>
              </a:spcBef>
              <a:spcAft>
                <a:spcPts val="0"/>
              </a:spcAft>
              <a:buClr>
                <a:srgbClr val="000000"/>
              </a:buClr>
              <a:buSzPts val="4400"/>
              <a:buFont typeface="Arial"/>
              <a:buNone/>
            </a:pPr>
            <a:r>
              <a:rPr lang="ar" sz="4400" b="0" i="0" u="none" strike="noStrike" cap="none" baseline="0" dirty="0">
                <a:solidFill>
                  <a:schemeClr val="accent3"/>
                </a:solidFill>
                <a:latin typeface="Calibri"/>
                <a:ea typeface="Calibri"/>
                <a:cs typeface="Calibri"/>
                <a:sym typeface="Calibri"/>
              </a:rPr>
              <a:t>تهانينا للطلا</a:t>
            </a:r>
            <a:r>
              <a:rPr lang="ar" sz="4400" b="0" i="0" u="none" baseline="0" dirty="0">
                <a:solidFill>
                  <a:schemeClr val="accent3"/>
                </a:solidFill>
                <a:latin typeface="Calibri"/>
                <a:ea typeface="Calibri"/>
                <a:cs typeface="Calibri"/>
                <a:sym typeface="Calibri"/>
              </a:rPr>
              <a:t>ب</a:t>
            </a:r>
            <a:r>
              <a:rPr lang="en-US" sz="4400" b="0" i="0" u="none" baseline="0" dirty="0">
                <a:solidFill>
                  <a:schemeClr val="accent3"/>
                </a:solidFill>
                <a:latin typeface="Calibri"/>
                <a:ea typeface="Calibri"/>
                <a:cs typeface="Calibri"/>
                <a:sym typeface="Calibri"/>
              </a:rPr>
              <a:t> </a:t>
            </a:r>
            <a:r>
              <a:rPr lang="ar" sz="4400" b="0" i="0" u="none" strike="noStrike" cap="none" baseline="0" dirty="0">
                <a:solidFill>
                  <a:schemeClr val="accent3"/>
                </a:solidFill>
                <a:latin typeface="Calibri"/>
                <a:ea typeface="Calibri"/>
                <a:cs typeface="Calibri"/>
                <a:sym typeface="Calibri"/>
              </a:rPr>
              <a:t>والأسر!</a:t>
            </a:r>
            <a:endParaRPr sz="4400" b="0" i="0" u="none" strike="noStrike" cap="none" dirty="0">
              <a:solidFill>
                <a:schemeClr val="accent3"/>
              </a:solidFill>
              <a:latin typeface="Calibri"/>
              <a:ea typeface="Calibri"/>
              <a:cs typeface="Calibri"/>
              <a:sym typeface="Calibri"/>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ctrTitle"/>
          </p:nvPr>
        </p:nvSpPr>
        <p:spPr>
          <a:xfrm>
            <a:off x="350075" y="1563450"/>
            <a:ext cx="8520600" cy="3541500"/>
          </a:xfrm>
          <a:prstGeom prst="rect">
            <a:avLst/>
          </a:prstGeom>
          <a:noFill/>
          <a:ln>
            <a:noFill/>
          </a:ln>
        </p:spPr>
        <p:txBody>
          <a:bodyPr spcFirstLastPara="1" wrap="square" lIns="91425" tIns="91425" rIns="91425" bIns="91425" anchor="ctr" anchorCtr="0">
            <a:noAutofit/>
          </a:bodyPr>
          <a:lstStyle/>
          <a:p>
            <a:pPr marL="0" marR="0" lvl="0" indent="0" algn="r" rtl="1">
              <a:lnSpc>
                <a:spcPct val="115000"/>
              </a:lnSpc>
              <a:spcBef>
                <a:spcPts val="0"/>
              </a:spcBef>
              <a:spcAft>
                <a:spcPts val="0"/>
              </a:spcAft>
              <a:buClr>
                <a:srgbClr val="000000"/>
              </a:buClr>
              <a:buSzPts val="1900"/>
              <a:buFont typeface="Arial"/>
              <a:buNone/>
            </a:pPr>
            <a:endParaRPr sz="1900" b="0" i="0" u="none" strike="noStrike" cap="none" dirty="0">
              <a:solidFill>
                <a:schemeClr val="accent2"/>
              </a:solidFill>
              <a:latin typeface="Calibri"/>
              <a:ea typeface="Calibri"/>
              <a:cs typeface="Calibri"/>
              <a:sym typeface="Calibri"/>
            </a:endParaRPr>
          </a:p>
          <a:p>
            <a:pPr marL="0" marR="0" lvl="0" indent="0" algn="r" rtl="1">
              <a:lnSpc>
                <a:spcPct val="115000"/>
              </a:lnSpc>
              <a:spcBef>
                <a:spcPts val="1600"/>
              </a:spcBef>
              <a:spcAft>
                <a:spcPts val="0"/>
              </a:spcAft>
              <a:buClr>
                <a:srgbClr val="000000"/>
              </a:buClr>
              <a:buSzPts val="1900"/>
              <a:buFont typeface="Arial"/>
              <a:buNone/>
            </a:pPr>
            <a:r>
              <a:rPr lang="ar" sz="1900" b="0" i="0" u="none" strike="noStrike" cap="none" baseline="0">
                <a:solidFill>
                  <a:schemeClr val="accent1"/>
                </a:solidFill>
                <a:latin typeface="Calibri"/>
                <a:ea typeface="Calibri"/>
                <a:cs typeface="Calibri"/>
                <a:sym typeface="Calibri"/>
              </a:rPr>
              <a:t>مرحبًا بالطلا</a:t>
            </a:r>
            <a:r>
              <a:rPr lang="ar" sz="1900" b="0" i="0" u="none" baseline="0">
                <a:solidFill>
                  <a:schemeClr val="accent1"/>
                </a:solidFill>
                <a:latin typeface="Calibri"/>
                <a:ea typeface="Calibri"/>
                <a:cs typeface="Calibri"/>
                <a:sym typeface="Calibri"/>
              </a:rPr>
              <a:t>ب </a:t>
            </a:r>
            <a:r>
              <a:rPr lang="ar" sz="1900" b="0" i="0" u="none" strike="noStrike" cap="none" baseline="0">
                <a:solidFill>
                  <a:schemeClr val="accent1"/>
                </a:solidFill>
                <a:latin typeface="Calibri"/>
                <a:ea typeface="Calibri"/>
                <a:cs typeface="Calibri"/>
                <a:sym typeface="Calibri"/>
              </a:rPr>
              <a:t>والأسر،</a:t>
            </a:r>
            <a:endParaRPr sz="1900" b="0" i="0" u="none" strike="noStrike" cap="none" dirty="0">
              <a:solidFill>
                <a:schemeClr val="accent1"/>
              </a:solidFill>
              <a:latin typeface="Calibri"/>
              <a:ea typeface="Calibri"/>
              <a:cs typeface="Calibri"/>
              <a:sym typeface="Calibri"/>
            </a:endParaRPr>
          </a:p>
          <a:p>
            <a:pPr marL="0" marR="0" lvl="0" indent="0" algn="r" rtl="1">
              <a:lnSpc>
                <a:spcPct val="115000"/>
              </a:lnSpc>
              <a:spcBef>
                <a:spcPts val="1600"/>
              </a:spcBef>
              <a:spcAft>
                <a:spcPts val="0"/>
              </a:spcAft>
              <a:buClr>
                <a:srgbClr val="000000"/>
              </a:buClr>
              <a:buSzPts val="1900"/>
              <a:buFont typeface="Arial"/>
              <a:buNone/>
            </a:pPr>
            <a:r>
              <a:rPr lang="ar" sz="1900" b="0" i="0" u="none" strike="noStrike" cap="none" baseline="0">
                <a:solidFill>
                  <a:schemeClr val="accent1"/>
                </a:solidFill>
                <a:latin typeface="Calibri"/>
                <a:ea typeface="Calibri"/>
                <a:cs typeface="Calibri"/>
                <a:sym typeface="Calibri"/>
              </a:rPr>
              <a:t>تهانينا على إنجازكم مع Springboard Collaborative! في منظمتنا، نحن نقدر الاحتفال بنجاح الدارسين والأسر لدينا والعمل الذي أنجزوه مع المعلمين لإعداد قراء أقوياء. اليوم، سنتفكر مليًا وننطلق للأمام ونشارك موارد لاستخدامها في المنزل ونحتفل بكل ما فعلناه معًا كفريق. لقد كان من دواعي سروري العمل معكم جميعًا. واصلوا العمل بجد!</a:t>
            </a:r>
            <a:endParaRPr sz="1900" b="0" i="0" u="none" strike="noStrike" cap="none" dirty="0">
              <a:solidFill>
                <a:schemeClr val="accent1"/>
              </a:solidFill>
              <a:latin typeface="Calibri"/>
              <a:ea typeface="Calibri"/>
              <a:cs typeface="Calibri"/>
              <a:sym typeface="Calibri"/>
            </a:endParaRPr>
          </a:p>
          <a:p>
            <a:pPr marL="0" marR="0" lvl="0" indent="0" algn="r" rtl="1">
              <a:lnSpc>
                <a:spcPct val="115000"/>
              </a:lnSpc>
              <a:spcBef>
                <a:spcPts val="1600"/>
              </a:spcBef>
              <a:spcAft>
                <a:spcPts val="0"/>
              </a:spcAft>
              <a:buClr>
                <a:srgbClr val="000000"/>
              </a:buClr>
              <a:buSzPts val="1900"/>
              <a:buFont typeface="Arial"/>
              <a:buNone/>
            </a:pPr>
            <a:r>
              <a:rPr lang="ar" sz="1900" b="0" i="0" u="none" strike="noStrike" cap="none" baseline="0">
                <a:solidFill>
                  <a:schemeClr val="accent1"/>
                </a:solidFill>
                <a:latin typeface="Calibri"/>
                <a:ea typeface="Calibri"/>
                <a:cs typeface="Calibri"/>
                <a:sym typeface="Calibri"/>
              </a:rPr>
              <a:t>مع خالص التحيات،</a:t>
            </a:r>
            <a:endParaRPr sz="1900" b="0" i="0" u="none" strike="noStrike" cap="none" dirty="0">
              <a:solidFill>
                <a:schemeClr val="accent1"/>
              </a:solidFill>
              <a:latin typeface="Calibri"/>
              <a:ea typeface="Calibri"/>
              <a:cs typeface="Calibri"/>
              <a:sym typeface="Calibri"/>
            </a:endParaRPr>
          </a:p>
          <a:p>
            <a:pPr marL="0" marR="0" lvl="0" indent="0" algn="r" rtl="1">
              <a:lnSpc>
                <a:spcPct val="115000"/>
              </a:lnSpc>
              <a:spcBef>
                <a:spcPts val="1600"/>
              </a:spcBef>
              <a:spcAft>
                <a:spcPts val="0"/>
              </a:spcAft>
              <a:buClr>
                <a:srgbClr val="000000"/>
              </a:buClr>
              <a:buSzPts val="1900"/>
              <a:buFont typeface="Arial"/>
              <a:buNone/>
            </a:pPr>
            <a:r>
              <a:rPr lang="ar" sz="1900" b="0" i="0" u="none" strike="noStrike" cap="none" baseline="0">
                <a:solidFill>
                  <a:schemeClr val="accent1"/>
                </a:solidFill>
                <a:latin typeface="Calibri"/>
                <a:ea typeface="Calibri"/>
                <a:cs typeface="Calibri"/>
                <a:sym typeface="Calibri"/>
              </a:rPr>
              <a:t>______________________________</a:t>
            </a:r>
            <a:endParaRPr sz="1900" b="0" i="0" u="none" strike="noStrike" cap="none" dirty="0">
              <a:solidFill>
                <a:schemeClr val="accent1"/>
              </a:solidFill>
              <a:latin typeface="Calibri"/>
              <a:ea typeface="Calibri"/>
              <a:cs typeface="Calibri"/>
              <a:sym typeface="Calibri"/>
            </a:endParaRPr>
          </a:p>
          <a:p>
            <a:pPr marL="0" marR="0" lvl="0" indent="0" algn="r" rtl="1">
              <a:lnSpc>
                <a:spcPct val="115000"/>
              </a:lnSpc>
              <a:spcBef>
                <a:spcPts val="1600"/>
              </a:spcBef>
              <a:spcAft>
                <a:spcPts val="0"/>
              </a:spcAft>
              <a:buClr>
                <a:srgbClr val="000000"/>
              </a:buClr>
              <a:buSzPts val="1900"/>
              <a:buFont typeface="Arial"/>
              <a:buNone/>
            </a:pPr>
            <a:endParaRPr sz="1900" b="0" i="0" u="none" strike="noStrike" cap="none" dirty="0">
              <a:solidFill>
                <a:schemeClr val="accent2"/>
              </a:solidFill>
              <a:latin typeface="Calibri"/>
              <a:ea typeface="Calibri"/>
              <a:cs typeface="Calibri"/>
              <a:sym typeface="Calibri"/>
            </a:endParaRPr>
          </a:p>
          <a:p>
            <a:pPr marL="0" marR="0" lvl="0" indent="0" algn="r" rtl="1">
              <a:lnSpc>
                <a:spcPct val="115000"/>
              </a:lnSpc>
              <a:spcBef>
                <a:spcPts val="1600"/>
              </a:spcBef>
              <a:spcAft>
                <a:spcPts val="1600"/>
              </a:spcAft>
              <a:buClr>
                <a:srgbClr val="000000"/>
              </a:buClr>
              <a:buSzPts val="1900"/>
              <a:buFont typeface="Arial"/>
              <a:buNone/>
            </a:pPr>
            <a:endParaRPr sz="1900" b="0" i="0" u="none" strike="noStrike" cap="none" dirty="0">
              <a:solidFill>
                <a:schemeClr val="accent2"/>
              </a:solidFill>
              <a:latin typeface="Calibri"/>
              <a:ea typeface="Calibri"/>
              <a:cs typeface="Calibri"/>
              <a:sym typeface="Calibri"/>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149"/>
        <p:cNvGrpSpPr/>
        <p:nvPr/>
      </p:nvGrpSpPr>
      <p:grpSpPr>
        <a:xfrm>
          <a:off x="0" y="0"/>
          <a:ext cx="0" cy="0"/>
          <a:chOff x="0" y="0"/>
          <a:chExt cx="0" cy="0"/>
        </a:xfrm>
      </p:grpSpPr>
      <p:sp>
        <p:nvSpPr>
          <p:cNvPr id="150" name="Google Shape;150;p3"/>
          <p:cNvSpPr txBox="1">
            <a:spLocks noGrp="1"/>
          </p:cNvSpPr>
          <p:nvPr>
            <p:ph type="ctrTitle"/>
          </p:nvPr>
        </p:nvSpPr>
        <p:spPr>
          <a:xfrm>
            <a:off x="1" y="0"/>
            <a:ext cx="9144000" cy="895500"/>
          </a:xfrm>
          <a:prstGeom prst="rect">
            <a:avLst/>
          </a:prstGeom>
          <a:noFill/>
          <a:ln>
            <a:noFill/>
          </a:ln>
        </p:spPr>
        <p:txBody>
          <a:bodyPr spcFirstLastPara="1" wrap="square" lIns="205725" tIns="34275" rIns="68575" bIns="34275" anchor="ctr" anchorCtr="0">
            <a:noAutofit/>
          </a:bodyPr>
          <a:lstStyle/>
          <a:p>
            <a:pPr marL="457200" lvl="0" indent="-457200" algn="l">
              <a:lnSpc>
                <a:spcPct val="90000"/>
              </a:lnSpc>
              <a:spcBef>
                <a:spcPts val="0"/>
              </a:spcBef>
              <a:spcAft>
                <a:spcPts val="0"/>
              </a:spcAft>
              <a:buSzPts val="3800"/>
              <a:buAutoNum type="arabicPeriod"/>
            </a:pPr>
            <a:r>
              <a:rPr lang="ar" b="1" i="0" u="none" baseline="0" dirty="0"/>
              <a:t>التفكر</a:t>
            </a:r>
            <a:endParaRPr dirty="0"/>
          </a:p>
        </p:txBody>
      </p:sp>
      <p:sp>
        <p:nvSpPr>
          <p:cNvPr id="151" name="Google Shape;151;p3"/>
          <p:cNvSpPr/>
          <p:nvPr/>
        </p:nvSpPr>
        <p:spPr>
          <a:xfrm rot="5400000" flipH="1">
            <a:off x="516854" y="1034685"/>
            <a:ext cx="1785024" cy="2238624"/>
          </a:xfrm>
          <a:custGeom>
            <a:avLst/>
            <a:gdLst/>
            <a:ahLst/>
            <a:cxnLst/>
            <a:rect l="l" t="t"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1"/>
          </a:solid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Lato Light"/>
              <a:ea typeface="Lato Light"/>
              <a:cs typeface="Lato Light"/>
              <a:sym typeface="Lato Light"/>
            </a:endParaRPr>
          </a:p>
        </p:txBody>
      </p:sp>
      <p:sp>
        <p:nvSpPr>
          <p:cNvPr id="152" name="Google Shape;152;p3"/>
          <p:cNvSpPr txBox="1"/>
          <p:nvPr/>
        </p:nvSpPr>
        <p:spPr>
          <a:xfrm>
            <a:off x="309575" y="1294327"/>
            <a:ext cx="2219100" cy="1443000"/>
          </a:xfrm>
          <a:prstGeom prst="rect">
            <a:avLst/>
          </a:prstGeom>
          <a:noFill/>
          <a:ln>
            <a:noFill/>
          </a:ln>
        </p:spPr>
        <p:txBody>
          <a:bodyPr spcFirstLastPara="1" wrap="square" lIns="68575" tIns="34275" rIns="68575" bIns="34275" anchor="t" anchorCtr="0">
            <a:noAutofit/>
          </a:bodyPr>
          <a:lstStyle/>
          <a:p>
            <a:pPr marL="0" marR="0" lvl="0" indent="0" algn="ctr" rtl="1">
              <a:lnSpc>
                <a:spcPct val="125000"/>
              </a:lnSpc>
              <a:spcBef>
                <a:spcPts val="0"/>
              </a:spcBef>
              <a:spcAft>
                <a:spcPts val="0"/>
              </a:spcAft>
              <a:buClr>
                <a:srgbClr val="000000"/>
              </a:buClr>
              <a:buSzPts val="2100"/>
              <a:buFont typeface="Arial"/>
              <a:buNone/>
            </a:pPr>
            <a:r>
              <a:rPr lang="ar" sz="1900" b="1" i="0" u="none" strike="noStrike" cap="none" baseline="0" dirty="0">
                <a:solidFill>
                  <a:schemeClr val="lt1"/>
                </a:solidFill>
                <a:latin typeface="Questrial"/>
                <a:ea typeface="Questrial"/>
                <a:cs typeface="+mj-cs"/>
                <a:sym typeface="Questrial"/>
              </a:rPr>
              <a:t>اذكروا 3 مهارات/دروس تعلمتموها لتحسين القراءة لديكم.</a:t>
            </a:r>
            <a:endParaRPr sz="900" b="0" i="0" u="none" strike="noStrike" cap="none" dirty="0">
              <a:solidFill>
                <a:srgbClr val="000000"/>
              </a:solidFill>
              <a:latin typeface="Questrial"/>
              <a:ea typeface="Questrial"/>
              <a:cs typeface="+mj-cs"/>
              <a:sym typeface="Questrial"/>
            </a:endParaRPr>
          </a:p>
        </p:txBody>
      </p:sp>
      <p:sp>
        <p:nvSpPr>
          <p:cNvPr id="153" name="Google Shape;153;p3"/>
          <p:cNvSpPr/>
          <p:nvPr/>
        </p:nvSpPr>
        <p:spPr>
          <a:xfrm rot="5400000" flipH="1">
            <a:off x="3610930" y="1066685"/>
            <a:ext cx="1785024" cy="2238624"/>
          </a:xfrm>
          <a:custGeom>
            <a:avLst/>
            <a:gdLst/>
            <a:ahLst/>
            <a:cxnLst/>
            <a:rect l="l" t="t"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2"/>
          </a:solid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Lato Light"/>
              <a:ea typeface="Lato Light"/>
              <a:cs typeface="Lato Light"/>
              <a:sym typeface="Lato Light"/>
            </a:endParaRPr>
          </a:p>
        </p:txBody>
      </p:sp>
      <p:sp>
        <p:nvSpPr>
          <p:cNvPr id="154" name="Google Shape;154;p3"/>
          <p:cNvSpPr txBox="1"/>
          <p:nvPr/>
        </p:nvSpPr>
        <p:spPr>
          <a:xfrm>
            <a:off x="3384112" y="1522500"/>
            <a:ext cx="2219100" cy="1066200"/>
          </a:xfrm>
          <a:prstGeom prst="rect">
            <a:avLst/>
          </a:prstGeom>
          <a:noFill/>
          <a:ln>
            <a:noFill/>
          </a:ln>
        </p:spPr>
        <p:txBody>
          <a:bodyPr spcFirstLastPara="1" wrap="square" lIns="68575" tIns="34275" rIns="68575" bIns="34275" anchor="t" anchorCtr="0">
            <a:noAutofit/>
          </a:bodyPr>
          <a:lstStyle/>
          <a:p>
            <a:pPr marL="0" marR="0" lvl="0" indent="0" algn="ctr" rtl="1">
              <a:lnSpc>
                <a:spcPct val="125000"/>
              </a:lnSpc>
              <a:spcBef>
                <a:spcPts val="0"/>
              </a:spcBef>
              <a:spcAft>
                <a:spcPts val="0"/>
              </a:spcAft>
              <a:buClr>
                <a:srgbClr val="000000"/>
              </a:buClr>
              <a:buSzPts val="2100"/>
              <a:buFont typeface="Arial"/>
              <a:buNone/>
            </a:pPr>
            <a:r>
              <a:rPr lang="ar" sz="1900" b="1" i="0" u="none" strike="noStrike" cap="none" baseline="0" dirty="0">
                <a:solidFill>
                  <a:schemeClr val="bg1"/>
                </a:solidFill>
                <a:latin typeface="Questrial"/>
                <a:ea typeface="Questrial"/>
                <a:cs typeface="+mj-cs"/>
                <a:sym typeface="Questrial"/>
              </a:rPr>
              <a:t>اذكروا </a:t>
            </a:r>
            <a:r>
              <a:rPr lang="ar-SA" sz="1900" b="1" i="0" u="none" strike="noStrike" cap="none" baseline="0" dirty="0">
                <a:solidFill>
                  <a:schemeClr val="bg1"/>
                </a:solidFill>
                <a:latin typeface="Questrial"/>
                <a:ea typeface="Questrial"/>
                <a:cs typeface="+mj-cs"/>
                <a:sym typeface="Questrial"/>
              </a:rPr>
              <a:t>أمرين</a:t>
            </a:r>
            <a:r>
              <a:rPr lang="ar" sz="1900" b="1" i="0" u="none" strike="noStrike" cap="none" baseline="0" dirty="0">
                <a:solidFill>
                  <a:schemeClr val="bg1"/>
                </a:solidFill>
                <a:latin typeface="Questrial"/>
                <a:ea typeface="Questrial"/>
                <a:cs typeface="+mj-cs"/>
                <a:sym typeface="Questrial"/>
              </a:rPr>
              <a:t> تفتخرون بهما!</a:t>
            </a:r>
            <a:endParaRPr sz="900" b="0" i="0" u="none" strike="noStrike" cap="none" dirty="0">
              <a:solidFill>
                <a:schemeClr val="bg1"/>
              </a:solidFill>
              <a:latin typeface="Questrial"/>
              <a:ea typeface="Questrial"/>
              <a:cs typeface="+mj-cs"/>
              <a:sym typeface="Questrial"/>
            </a:endParaRPr>
          </a:p>
        </p:txBody>
      </p:sp>
      <p:sp>
        <p:nvSpPr>
          <p:cNvPr id="155" name="Google Shape;155;p3"/>
          <p:cNvSpPr/>
          <p:nvPr/>
        </p:nvSpPr>
        <p:spPr>
          <a:xfrm rot="5400000" flipH="1" flipV="1">
            <a:off x="6685455" y="1066685"/>
            <a:ext cx="1785024" cy="2238624"/>
          </a:xfrm>
          <a:custGeom>
            <a:avLst/>
            <a:gdLst/>
            <a:ahLst/>
            <a:cxnLst/>
            <a:rect l="l" t="t"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3"/>
          </a:solid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Lato Light"/>
              <a:ea typeface="Lato Light"/>
              <a:cs typeface="Lato Light"/>
              <a:sym typeface="Lato Light"/>
            </a:endParaRPr>
          </a:p>
        </p:txBody>
      </p:sp>
      <p:sp>
        <p:nvSpPr>
          <p:cNvPr id="156" name="Google Shape;156;p3"/>
          <p:cNvSpPr txBox="1"/>
          <p:nvPr/>
        </p:nvSpPr>
        <p:spPr>
          <a:xfrm flipH="1">
            <a:off x="6259931" y="1628774"/>
            <a:ext cx="2219100" cy="1058321"/>
          </a:xfrm>
          <a:prstGeom prst="rect">
            <a:avLst/>
          </a:prstGeom>
          <a:noFill/>
          <a:ln>
            <a:noFill/>
          </a:ln>
        </p:spPr>
        <p:txBody>
          <a:bodyPr spcFirstLastPara="1" wrap="square" lIns="68575" tIns="34275" rIns="68575" bIns="34275" anchor="t" anchorCtr="0">
            <a:noAutofit/>
          </a:bodyPr>
          <a:lstStyle/>
          <a:p>
            <a:pPr marL="0" marR="0" lvl="0" indent="0" algn="r" rtl="1">
              <a:lnSpc>
                <a:spcPct val="125000"/>
              </a:lnSpc>
              <a:spcBef>
                <a:spcPts val="0"/>
              </a:spcBef>
              <a:spcAft>
                <a:spcPts val="0"/>
              </a:spcAft>
              <a:buClr>
                <a:srgbClr val="000000"/>
              </a:buClr>
              <a:buSzPts val="2100"/>
              <a:buFont typeface="Arial"/>
              <a:buNone/>
            </a:pPr>
            <a:r>
              <a:rPr lang="ar" sz="1900" b="1" i="0" u="none" strike="noStrike" cap="none" baseline="0" dirty="0">
                <a:solidFill>
                  <a:schemeClr val="bg1"/>
                </a:solidFill>
                <a:latin typeface="Questrial"/>
                <a:ea typeface="Questrial"/>
                <a:cs typeface="+mj-cs"/>
                <a:sym typeface="Questrial"/>
              </a:rPr>
              <a:t>اذكروا </a:t>
            </a:r>
            <a:r>
              <a:rPr lang="ar-SA" sz="1900" b="1" dirty="0">
                <a:solidFill>
                  <a:schemeClr val="bg1"/>
                </a:solidFill>
                <a:latin typeface="Questrial"/>
                <a:ea typeface="Questrial"/>
                <a:cs typeface="+mj-cs"/>
                <a:sym typeface="Questrial"/>
              </a:rPr>
              <a:t>أمرًا</a:t>
            </a:r>
            <a:r>
              <a:rPr lang="ar" sz="1900" b="1" i="0" u="none" strike="noStrike" cap="none" baseline="0" dirty="0">
                <a:solidFill>
                  <a:schemeClr val="bg1"/>
                </a:solidFill>
                <a:latin typeface="Questrial"/>
                <a:ea typeface="Questrial"/>
                <a:cs typeface="+mj-cs"/>
                <a:sym typeface="Questrial"/>
              </a:rPr>
              <a:t> واحدًا ستستمرون في </a:t>
            </a:r>
            <a:r>
              <a:rPr lang="ar-SA" sz="1900" b="1" i="0" u="none" strike="noStrike" cap="none" baseline="0" dirty="0">
                <a:solidFill>
                  <a:schemeClr val="bg1"/>
                </a:solidFill>
                <a:latin typeface="Questrial"/>
                <a:ea typeface="Questrial"/>
                <a:cs typeface="+mj-cs"/>
                <a:sym typeface="Questrial"/>
              </a:rPr>
              <a:t>القيام به</a:t>
            </a:r>
            <a:r>
              <a:rPr lang="ar" sz="1900" b="1" i="0" u="none" strike="noStrike" cap="none" baseline="0" dirty="0">
                <a:solidFill>
                  <a:schemeClr val="bg1"/>
                </a:solidFill>
                <a:latin typeface="Questrial"/>
                <a:ea typeface="Questrial"/>
                <a:cs typeface="+mj-cs"/>
                <a:sym typeface="Questrial"/>
              </a:rPr>
              <a:t> في المنزل.</a:t>
            </a:r>
            <a:endParaRPr sz="900" b="0" i="0" u="none" strike="noStrike" cap="none" dirty="0">
              <a:solidFill>
                <a:schemeClr val="bg1"/>
              </a:solidFill>
              <a:latin typeface="Questrial"/>
              <a:ea typeface="Questrial"/>
              <a:cs typeface="+mj-cs"/>
              <a:sym typeface="Questrial"/>
            </a:endParaRPr>
          </a:p>
        </p:txBody>
      </p:sp>
      <p:pic>
        <p:nvPicPr>
          <p:cNvPr id="157" name="Google Shape;157;p3"/>
          <p:cNvPicPr preferRelativeResize="0"/>
          <p:nvPr/>
        </p:nvPicPr>
        <p:blipFill rotWithShape="1">
          <a:blip r:embed="rId3">
            <a:alphaModFix/>
          </a:blip>
          <a:srcRect/>
          <a:stretch/>
        </p:blipFill>
        <p:spPr>
          <a:xfrm>
            <a:off x="8399351" y="4439702"/>
            <a:ext cx="595857" cy="595857"/>
          </a:xfrm>
          <a:prstGeom prst="rect">
            <a:avLst/>
          </a:prstGeom>
          <a:noFill/>
          <a:ln>
            <a:noFill/>
          </a:ln>
        </p:spPr>
      </p:pic>
      <p:pic>
        <p:nvPicPr>
          <p:cNvPr id="158" name="Google Shape;158;p3" descr="A picture containing table&#10;&#10;Description automatically generated"/>
          <p:cNvPicPr preferRelativeResize="0"/>
          <p:nvPr/>
        </p:nvPicPr>
        <p:blipFill rotWithShape="1">
          <a:blip r:embed="rId4">
            <a:alphaModFix/>
          </a:blip>
          <a:srcRect/>
          <a:stretch/>
        </p:blipFill>
        <p:spPr>
          <a:xfrm>
            <a:off x="1102376" y="3192743"/>
            <a:ext cx="653853" cy="1979848"/>
          </a:xfrm>
          <a:prstGeom prst="rect">
            <a:avLst/>
          </a:prstGeom>
          <a:noFill/>
          <a:ln>
            <a:noFill/>
          </a:ln>
        </p:spPr>
      </p:pic>
      <p:pic>
        <p:nvPicPr>
          <p:cNvPr id="159" name="Google Shape;159;p3" descr="A picture containing table&#10;&#10;Description automatically generated"/>
          <p:cNvPicPr preferRelativeResize="0"/>
          <p:nvPr/>
        </p:nvPicPr>
        <p:blipFill rotWithShape="1">
          <a:blip r:embed="rId5">
            <a:alphaModFix/>
          </a:blip>
          <a:srcRect/>
          <a:stretch/>
        </p:blipFill>
        <p:spPr>
          <a:xfrm>
            <a:off x="4185650" y="3192743"/>
            <a:ext cx="635563" cy="1979848"/>
          </a:xfrm>
          <a:prstGeom prst="rect">
            <a:avLst/>
          </a:prstGeom>
          <a:noFill/>
          <a:ln>
            <a:noFill/>
          </a:ln>
        </p:spPr>
      </p:pic>
      <p:pic>
        <p:nvPicPr>
          <p:cNvPr id="160" name="Google Shape;160;p3" descr="A close up of a logo&#10;&#10;Description automatically generated"/>
          <p:cNvPicPr preferRelativeResize="0"/>
          <p:nvPr/>
        </p:nvPicPr>
        <p:blipFill rotWithShape="1">
          <a:blip r:embed="rId6">
            <a:alphaModFix/>
          </a:blip>
          <a:srcRect/>
          <a:stretch/>
        </p:blipFill>
        <p:spPr>
          <a:xfrm>
            <a:off x="7369481" y="3197316"/>
            <a:ext cx="672142" cy="1975275"/>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
          <p:cNvSpPr txBox="1">
            <a:spLocks noGrp="1"/>
          </p:cNvSpPr>
          <p:nvPr>
            <p:ph type="body" idx="3"/>
          </p:nvPr>
        </p:nvSpPr>
        <p:spPr>
          <a:xfrm>
            <a:off x="-29765" y="2613422"/>
            <a:ext cx="2652600" cy="1696500"/>
          </a:xfrm>
          <a:prstGeom prst="rect">
            <a:avLst/>
          </a:prstGeom>
          <a:noFill/>
          <a:ln>
            <a:noFill/>
          </a:ln>
        </p:spPr>
        <p:txBody>
          <a:bodyPr spcFirstLastPara="1" wrap="square" lIns="68575" tIns="34275" rIns="68575" bIns="34275" anchor="t" anchorCtr="0">
            <a:noAutofit/>
          </a:bodyPr>
          <a:lstStyle/>
          <a:p>
            <a:pPr marL="0" lvl="0" indent="0" algn="ctr" rtl="1">
              <a:lnSpc>
                <a:spcPct val="90000"/>
              </a:lnSpc>
              <a:spcBef>
                <a:spcPts val="0"/>
              </a:spcBef>
              <a:spcAft>
                <a:spcPts val="0"/>
              </a:spcAft>
              <a:buClr>
                <a:srgbClr val="0771BA"/>
              </a:buClr>
              <a:buSzPts val="2100"/>
              <a:buNone/>
            </a:pPr>
            <a:r>
              <a:rPr lang="ar" sz="3600" b="1" i="0" u="none" baseline="0"/>
              <a:t>2. لننطلق للأمام</a:t>
            </a:r>
            <a:endParaRPr sz="3600"/>
          </a:p>
        </p:txBody>
      </p:sp>
      <p:pic>
        <p:nvPicPr>
          <p:cNvPr id="183" name="Google Shape;183;p4"/>
          <p:cNvPicPr preferRelativeResize="0"/>
          <p:nvPr/>
        </p:nvPicPr>
        <p:blipFill rotWithShape="1">
          <a:blip r:embed="rId3">
            <a:alphaModFix/>
          </a:blip>
          <a:srcRect l="7767" t="10079" r="7426" b="14591"/>
          <a:stretch/>
        </p:blipFill>
        <p:spPr>
          <a:xfrm>
            <a:off x="292215" y="1705316"/>
            <a:ext cx="739368" cy="656763"/>
          </a:xfrm>
          <a:prstGeom prst="rect">
            <a:avLst/>
          </a:prstGeom>
          <a:noFill/>
          <a:ln>
            <a:noFill/>
          </a:ln>
        </p:spPr>
      </p:pic>
      <p:pic>
        <p:nvPicPr>
          <p:cNvPr id="184" name="Google Shape;184;p4" descr="A close up of a logo&#10;&#10;Description automatically generated"/>
          <p:cNvPicPr preferRelativeResize="0"/>
          <p:nvPr/>
        </p:nvPicPr>
        <p:blipFill rotWithShape="1">
          <a:blip r:embed="rId4">
            <a:alphaModFix/>
          </a:blip>
          <a:srcRect/>
          <a:stretch/>
        </p:blipFill>
        <p:spPr>
          <a:xfrm>
            <a:off x="1468453" y="1846075"/>
            <a:ext cx="544689" cy="585966"/>
          </a:xfrm>
          <a:prstGeom prst="rect">
            <a:avLst/>
          </a:prstGeom>
          <a:noFill/>
          <a:ln>
            <a:noFill/>
          </a:ln>
        </p:spPr>
      </p:pic>
      <p:sp>
        <p:nvSpPr>
          <p:cNvPr id="185" name="Google Shape;185;p4"/>
          <p:cNvSpPr txBox="1"/>
          <p:nvPr/>
        </p:nvSpPr>
        <p:spPr>
          <a:xfrm>
            <a:off x="3935425" y="18225"/>
            <a:ext cx="3819300" cy="12273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2200"/>
              <a:buFont typeface="Arial"/>
              <a:buNone/>
            </a:pPr>
            <a:r>
              <a:rPr lang="ar" sz="2200" b="1" i="0" u="none" strike="noStrike" cap="none" baseline="0">
                <a:solidFill>
                  <a:srgbClr val="006FB6"/>
                </a:solidFill>
                <a:latin typeface="Calibri"/>
                <a:ea typeface="Calibri"/>
                <a:cs typeface="Calibri"/>
                <a:sym typeface="Calibri"/>
              </a:rPr>
              <a:t>كيف ستستخدمون المهارات التي تعلمتموها لتحسين مستواكم في القراءة؟</a:t>
            </a:r>
            <a:endParaRPr sz="2200" b="1" i="0" u="none" strike="noStrike" cap="none">
              <a:solidFill>
                <a:srgbClr val="006FB6"/>
              </a:solidFill>
              <a:latin typeface="Calibri"/>
              <a:ea typeface="Calibri"/>
              <a:cs typeface="Calibri"/>
              <a:sym typeface="Calibri"/>
            </a:endParaRPr>
          </a:p>
        </p:txBody>
      </p:sp>
      <p:sp>
        <p:nvSpPr>
          <p:cNvPr id="186" name="Google Shape;186;p4"/>
          <p:cNvSpPr/>
          <p:nvPr/>
        </p:nvSpPr>
        <p:spPr>
          <a:xfrm flipH="1">
            <a:off x="2761733" y="1203124"/>
            <a:ext cx="2141890" cy="1696500"/>
          </a:xfrm>
          <a:prstGeom prst="wedgeEllipseCallout">
            <a:avLst>
              <a:gd name="adj1" fmla="val -24238"/>
              <a:gd name="adj2" fmla="val 66701"/>
            </a:avLst>
          </a:prstGeom>
          <a:solidFill>
            <a:srgbClr val="A2DEF9"/>
          </a:solidFill>
          <a:ln>
            <a:noFill/>
          </a:ln>
        </p:spPr>
        <p:txBody>
          <a:bodyPr spcFirstLastPara="1" wrap="square" lIns="68575" tIns="34275" rIns="68575" bIns="34275" anchor="ctr" anchorCtr="0">
            <a:noAutofit/>
          </a:bodyPr>
          <a:lstStyle/>
          <a:p>
            <a:pPr marL="0" marR="0" lvl="0" indent="0" algn="ctr" rtl="1">
              <a:lnSpc>
                <a:spcPct val="90000"/>
              </a:lnSpc>
              <a:spcBef>
                <a:spcPts val="0"/>
              </a:spcBef>
              <a:spcAft>
                <a:spcPts val="0"/>
              </a:spcAft>
              <a:buClr>
                <a:srgbClr val="000000"/>
              </a:buClr>
              <a:buSzPts val="3000"/>
              <a:buFont typeface="Arial"/>
              <a:buNone/>
            </a:pPr>
            <a:r>
              <a:rPr lang="ar" sz="1800" b="1" i="0" u="none" strike="noStrike" cap="none" baseline="0">
                <a:solidFill>
                  <a:schemeClr val="accent1"/>
                </a:solidFill>
                <a:latin typeface="Century Gothic"/>
                <a:ea typeface="Century Gothic"/>
                <a:cs typeface="Century Gothic"/>
                <a:sym typeface="Century Gothic"/>
              </a:rPr>
              <a:t>كنت أظن ______ لكنني الآن أعرف _______.</a:t>
            </a:r>
            <a:endParaRPr sz="1800" b="1" i="0" u="none" strike="noStrike" cap="none">
              <a:solidFill>
                <a:schemeClr val="accent1"/>
              </a:solidFill>
              <a:latin typeface="Century Gothic"/>
              <a:ea typeface="Century Gothic"/>
              <a:cs typeface="Century Gothic"/>
              <a:sym typeface="Century Gothic"/>
            </a:endParaRPr>
          </a:p>
        </p:txBody>
      </p:sp>
      <p:sp>
        <p:nvSpPr>
          <p:cNvPr id="187" name="Google Shape;187;p4"/>
          <p:cNvSpPr/>
          <p:nvPr/>
        </p:nvSpPr>
        <p:spPr>
          <a:xfrm flipH="1">
            <a:off x="6736675" y="1350813"/>
            <a:ext cx="2008800" cy="15765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1">
              <a:lnSpc>
                <a:spcPct val="90000"/>
              </a:lnSpc>
              <a:spcBef>
                <a:spcPts val="0"/>
              </a:spcBef>
              <a:spcAft>
                <a:spcPts val="0"/>
              </a:spcAft>
              <a:buClr>
                <a:srgbClr val="000000"/>
              </a:buClr>
              <a:buSzPts val="3000"/>
              <a:buFont typeface="Arial"/>
              <a:buNone/>
            </a:pPr>
            <a:r>
              <a:rPr lang="ar" sz="1800" b="1" dirty="0">
                <a:solidFill>
                  <a:schemeClr val="accent1"/>
                </a:solidFill>
                <a:latin typeface="Century Gothic"/>
                <a:sym typeface="Century Gothic"/>
              </a:rPr>
              <a:t>أكثر </a:t>
            </a:r>
            <a:r>
              <a:rPr lang="ar-SA" sz="1800" b="1" dirty="0">
                <a:solidFill>
                  <a:schemeClr val="accent1"/>
                </a:solidFill>
                <a:latin typeface="Century Gothic"/>
                <a:sym typeface="Century Gothic"/>
              </a:rPr>
              <a:t>أمر</a:t>
            </a:r>
            <a:r>
              <a:rPr lang="ar" sz="1800" b="1" dirty="0">
                <a:solidFill>
                  <a:schemeClr val="accent1"/>
                </a:solidFill>
                <a:latin typeface="Century Gothic"/>
                <a:sym typeface="Century Gothic"/>
              </a:rPr>
              <a:t> استفدت </a:t>
            </a:r>
            <a:r>
              <a:rPr lang="ar" sz="1800" b="1" i="0" u="none" strike="noStrike" cap="none" baseline="0" dirty="0">
                <a:solidFill>
                  <a:schemeClr val="accent1"/>
                </a:solidFill>
                <a:latin typeface="Century Gothic"/>
                <a:ea typeface="Century Gothic"/>
                <a:cs typeface="Century Gothic"/>
                <a:sym typeface="Century Gothic"/>
              </a:rPr>
              <a:t>منه هو __________.</a:t>
            </a:r>
            <a:endParaRPr sz="1800" b="1" i="0" u="none" strike="noStrike" cap="none" dirty="0">
              <a:solidFill>
                <a:schemeClr val="accent1"/>
              </a:solidFill>
              <a:latin typeface="Century Gothic"/>
              <a:ea typeface="Century Gothic"/>
              <a:cs typeface="Century Gothic"/>
              <a:sym typeface="Century Gothic"/>
            </a:endParaRPr>
          </a:p>
        </p:txBody>
      </p:sp>
      <p:sp>
        <p:nvSpPr>
          <p:cNvPr id="188" name="Google Shape;188;p4"/>
          <p:cNvSpPr/>
          <p:nvPr/>
        </p:nvSpPr>
        <p:spPr>
          <a:xfrm flipH="1">
            <a:off x="4492873" y="2760727"/>
            <a:ext cx="2326200" cy="17289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1">
              <a:lnSpc>
                <a:spcPct val="90000"/>
              </a:lnSpc>
              <a:spcBef>
                <a:spcPts val="0"/>
              </a:spcBef>
              <a:spcAft>
                <a:spcPts val="0"/>
              </a:spcAft>
              <a:buClr>
                <a:srgbClr val="000000"/>
              </a:buClr>
              <a:buSzPts val="3000"/>
              <a:buFont typeface="Arial"/>
              <a:buNone/>
            </a:pPr>
            <a:r>
              <a:rPr lang="ar" sz="1800" b="1" dirty="0">
                <a:solidFill>
                  <a:schemeClr val="accent1"/>
                </a:solidFill>
                <a:latin typeface="Century Gothic"/>
                <a:sym typeface="Century Gothic"/>
              </a:rPr>
              <a:t>أحد الأ</a:t>
            </a:r>
            <a:r>
              <a:rPr lang="ar-SA" sz="1800" b="1" dirty="0">
                <a:solidFill>
                  <a:schemeClr val="accent1"/>
                </a:solidFill>
                <a:latin typeface="Century Gothic"/>
                <a:sym typeface="Century Gothic"/>
              </a:rPr>
              <a:t>مور</a:t>
            </a:r>
            <a:r>
              <a:rPr lang="ar" sz="1800" b="1" dirty="0">
                <a:solidFill>
                  <a:schemeClr val="accent1"/>
                </a:solidFill>
                <a:latin typeface="Century Gothic"/>
                <a:sym typeface="Century Gothic"/>
              </a:rPr>
              <a:t> ال</a:t>
            </a:r>
            <a:r>
              <a:rPr lang="ar-SA" sz="1800" b="1" dirty="0">
                <a:solidFill>
                  <a:schemeClr val="accent1"/>
                </a:solidFill>
                <a:latin typeface="Century Gothic"/>
                <a:sym typeface="Century Gothic"/>
              </a:rPr>
              <a:t>ت</a:t>
            </a:r>
            <a:r>
              <a:rPr lang="ar" sz="1800" b="1" dirty="0">
                <a:solidFill>
                  <a:schemeClr val="accent1"/>
                </a:solidFill>
                <a:latin typeface="Century Gothic"/>
                <a:sym typeface="Century Gothic"/>
              </a:rPr>
              <a:t>ي </a:t>
            </a:r>
            <a:r>
              <a:rPr lang="ar-SA" sz="1800" b="1" dirty="0">
                <a:solidFill>
                  <a:schemeClr val="accent1"/>
                </a:solidFill>
                <a:latin typeface="Century Gothic"/>
                <a:sym typeface="Century Gothic"/>
              </a:rPr>
              <a:t>ت</a:t>
            </a:r>
            <a:r>
              <a:rPr lang="ar" sz="1800" b="1" dirty="0">
                <a:solidFill>
                  <a:schemeClr val="accent1"/>
                </a:solidFill>
                <a:latin typeface="Century Gothic"/>
                <a:sym typeface="Century Gothic"/>
              </a:rPr>
              <a:t>مثل تحديًا وأريد حقًا الاستمرار في تحسينه هو __________.</a:t>
            </a:r>
            <a:endParaRPr sz="1800" b="1" dirty="0">
              <a:solidFill>
                <a:schemeClr val="accent1"/>
              </a:solidFill>
              <a:latin typeface="Century Gothic"/>
              <a:sym typeface="Century Gothic"/>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
          <p:cNvSpPr txBox="1">
            <a:spLocks noGrp="1"/>
          </p:cNvSpPr>
          <p:nvPr>
            <p:ph type="ctrTitle"/>
          </p:nvPr>
        </p:nvSpPr>
        <p:spPr>
          <a:xfrm>
            <a:off x="350075" y="1563450"/>
            <a:ext cx="8520600" cy="2904378"/>
          </a:xfrm>
          <a:prstGeom prst="rect">
            <a:avLst/>
          </a:prstGeom>
          <a:noFill/>
          <a:ln>
            <a:noFill/>
          </a:ln>
        </p:spPr>
        <p:txBody>
          <a:bodyPr spcFirstLastPara="1" wrap="square" lIns="91425" tIns="91425" rIns="91425" bIns="91425" anchor="ctr" anchorCtr="0">
            <a:noAutofit/>
          </a:bodyPr>
          <a:lstStyle/>
          <a:p>
            <a:pPr marL="457200" marR="0" lvl="0" indent="-431800" algn="r" rtl="1">
              <a:lnSpc>
                <a:spcPct val="115000"/>
              </a:lnSpc>
              <a:spcBef>
                <a:spcPts val="0"/>
              </a:spcBef>
              <a:spcAft>
                <a:spcPts val="0"/>
              </a:spcAft>
              <a:buClr>
                <a:schemeClr val="accent1"/>
              </a:buClr>
              <a:buSzPts val="3200"/>
              <a:buFont typeface="Calibri"/>
              <a:buChar char="●"/>
            </a:pPr>
            <a:r>
              <a:rPr lang="ar" sz="3200" b="1" i="0" u="none" strike="noStrike" cap="none" baseline="0">
                <a:solidFill>
                  <a:schemeClr val="accent1"/>
                </a:solidFill>
                <a:latin typeface="Calibri"/>
                <a:ea typeface="Calibri"/>
                <a:cs typeface="Calibri"/>
                <a:sym typeface="Calibri"/>
              </a:rPr>
              <a:t>ملاحظات من ورش العمل</a:t>
            </a:r>
            <a:endParaRPr sz="1400" b="0" i="0" u="none" strike="noStrike" cap="none" dirty="0">
              <a:solidFill>
                <a:srgbClr val="000000"/>
              </a:solidFill>
              <a:latin typeface="Arial"/>
              <a:ea typeface="Arial"/>
              <a:cs typeface="Arial"/>
              <a:sym typeface="Arial"/>
            </a:endParaRPr>
          </a:p>
          <a:p>
            <a:pPr marL="457200" marR="0" lvl="0" indent="-431800" algn="r" rtl="1">
              <a:lnSpc>
                <a:spcPct val="115000"/>
              </a:lnSpc>
              <a:spcBef>
                <a:spcPts val="0"/>
              </a:spcBef>
              <a:spcAft>
                <a:spcPts val="0"/>
              </a:spcAft>
              <a:buClr>
                <a:schemeClr val="accent1"/>
              </a:buClr>
              <a:buSzPts val="3200"/>
              <a:buFont typeface="Calibri"/>
              <a:buChar char="●"/>
            </a:pPr>
            <a:r>
              <a:rPr lang="ar" sz="3200" b="1" i="0" u="none" strike="noStrike" cap="none" baseline="0">
                <a:solidFill>
                  <a:schemeClr val="accent1"/>
                </a:solidFill>
                <a:latin typeface="Calibri"/>
                <a:ea typeface="Calibri"/>
                <a:cs typeface="Calibri"/>
                <a:sym typeface="Calibri"/>
              </a:rPr>
              <a:t>فيديوهات ورش العمل (تُرسَل إليكم عبر البريد الإلكتروني!)</a:t>
            </a:r>
            <a:endParaRPr sz="3200" b="1" i="0" u="none" strike="noStrike" cap="none" dirty="0">
              <a:solidFill>
                <a:schemeClr val="accent1"/>
              </a:solidFill>
              <a:latin typeface="Calibri"/>
              <a:ea typeface="Calibri"/>
              <a:cs typeface="Calibri"/>
              <a:sym typeface="Calibri"/>
            </a:endParaRPr>
          </a:p>
          <a:p>
            <a:pPr marL="457200" marR="0" lvl="0" indent="-431800" algn="r" rtl="1">
              <a:lnSpc>
                <a:spcPct val="115000"/>
              </a:lnSpc>
              <a:spcBef>
                <a:spcPts val="0"/>
              </a:spcBef>
              <a:spcAft>
                <a:spcPts val="0"/>
              </a:spcAft>
              <a:buClr>
                <a:schemeClr val="accent1"/>
              </a:buClr>
              <a:buSzPts val="3200"/>
              <a:buFont typeface="Calibri"/>
              <a:buChar char="●"/>
            </a:pPr>
            <a:r>
              <a:rPr lang="ar" sz="3200" b="1" i="0" u="none" strike="noStrike" cap="none" baseline="0">
                <a:solidFill>
                  <a:schemeClr val="accent1"/>
                </a:solidFill>
                <a:highlight>
                  <a:srgbClr val="FFFF00"/>
                </a:highlight>
                <a:latin typeface="Calibri"/>
                <a:ea typeface="Calibri"/>
                <a:cs typeface="Calibri"/>
                <a:sym typeface="Calibri"/>
              </a:rPr>
              <a:t>[INSERT ANY MORE HERE] </a:t>
            </a:r>
            <a:endParaRPr sz="3200" b="1" i="0" u="none" strike="noStrike" cap="none" dirty="0">
              <a:solidFill>
                <a:schemeClr val="accent1"/>
              </a:solidFill>
              <a:highlight>
                <a:srgbClr val="FFFF00"/>
              </a:highlight>
              <a:latin typeface="Calibri"/>
              <a:ea typeface="Calibri"/>
              <a:cs typeface="Calibri"/>
              <a:sym typeface="Calibri"/>
            </a:endParaRPr>
          </a:p>
          <a:p>
            <a:pPr marL="457200" marR="0" lvl="0" indent="0" algn="r" rtl="1">
              <a:lnSpc>
                <a:spcPct val="115000"/>
              </a:lnSpc>
              <a:spcBef>
                <a:spcPts val="1600"/>
              </a:spcBef>
              <a:spcAft>
                <a:spcPts val="1600"/>
              </a:spcAft>
              <a:buClr>
                <a:srgbClr val="000000"/>
              </a:buClr>
              <a:buSzPts val="1600"/>
              <a:buFont typeface="Arial"/>
              <a:buNone/>
            </a:pPr>
            <a:endParaRPr sz="1600" b="1" i="0" u="none" strike="noStrike" cap="none" dirty="0">
              <a:solidFill>
                <a:schemeClr val="accent1"/>
              </a:solidFill>
              <a:latin typeface="Calibri"/>
              <a:ea typeface="Calibri"/>
              <a:cs typeface="Calibri"/>
              <a:sym typeface="Calibri"/>
            </a:endParaRPr>
          </a:p>
        </p:txBody>
      </p:sp>
      <p:sp>
        <p:nvSpPr>
          <p:cNvPr id="207" name="Google Shape;207;p5"/>
          <p:cNvSpPr txBox="1"/>
          <p:nvPr/>
        </p:nvSpPr>
        <p:spPr>
          <a:xfrm>
            <a:off x="245143" y="51362"/>
            <a:ext cx="6320548" cy="6393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4000"/>
              <a:buFont typeface="Arial"/>
              <a:buNone/>
            </a:pPr>
            <a:r>
              <a:rPr lang="ar" sz="4000" b="1" i="0" u="none" strike="noStrike" cap="none" baseline="0">
                <a:solidFill>
                  <a:schemeClr val="accent1"/>
                </a:solidFill>
                <a:latin typeface="Calibri"/>
                <a:ea typeface="Calibri"/>
                <a:cs typeface="Calibri"/>
                <a:sym typeface="Calibri"/>
              </a:rPr>
              <a:t>3. موارد للاستخدام في المنزل</a:t>
            </a:r>
            <a:endParaRPr sz="4000" b="1" i="0" u="none" strike="noStrike" cap="none" dirty="0">
              <a:solidFill>
                <a:schemeClr val="accent1"/>
              </a:solidFill>
              <a:latin typeface="Calibri"/>
              <a:ea typeface="Calibri"/>
              <a:cs typeface="Calibri"/>
              <a:sym typeface="Calibri"/>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txBox="1">
            <a:spLocks noGrp="1"/>
          </p:cNvSpPr>
          <p:nvPr>
            <p:ph type="body" idx="3"/>
          </p:nvPr>
        </p:nvSpPr>
        <p:spPr>
          <a:xfrm>
            <a:off x="-29765" y="2613422"/>
            <a:ext cx="2652600" cy="1696500"/>
          </a:xfrm>
          <a:prstGeom prst="rect">
            <a:avLst/>
          </a:prstGeom>
          <a:noFill/>
          <a:ln>
            <a:noFill/>
          </a:ln>
        </p:spPr>
        <p:txBody>
          <a:bodyPr spcFirstLastPara="1" wrap="square" lIns="68575" tIns="34275" rIns="68575" bIns="34275" anchor="t" anchorCtr="0">
            <a:noAutofit/>
          </a:bodyPr>
          <a:lstStyle/>
          <a:p>
            <a:pPr marL="0" lvl="0" indent="0" algn="ctr" rtl="1">
              <a:lnSpc>
                <a:spcPct val="90000"/>
              </a:lnSpc>
              <a:spcBef>
                <a:spcPts val="0"/>
              </a:spcBef>
              <a:spcAft>
                <a:spcPts val="0"/>
              </a:spcAft>
              <a:buClr>
                <a:srgbClr val="0771BA"/>
              </a:buClr>
              <a:buSzPts val="2100"/>
              <a:buNone/>
            </a:pPr>
            <a:r>
              <a:rPr lang="ar" sz="2400" b="1" i="0" u="none" baseline="0"/>
              <a:t>4. لنحتفل بالنجاح!</a:t>
            </a:r>
            <a:endParaRPr sz="2400" dirty="0"/>
          </a:p>
        </p:txBody>
      </p:sp>
      <p:pic>
        <p:nvPicPr>
          <p:cNvPr id="221" name="Google Shape;221;p6"/>
          <p:cNvPicPr preferRelativeResize="0"/>
          <p:nvPr/>
        </p:nvPicPr>
        <p:blipFill rotWithShape="1">
          <a:blip r:embed="rId3">
            <a:alphaModFix/>
          </a:blip>
          <a:srcRect l="7767" t="10079" r="7426" b="14591"/>
          <a:stretch/>
        </p:blipFill>
        <p:spPr>
          <a:xfrm>
            <a:off x="292215" y="1705316"/>
            <a:ext cx="739368" cy="656763"/>
          </a:xfrm>
          <a:prstGeom prst="rect">
            <a:avLst/>
          </a:prstGeom>
          <a:noFill/>
          <a:ln>
            <a:noFill/>
          </a:ln>
        </p:spPr>
      </p:pic>
      <p:pic>
        <p:nvPicPr>
          <p:cNvPr id="222" name="Google Shape;222;p6" descr="A close up of a logo&#10;&#10;Description automatically generated"/>
          <p:cNvPicPr preferRelativeResize="0"/>
          <p:nvPr/>
        </p:nvPicPr>
        <p:blipFill rotWithShape="1">
          <a:blip r:embed="rId4">
            <a:alphaModFix/>
          </a:blip>
          <a:srcRect/>
          <a:stretch/>
        </p:blipFill>
        <p:spPr>
          <a:xfrm>
            <a:off x="1468453" y="1846075"/>
            <a:ext cx="544689" cy="585966"/>
          </a:xfrm>
          <a:prstGeom prst="rect">
            <a:avLst/>
          </a:prstGeom>
          <a:noFill/>
          <a:ln>
            <a:noFill/>
          </a:ln>
        </p:spPr>
      </p:pic>
      <p:sp>
        <p:nvSpPr>
          <p:cNvPr id="223" name="Google Shape;223;p6"/>
          <p:cNvSpPr txBox="1"/>
          <p:nvPr/>
        </p:nvSpPr>
        <p:spPr>
          <a:xfrm>
            <a:off x="3900700" y="87675"/>
            <a:ext cx="3819300" cy="6567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2800"/>
              <a:buFont typeface="Arial"/>
              <a:buNone/>
            </a:pPr>
            <a:r>
              <a:rPr lang="ar" sz="2800" b="1" i="0" u="none" strike="noStrike" cap="none" baseline="0">
                <a:solidFill>
                  <a:srgbClr val="006FB6"/>
                </a:solidFill>
                <a:latin typeface="Calibri"/>
                <a:ea typeface="Calibri"/>
                <a:cs typeface="Calibri"/>
                <a:sym typeface="Calibri"/>
              </a:rPr>
              <a:t>أنشطة الاحتفال</a:t>
            </a:r>
            <a:endParaRPr sz="2800" b="1" i="0" u="none" strike="noStrike" cap="none" dirty="0">
              <a:solidFill>
                <a:srgbClr val="006FB6"/>
              </a:solidFill>
              <a:latin typeface="Calibri"/>
              <a:ea typeface="Calibri"/>
              <a:cs typeface="Calibri"/>
              <a:sym typeface="Calibri"/>
            </a:endParaRPr>
          </a:p>
        </p:txBody>
      </p:sp>
      <p:sp>
        <p:nvSpPr>
          <p:cNvPr id="224" name="Google Shape;224;p6"/>
          <p:cNvSpPr/>
          <p:nvPr/>
        </p:nvSpPr>
        <p:spPr>
          <a:xfrm flipH="1">
            <a:off x="2816525" y="1237925"/>
            <a:ext cx="1948200" cy="1522800"/>
          </a:xfrm>
          <a:prstGeom prst="wedgeEllipseCallout">
            <a:avLst>
              <a:gd name="adj1" fmla="val -24238"/>
              <a:gd name="adj2" fmla="val 66701"/>
            </a:avLst>
          </a:prstGeom>
          <a:solidFill>
            <a:srgbClr val="A2DEF9"/>
          </a:solidFill>
          <a:ln>
            <a:noFill/>
          </a:ln>
        </p:spPr>
        <p:txBody>
          <a:bodyPr spcFirstLastPara="1" wrap="square" lIns="68575" tIns="34275" rIns="68575" bIns="34275" anchor="ctr" anchorCtr="0">
            <a:noAutofit/>
          </a:bodyPr>
          <a:lstStyle/>
          <a:p>
            <a:pPr marL="0" marR="0" lvl="0" indent="0" algn="ctr" rtl="1">
              <a:lnSpc>
                <a:spcPct val="90000"/>
              </a:lnSpc>
              <a:spcBef>
                <a:spcPts val="0"/>
              </a:spcBef>
              <a:spcAft>
                <a:spcPts val="0"/>
              </a:spcAft>
              <a:buClr>
                <a:srgbClr val="000000"/>
              </a:buClr>
              <a:buSzPts val="1800"/>
              <a:buFont typeface="Arial"/>
              <a:buNone/>
            </a:pPr>
            <a:r>
              <a:rPr lang="ar" sz="1800" b="1" i="0" u="none" strike="noStrike" cap="none" baseline="0">
                <a:solidFill>
                  <a:srgbClr val="006FB6"/>
                </a:solidFill>
                <a:latin typeface="Century Gothic"/>
                <a:ea typeface="Century Gothic"/>
                <a:cs typeface="Century Gothic"/>
                <a:sym typeface="Century Gothic"/>
              </a:rPr>
              <a:t>ألعاب!</a:t>
            </a:r>
            <a:endParaRPr sz="1800" b="1" i="0" u="none" strike="noStrike" cap="none" dirty="0">
              <a:solidFill>
                <a:srgbClr val="006FB6"/>
              </a:solidFill>
              <a:latin typeface="Century Gothic"/>
              <a:ea typeface="Century Gothic"/>
              <a:cs typeface="Century Gothic"/>
              <a:sym typeface="Century Gothic"/>
            </a:endParaRPr>
          </a:p>
        </p:txBody>
      </p:sp>
      <p:sp>
        <p:nvSpPr>
          <p:cNvPr id="225" name="Google Shape;225;p6"/>
          <p:cNvSpPr/>
          <p:nvPr/>
        </p:nvSpPr>
        <p:spPr>
          <a:xfrm flipH="1">
            <a:off x="6819073" y="1350813"/>
            <a:ext cx="2008800" cy="15765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a:lnSpc>
                <a:spcPct val="90000"/>
              </a:lnSpc>
              <a:spcBef>
                <a:spcPts val="0"/>
              </a:spcBef>
              <a:spcAft>
                <a:spcPts val="0"/>
              </a:spcAft>
              <a:buClr>
                <a:srgbClr val="000000"/>
              </a:buClr>
              <a:buSzPts val="1800"/>
              <a:buFont typeface="Arial"/>
              <a:buNone/>
            </a:pPr>
            <a:r>
              <a:rPr lang="ar" sz="1800" b="1" i="0" u="none" strike="noStrike" cap="none" baseline="0" dirty="0">
                <a:solidFill>
                  <a:srgbClr val="006FB6"/>
                </a:solidFill>
                <a:latin typeface="Century Gothic"/>
                <a:ea typeface="Century Gothic"/>
                <a:cs typeface="Century Gothic"/>
                <a:sym typeface="Century Gothic"/>
              </a:rPr>
              <a:t>Kahoot!</a:t>
            </a:r>
            <a:endParaRPr sz="1800" b="1" i="0" u="none" strike="noStrike" cap="none" dirty="0">
              <a:solidFill>
                <a:srgbClr val="006FB6"/>
              </a:solidFill>
              <a:latin typeface="Century Gothic"/>
              <a:ea typeface="Century Gothic"/>
              <a:cs typeface="Century Gothic"/>
              <a:sym typeface="Century Gothic"/>
            </a:endParaRPr>
          </a:p>
        </p:txBody>
      </p:sp>
      <p:sp>
        <p:nvSpPr>
          <p:cNvPr id="226" name="Google Shape;226;p6"/>
          <p:cNvSpPr/>
          <p:nvPr/>
        </p:nvSpPr>
        <p:spPr>
          <a:xfrm flipH="1">
            <a:off x="4492873" y="2760727"/>
            <a:ext cx="2326200" cy="17289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1">
              <a:lnSpc>
                <a:spcPct val="90000"/>
              </a:lnSpc>
              <a:spcBef>
                <a:spcPts val="0"/>
              </a:spcBef>
              <a:spcAft>
                <a:spcPts val="0"/>
              </a:spcAft>
              <a:buClr>
                <a:srgbClr val="000000"/>
              </a:buClr>
              <a:buSzPts val="1600"/>
              <a:buFont typeface="Arial"/>
              <a:buNone/>
            </a:pPr>
            <a:r>
              <a:rPr lang="ar" sz="1600" b="1" i="0" u="none" strike="noStrike" cap="none" baseline="0">
                <a:solidFill>
                  <a:srgbClr val="006FB6"/>
                </a:solidFill>
                <a:latin typeface="Century Gothic"/>
                <a:ea typeface="Century Gothic"/>
                <a:cs typeface="Century Gothic"/>
                <a:sym typeface="Century Gothic"/>
              </a:rPr>
              <a:t>جوائز الإنجاز</a:t>
            </a:r>
            <a:endParaRPr sz="1600" b="1" i="0" u="none" strike="noStrike" cap="none" dirty="0">
              <a:solidFill>
                <a:srgbClr val="006FB6"/>
              </a:solidFill>
              <a:latin typeface="Century Gothic"/>
              <a:ea typeface="Century Gothic"/>
              <a:cs typeface="Century Gothic"/>
              <a:sym typeface="Century Gothic"/>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df47ae23a9_0_590"/>
          <p:cNvSpPr txBox="1">
            <a:spLocks noGrp="1"/>
          </p:cNvSpPr>
          <p:nvPr>
            <p:ph type="title"/>
          </p:nvPr>
        </p:nvSpPr>
        <p:spPr>
          <a:xfrm>
            <a:off x="2652497" y="0"/>
            <a:ext cx="5335500" cy="1182900"/>
          </a:xfrm>
          <a:prstGeom prst="rect">
            <a:avLst/>
          </a:prstGeom>
          <a:noFill/>
          <a:ln>
            <a:noFill/>
          </a:ln>
        </p:spPr>
        <p:txBody>
          <a:bodyPr spcFirstLastPara="1" wrap="square" lIns="205725" tIns="34275" rIns="68575" bIns="34275" anchor="ctr" anchorCtr="0">
            <a:noAutofit/>
          </a:bodyPr>
          <a:lstStyle/>
          <a:p>
            <a:pPr marL="0" lvl="0" indent="0" algn="r" rtl="1">
              <a:lnSpc>
                <a:spcPct val="90000"/>
              </a:lnSpc>
              <a:spcBef>
                <a:spcPts val="0"/>
              </a:spcBef>
              <a:spcAft>
                <a:spcPts val="0"/>
              </a:spcAft>
              <a:buSzPts val="1400"/>
              <a:buNone/>
            </a:pPr>
            <a:r>
              <a:rPr lang="ar" b="1" i="0" u="none" baseline="0">
                <a:highlight>
                  <a:srgbClr val="FFFF00"/>
                </a:highlight>
              </a:rPr>
              <a:t>[INSERT ANY GAME SLIDES]</a:t>
            </a:r>
            <a:endParaRPr dirty="0">
              <a:highlight>
                <a:srgbClr val="FFFF00"/>
              </a:highlight>
            </a:endParaRPr>
          </a:p>
        </p:txBody>
      </p:sp>
      <p:sp>
        <p:nvSpPr>
          <p:cNvPr id="244" name="Google Shape;244;gdf47ae23a9_0_590"/>
          <p:cNvSpPr txBox="1">
            <a:spLocks noGrp="1"/>
          </p:cNvSpPr>
          <p:nvPr>
            <p:ph type="body" idx="1"/>
          </p:nvPr>
        </p:nvSpPr>
        <p:spPr>
          <a:xfrm>
            <a:off x="0" y="170616"/>
            <a:ext cx="2622900" cy="411900"/>
          </a:xfrm>
          <a:prstGeom prst="rect">
            <a:avLst/>
          </a:prstGeom>
          <a:noFill/>
          <a:ln>
            <a:noFill/>
          </a:ln>
        </p:spPr>
        <p:txBody>
          <a:bodyPr spcFirstLastPara="1" wrap="square" lIns="68575" tIns="34275" rIns="68575" bIns="34275" anchor="t" anchorCtr="0">
            <a:noAutofit/>
          </a:bodyPr>
          <a:lstStyle/>
          <a:p>
            <a:pPr marL="0" lvl="0" indent="0" algn="r" rtl="1">
              <a:lnSpc>
                <a:spcPct val="90000"/>
              </a:lnSpc>
              <a:spcBef>
                <a:spcPts val="800"/>
              </a:spcBef>
              <a:spcAft>
                <a:spcPts val="0"/>
              </a:spcAft>
              <a:buSzPts val="2100"/>
              <a:buNone/>
            </a:pPr>
            <a:endParaRPr/>
          </a:p>
        </p:txBody>
      </p:sp>
      <p:sp>
        <p:nvSpPr>
          <p:cNvPr id="245" name="Google Shape;245;gdf47ae23a9_0_590"/>
          <p:cNvSpPr txBox="1">
            <a:spLocks noGrp="1"/>
          </p:cNvSpPr>
          <p:nvPr>
            <p:ph type="body" idx="2"/>
          </p:nvPr>
        </p:nvSpPr>
        <p:spPr>
          <a:xfrm>
            <a:off x="0" y="1183481"/>
            <a:ext cx="2652600" cy="1696500"/>
          </a:xfrm>
          <a:prstGeom prst="rect">
            <a:avLst/>
          </a:prstGeom>
          <a:noFill/>
          <a:ln>
            <a:noFill/>
          </a:ln>
        </p:spPr>
        <p:txBody>
          <a:bodyPr spcFirstLastPara="1" wrap="square" lIns="68575" tIns="34275" rIns="68575" bIns="34275" anchor="t" anchorCtr="0">
            <a:noAutofit/>
          </a:bodyPr>
          <a:lstStyle/>
          <a:p>
            <a:pPr marL="0" lvl="0" indent="0" algn="r" rtl="1">
              <a:lnSpc>
                <a:spcPct val="90000"/>
              </a:lnSpc>
              <a:spcBef>
                <a:spcPts val="800"/>
              </a:spcBef>
              <a:spcAft>
                <a:spcPts val="0"/>
              </a:spcAft>
              <a:buSzPts val="2100"/>
              <a:buNone/>
            </a:pPr>
            <a:endParaRPr/>
          </a:p>
        </p:txBody>
      </p:sp>
      <p:sp>
        <p:nvSpPr>
          <p:cNvPr id="246" name="Google Shape;246;gdf47ae23a9_0_590"/>
          <p:cNvSpPr txBox="1">
            <a:spLocks noGrp="1"/>
          </p:cNvSpPr>
          <p:nvPr>
            <p:ph type="body" idx="3"/>
          </p:nvPr>
        </p:nvSpPr>
        <p:spPr>
          <a:xfrm>
            <a:off x="-29765" y="2994422"/>
            <a:ext cx="2652600" cy="1696500"/>
          </a:xfrm>
          <a:prstGeom prst="rect">
            <a:avLst/>
          </a:prstGeom>
          <a:noFill/>
          <a:ln>
            <a:noFill/>
          </a:ln>
        </p:spPr>
        <p:txBody>
          <a:bodyPr spcFirstLastPara="1" wrap="square" lIns="68575" tIns="34275" rIns="68575" bIns="34275" anchor="t" anchorCtr="0">
            <a:noAutofit/>
          </a:bodyPr>
          <a:lstStyle/>
          <a:p>
            <a:pPr marL="0" lvl="0" indent="0" algn="r" rtl="1">
              <a:lnSpc>
                <a:spcPct val="90000"/>
              </a:lnSpc>
              <a:spcBef>
                <a:spcPts val="800"/>
              </a:spcBef>
              <a:spcAft>
                <a:spcPts val="0"/>
              </a:spcAft>
              <a:buSzPts val="2100"/>
              <a:buNone/>
            </a:pPr>
            <a:endParaRPr/>
          </a:p>
        </p:txBody>
      </p:sp>
      <p:sp>
        <p:nvSpPr>
          <p:cNvPr id="247" name="Google Shape;247;gdf47ae23a9_0_590"/>
          <p:cNvSpPr txBox="1">
            <a:spLocks noGrp="1"/>
          </p:cNvSpPr>
          <p:nvPr>
            <p:ph type="body" idx="4"/>
          </p:nvPr>
        </p:nvSpPr>
        <p:spPr>
          <a:xfrm>
            <a:off x="2843213" y="1458516"/>
            <a:ext cx="6105600" cy="3115800"/>
          </a:xfrm>
          <a:prstGeom prst="rect">
            <a:avLst/>
          </a:prstGeom>
          <a:noFill/>
          <a:ln>
            <a:noFill/>
          </a:ln>
        </p:spPr>
        <p:txBody>
          <a:bodyPr spcFirstLastPara="1" wrap="square" lIns="68575" tIns="34275" rIns="68575" bIns="34275" anchor="t" anchorCtr="0">
            <a:noAutofit/>
          </a:bodyPr>
          <a:lstStyle/>
          <a:p>
            <a:pPr marL="0" lvl="0" indent="0" algn="r" rtl="1">
              <a:lnSpc>
                <a:spcPct val="90000"/>
              </a:lnSpc>
              <a:spcBef>
                <a:spcPts val="800"/>
              </a:spcBef>
              <a:spcAft>
                <a:spcPts val="0"/>
              </a:spcAft>
              <a:buSzPts val="21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df47ae23a9_0_598"/>
          <p:cNvSpPr txBox="1"/>
          <p:nvPr/>
        </p:nvSpPr>
        <p:spPr>
          <a:xfrm>
            <a:off x="232168" y="142287"/>
            <a:ext cx="6320400" cy="639300"/>
          </a:xfrm>
          <a:prstGeom prst="rect">
            <a:avLst/>
          </a:prstGeom>
          <a:noFill/>
          <a:ln>
            <a:noFill/>
          </a:ln>
        </p:spPr>
        <p:txBody>
          <a:bodyPr spcFirstLastPara="1" wrap="square" lIns="91425" tIns="91425" rIns="91425" bIns="91425" anchor="t" anchorCtr="0">
            <a:noAutofit/>
          </a:bodyPr>
          <a:lstStyle/>
          <a:p>
            <a:pPr marL="0" marR="0" lvl="0" indent="0" algn="r" rtl="1">
              <a:lnSpc>
                <a:spcPct val="90000"/>
              </a:lnSpc>
              <a:spcBef>
                <a:spcPts val="0"/>
              </a:spcBef>
              <a:spcAft>
                <a:spcPts val="0"/>
              </a:spcAft>
              <a:buClr>
                <a:srgbClr val="000000"/>
              </a:buClr>
              <a:buSzPts val="3200"/>
              <a:buFont typeface="Arial"/>
              <a:buNone/>
            </a:pPr>
            <a:r>
              <a:rPr lang="ar" sz="3200" b="1" i="0" u="none" strike="noStrike" cap="none" baseline="0">
                <a:solidFill>
                  <a:srgbClr val="0771BA"/>
                </a:solidFill>
                <a:latin typeface="Calibri"/>
                <a:ea typeface="Calibri"/>
                <a:cs typeface="Calibri"/>
                <a:sym typeface="Calibri"/>
              </a:rPr>
              <a:t>جوائز الإنجاز!</a:t>
            </a:r>
            <a:endParaRPr sz="4000" b="1" i="0" u="none" strike="noStrike" cap="none" dirty="0">
              <a:solidFill>
                <a:schemeClr val="accent1"/>
              </a:solidFill>
              <a:latin typeface="Calibri"/>
              <a:ea typeface="Calibri"/>
              <a:cs typeface="Calibri"/>
              <a:sym typeface="Calibri"/>
            </a:endParaRPr>
          </a:p>
        </p:txBody>
      </p:sp>
      <p:pic>
        <p:nvPicPr>
          <p:cNvPr id="254" name="Google Shape;254;gdf47ae23a9_0_598"/>
          <p:cNvPicPr preferRelativeResize="0"/>
          <p:nvPr/>
        </p:nvPicPr>
        <p:blipFill rotWithShape="1">
          <a:blip r:embed="rId3">
            <a:alphaModFix/>
          </a:blip>
          <a:srcRect/>
          <a:stretch/>
        </p:blipFill>
        <p:spPr>
          <a:xfrm>
            <a:off x="2494872" y="1520600"/>
            <a:ext cx="4154271" cy="3102775"/>
          </a:xfrm>
          <a:prstGeom prst="rect">
            <a:avLst/>
          </a:prstGeom>
          <a:noFill/>
          <a:ln>
            <a:noFill/>
          </a:ln>
        </p:spPr>
      </p:pic>
      <p:sp>
        <p:nvSpPr>
          <p:cNvPr id="2" name="Google Shape;243;gdf47ae23a9_0_590">
            <a:extLst>
              <a:ext uri="{FF2B5EF4-FFF2-40B4-BE49-F238E27FC236}">
                <a16:creationId xmlns:a16="http://schemas.microsoft.com/office/drawing/2014/main" id="{161866EC-CD65-420A-C4C4-41A2B1A7721C}"/>
              </a:ext>
            </a:extLst>
          </p:cNvPr>
          <p:cNvSpPr txBox="1">
            <a:spLocks/>
          </p:cNvSpPr>
          <p:nvPr/>
        </p:nvSpPr>
        <p:spPr>
          <a:xfrm>
            <a:off x="0" y="929150"/>
            <a:ext cx="5335500" cy="1182900"/>
          </a:xfrm>
          <a:prstGeom prst="rect">
            <a:avLst/>
          </a:prstGeom>
          <a:noFill/>
          <a:ln>
            <a:noFill/>
          </a:ln>
        </p:spPr>
        <p:txBody>
          <a:bodyPr spcFirstLastPara="1" wrap="square" lIns="20572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lnSpc>
                <a:spcPct val="90000"/>
              </a:lnSpc>
              <a:buSzPts val="1400"/>
            </a:pPr>
            <a:r>
              <a:rPr lang="ar" b="0" i="0" u="none" baseline="0">
                <a:highlight>
                  <a:srgbClr val="FFFF00"/>
                </a:highlight>
              </a:rPr>
              <a:t>[INSERT ANY NAMES AND AWARDS, ADD SLIDES AS NEEDED]</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p:nvPr/>
        </p:nvSpPr>
        <p:spPr>
          <a:xfrm>
            <a:off x="1313025" y="1417825"/>
            <a:ext cx="6731379" cy="3061578"/>
          </a:xfrm>
          <a:prstGeom prst="rect">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4000"/>
              <a:buFont typeface="Arial"/>
              <a:buNone/>
            </a:pPr>
            <a:r>
              <a:rPr lang="ar" sz="4000" b="1" i="0" u="none" baseline="0">
                <a:solidFill>
                  <a:schemeClr val="accent1"/>
                </a:solidFill>
                <a:latin typeface="Calibri" panose="020F0502020204030204" pitchFamily="34" charset="0"/>
                <a:ea typeface="Calibri"/>
                <a:cs typeface="Calibri" panose="020F0502020204030204" pitchFamily="34" charset="0"/>
                <a:sym typeface="Calibri"/>
              </a:rPr>
              <a:t>شكرًا لكم</a:t>
            </a:r>
            <a:r>
              <a:rPr lang="ar" sz="4000" b="1" i="0" u="none" strike="noStrike" cap="none" baseline="0">
                <a:solidFill>
                  <a:schemeClr val="accent1"/>
                </a:solidFill>
                <a:latin typeface="Calibri" panose="020F0502020204030204" pitchFamily="34" charset="0"/>
                <a:ea typeface="Calibri"/>
                <a:cs typeface="Calibri" panose="020F0502020204030204" pitchFamily="34" charset="0"/>
                <a:sym typeface="Calibri"/>
              </a:rPr>
              <a:t>!</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1">
              <a:lnSpc>
                <a:spcPct val="100000"/>
              </a:lnSpc>
              <a:spcBef>
                <a:spcPts val="0"/>
              </a:spcBef>
              <a:spcAft>
                <a:spcPts val="0"/>
              </a:spcAft>
              <a:buClr>
                <a:srgbClr val="000000"/>
              </a:buClr>
              <a:buSzPts val="3200"/>
              <a:buFont typeface="Arial"/>
              <a:buNone/>
            </a:pPr>
            <a:endParaRPr sz="3200" b="1" i="0" u="none" strike="noStrike" cap="none" dirty="0">
              <a:solidFill>
                <a:schemeClr val="accent1"/>
              </a:solidFill>
              <a:latin typeface="Calibri" panose="020F0502020204030204" pitchFamily="34" charset="0"/>
              <a:ea typeface="Calibri"/>
              <a:cs typeface="Calibri" panose="020F0502020204030204" pitchFamily="34" charset="0"/>
              <a:sym typeface="Calibri"/>
            </a:endParaRPr>
          </a:p>
          <a:p>
            <a:pPr marL="457200" marR="0" lvl="0" indent="-336550" algn="r" rtl="1">
              <a:lnSpc>
                <a:spcPct val="100000"/>
              </a:lnSpc>
              <a:spcBef>
                <a:spcPts val="0"/>
              </a:spcBef>
              <a:spcAft>
                <a:spcPts val="0"/>
              </a:spcAft>
              <a:buClr>
                <a:schemeClr val="accent3"/>
              </a:buClr>
              <a:buSzPts val="1700"/>
              <a:buFont typeface="Century Gothic"/>
              <a:buChar char="●"/>
            </a:pPr>
            <a:r>
              <a:rPr lang="ar" sz="3200" b="1" i="0" u="none" strike="noStrike" cap="none" baseline="0">
                <a:solidFill>
                  <a:schemeClr val="accent3"/>
                </a:solidFill>
                <a:latin typeface="Calibri" panose="020F0502020204030204" pitchFamily="34" charset="0"/>
                <a:ea typeface="Calibri"/>
                <a:cs typeface="Calibri" panose="020F0502020204030204" pitchFamily="34" charset="0"/>
                <a:sym typeface="Calibri"/>
              </a:rPr>
              <a:t>استمروا في القراءة!</a:t>
            </a:r>
            <a:endParaRPr sz="3200" b="1" i="0" u="none" strike="noStrike" cap="none" dirty="0">
              <a:solidFill>
                <a:schemeClr val="accent3"/>
              </a:solidFill>
              <a:latin typeface="Calibri" panose="020F0502020204030204" pitchFamily="34" charset="0"/>
              <a:ea typeface="Calibri"/>
              <a:cs typeface="Calibri" panose="020F0502020204030204" pitchFamily="34" charset="0"/>
              <a:sym typeface="Calibri"/>
            </a:endParaRPr>
          </a:p>
          <a:p>
            <a:pPr marL="457200" marR="0" lvl="0" indent="-336550" algn="r" rtl="1">
              <a:lnSpc>
                <a:spcPct val="100000"/>
              </a:lnSpc>
              <a:spcBef>
                <a:spcPts val="0"/>
              </a:spcBef>
              <a:spcAft>
                <a:spcPts val="0"/>
              </a:spcAft>
              <a:buClr>
                <a:schemeClr val="accent3"/>
              </a:buClr>
              <a:buSzPts val="1700"/>
              <a:buFont typeface="Century Gothic"/>
              <a:buChar char="●"/>
            </a:pPr>
            <a:r>
              <a:rPr lang="ar" sz="3200" b="1" i="0" u="none" strike="noStrike" cap="none" baseline="0">
                <a:solidFill>
                  <a:schemeClr val="accent3"/>
                </a:solidFill>
                <a:latin typeface="Calibri" panose="020F0502020204030204" pitchFamily="34" charset="0"/>
                <a:ea typeface="Calibri"/>
                <a:cs typeface="Calibri" panose="020F0502020204030204" pitchFamily="34" charset="0"/>
                <a:sym typeface="Calibri"/>
              </a:rPr>
              <a:t>كونوا آمنين واستمتعوا بأوقاتكم</a:t>
            </a:r>
            <a:endParaRPr sz="3200" b="1" i="0" u="none" strike="noStrike" cap="none" dirty="0">
              <a:solidFill>
                <a:schemeClr val="accent3"/>
              </a:solidFill>
              <a:latin typeface="Calibri" panose="020F0502020204030204" pitchFamily="34" charset="0"/>
              <a:ea typeface="Calibri"/>
              <a:cs typeface="Calibri" panose="020F0502020204030204" pitchFamily="34" charset="0"/>
              <a:sym typeface="Calibri"/>
            </a:endParaRPr>
          </a:p>
        </p:txBody>
      </p:sp>
    </p:spTree>
  </p:cSld>
  <p:clrMapOvr>
    <a:masterClrMapping/>
  </p:clrMapOvr>
  <p:transition spd="slow">
    <p:fade/>
  </p:transition>
</p:sld>
</file>

<file path=ppt/theme/theme1.xml><?xml version="1.0" encoding="utf-8"?>
<a:theme xmlns:a="http://schemas.openxmlformats.org/drawingml/2006/main" name="Main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220</Words>
  <Application>Microsoft Office PowerPoint</Application>
  <PresentationFormat>On-screen Show (16:9)</PresentationFormat>
  <Paragraphs>40</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Short Stack</vt:lpstr>
      <vt:lpstr>Century Gothic</vt:lpstr>
      <vt:lpstr>Noto Sans Symbols</vt:lpstr>
      <vt:lpstr>Arial</vt:lpstr>
      <vt:lpstr>Calibri</vt:lpstr>
      <vt:lpstr>Questrial</vt:lpstr>
      <vt:lpstr>Lato Light</vt:lpstr>
      <vt:lpstr>Main Slides</vt:lpstr>
      <vt:lpstr>Left Sidebar Slides</vt:lpstr>
      <vt:lpstr>الاحتفال بالتعلم تهانينا للطلاب والأسر!</vt:lpstr>
      <vt:lpstr> مرحبًا بالطلاب والأسر، تهانينا على إنجازكم مع Springboard Collaborative! في منظمتنا، نحن نقدر الاحتفال بنجاح الدارسين والأسر لدينا والعمل الذي أنجزوه مع المعلمين لإعداد قراء أقوياء. اليوم، سنتفكر مليًا وننطلق للأمام ونشارك موارد لاستخدامها في المنزل ونحتفل بكل ما فعلناه معًا كفريق. لقد كان من دواعي سروري العمل معكم جميعًا. واصلوا العمل بجد! مع خالص التحيات، ______________________________  </vt:lpstr>
      <vt:lpstr>التفكر</vt:lpstr>
      <vt:lpstr>PowerPoint Presentation</vt:lpstr>
      <vt:lpstr>ملاحظات من ورش العمل فيديوهات ورش العمل (تُرسَل إليكم عبر البريد الإلكتروني!) [INSERT ANY MORE HERE]  </vt:lpstr>
      <vt:lpstr>PowerPoint Presentation</vt:lpstr>
      <vt:lpstr>[INSERT ANY GAME SLIDES]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Celebration Congratulations Students and Families!</dc:title>
  <dc:creator>Denise D'Amaddio</dc:creator>
  <cp:lastModifiedBy>Denise D'Amaddio</cp:lastModifiedBy>
  <cp:revision>6</cp:revision>
  <dcterms:modified xsi:type="dcterms:W3CDTF">2023-07-25T18:25:09Z</dcterms:modified>
</cp:coreProperties>
</file>