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2"/>
  </p:notesMasterIdLst>
  <p:sldIdLst>
    <p:sldId id="256" r:id="rId3"/>
    <p:sldId id="258" r:id="rId4"/>
    <p:sldId id="260" r:id="rId5"/>
    <p:sldId id="262" r:id="rId6"/>
    <p:sldId id="264" r:id="rId7"/>
    <p:sldId id="266" r:id="rId8"/>
    <p:sldId id="268" r:id="rId9"/>
    <p:sldId id="269" r:id="rId10"/>
    <p:sldId id="27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Ebrima" panose="02000000000000000000" pitchFamily="2" charset="0"/>
      <p:regular r:id="rId21"/>
      <p:bold r:id="rId22"/>
    </p:embeddedFont>
    <p:embeddedFont>
      <p:font typeface="Lato Light" panose="020F0502020204030203" pitchFamily="34" charset="0"/>
      <p:regular r:id="rId23"/>
      <p:bold r:id="rId24"/>
      <p:italic r:id="rId25"/>
      <p:boldItalic r:id="rId26"/>
    </p:embeddedFont>
    <p:embeddedFont>
      <p:font typeface="Short Stack"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Wn9krM5Immhb7VLARMVr1s0+H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0A1B6-773F-4A7A-B22E-592FA037B90B}" v="6" dt="2023-07-22T23:06:36.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7511"/>
  </p:normalViewPr>
  <p:slideViewPr>
    <p:cSldViewPr snapToGrid="0">
      <p:cViewPr varScale="1">
        <p:scale>
          <a:sx n="81" d="100"/>
          <a:sy n="81" d="100"/>
        </p:scale>
        <p:origin x="1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sz="1200" i="1"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p:txBody>
      </p:sp>
      <p:sp>
        <p:nvSpPr>
          <p:cNvPr id="124" name="Google Shape;124;p1: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dirty="0"/>
          </a:p>
        </p:txBody>
      </p:sp>
      <p:sp>
        <p:nvSpPr>
          <p:cNvPr id="136" name="Google Shape;136;p2: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b="1" dirty="0"/>
          </a:p>
        </p:txBody>
      </p:sp>
      <p:sp>
        <p:nvSpPr>
          <p:cNvPr id="147" name="Google Shape;147;p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48" name="Google Shape;148;p3: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solidFill>
                <a:srgbClr val="151B26"/>
              </a:solidFill>
              <a:highlight>
                <a:schemeClr val="lt1"/>
              </a:highlight>
              <a:latin typeface="Calibri"/>
              <a:ea typeface="Calibri"/>
              <a:cs typeface="Calibri"/>
              <a:sym typeface="Calibri"/>
            </a:endParaRPr>
          </a:p>
        </p:txBody>
      </p:sp>
      <p:sp>
        <p:nvSpPr>
          <p:cNvPr id="179" name="Google Shape;179;p4: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80" name="Google Shape;180;p4: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04" name="Google Shape;204;p5: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
        <p:nvSpPr>
          <p:cNvPr id="217" name="Google Shape;217;p6: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18" name="Google Shape;218;p6: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47ae23a9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df47ae23a9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47ae23a9_0_598: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f47ae23a9_0_59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51" name="Google Shape;251;gdf47ae23a9_0_598: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dirty="0"/>
          </a:p>
        </p:txBody>
      </p:sp>
      <p:sp>
        <p:nvSpPr>
          <p:cNvPr id="312" name="Google Shape;312;p7: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
        <p:cNvGrpSpPr/>
        <p:nvPr/>
      </p:nvGrpSpPr>
      <p:grpSpPr>
        <a:xfrm>
          <a:off x="0" y="0"/>
          <a:ext cx="0" cy="0"/>
          <a:chOff x="0" y="0"/>
          <a:chExt cx="0" cy="0"/>
        </a:xfrm>
      </p:grpSpPr>
      <p:sp>
        <p:nvSpPr>
          <p:cNvPr id="11" name="Google Shape;11;p9"/>
          <p:cNvSpPr txBox="1">
            <a:spLocks noGrp="1"/>
          </p:cNvSpPr>
          <p:nvPr>
            <p:ph type="body" idx="1"/>
          </p:nvPr>
        </p:nvSpPr>
        <p:spPr>
          <a:xfrm>
            <a:off x="3042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body" idx="2"/>
          </p:nvPr>
        </p:nvSpPr>
        <p:spPr>
          <a:xfrm>
            <a:off x="288409"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body" idx="3"/>
          </p:nvPr>
        </p:nvSpPr>
        <p:spPr>
          <a:xfrm>
            <a:off x="31876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body" idx="4"/>
          </p:nvPr>
        </p:nvSpPr>
        <p:spPr>
          <a:xfrm>
            <a:off x="6071044"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body" idx="5"/>
          </p:nvPr>
        </p:nvSpPr>
        <p:spPr>
          <a:xfrm>
            <a:off x="3178342"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body" idx="6"/>
          </p:nvPr>
        </p:nvSpPr>
        <p:spPr>
          <a:xfrm>
            <a:off x="6058475"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75"/>
        <p:cNvGrpSpPr/>
        <p:nvPr/>
      </p:nvGrpSpPr>
      <p:grpSpPr>
        <a:xfrm>
          <a:off x="0" y="0"/>
          <a:ext cx="0" cy="0"/>
          <a:chOff x="0" y="0"/>
          <a:chExt cx="0" cy="0"/>
        </a:xfrm>
      </p:grpSpPr>
      <p:sp>
        <p:nvSpPr>
          <p:cNvPr id="76" name="Google Shape;76;p2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20"/>
          <p:cNvSpPr/>
          <p:nvPr/>
        </p:nvSpPr>
        <p:spPr>
          <a:xfrm flipH="1">
            <a:off x="5305117" y="2837699"/>
            <a:ext cx="2977800" cy="15846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8" name="Google Shape;78;p20"/>
          <p:cNvSpPr/>
          <p:nvPr/>
        </p:nvSpPr>
        <p:spPr>
          <a:xfrm>
            <a:off x="918400" y="3240850"/>
            <a:ext cx="4014900" cy="12387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9" name="Google Shape;79;p20"/>
          <p:cNvSpPr/>
          <p:nvPr/>
        </p:nvSpPr>
        <p:spPr>
          <a:xfrm rot="10800000" flipH="1">
            <a:off x="403480" y="1866719"/>
            <a:ext cx="2679000" cy="12387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0" name="Google Shape;80;p20"/>
          <p:cNvSpPr/>
          <p:nvPr/>
        </p:nvSpPr>
        <p:spPr>
          <a:xfrm rot="10800000" flipH="1">
            <a:off x="6127668" y="1547289"/>
            <a:ext cx="2679000" cy="1151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1" name="Google Shape;81;p20"/>
          <p:cNvSpPr/>
          <p:nvPr/>
        </p:nvSpPr>
        <p:spPr>
          <a:xfrm>
            <a:off x="3232568" y="1126168"/>
            <a:ext cx="2679000" cy="15546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2" name="Google Shape;82;p20"/>
          <p:cNvSpPr txBox="1"/>
          <p:nvPr/>
        </p:nvSpPr>
        <p:spPr>
          <a:xfrm>
            <a:off x="224620" y="1108637"/>
            <a:ext cx="26289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6FB6"/>
                </a:solidFill>
                <a:latin typeface="Calibri"/>
                <a:ea typeface="Calibri"/>
                <a:cs typeface="Calibri"/>
                <a:sym typeface="Calibri"/>
              </a:rPr>
              <a:t>#askyourchild</a:t>
            </a:r>
            <a:endParaRPr sz="2400" b="0" i="0" u="none" strike="noStrike" cap="none">
              <a:solidFill>
                <a:srgbClr val="000000"/>
              </a:solidFill>
              <a:latin typeface="Calibri"/>
              <a:ea typeface="Calibri"/>
              <a:cs typeface="Calibri"/>
              <a:sym typeface="Calibri"/>
            </a:endParaRPr>
          </a:p>
        </p:txBody>
      </p:sp>
      <p:sp>
        <p:nvSpPr>
          <p:cNvPr id="83" name="Google Shape;83;p20"/>
          <p:cNvSpPr txBox="1">
            <a:spLocks noGrp="1"/>
          </p:cNvSpPr>
          <p:nvPr>
            <p:ph type="body" idx="1"/>
          </p:nvPr>
        </p:nvSpPr>
        <p:spPr>
          <a:xfrm>
            <a:off x="1028700" y="3310840"/>
            <a:ext cx="3952500" cy="1096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body" idx="2"/>
          </p:nvPr>
        </p:nvSpPr>
        <p:spPr>
          <a:xfrm>
            <a:off x="387449" y="1866865"/>
            <a:ext cx="2740800" cy="1168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body" idx="3"/>
          </p:nvPr>
        </p:nvSpPr>
        <p:spPr>
          <a:xfrm>
            <a:off x="3279017" y="1162944"/>
            <a:ext cx="2664600" cy="1466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body" idx="4"/>
          </p:nvPr>
        </p:nvSpPr>
        <p:spPr>
          <a:xfrm>
            <a:off x="5408749" y="2877008"/>
            <a:ext cx="2909100" cy="1504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5"/>
          </p:nvPr>
        </p:nvSpPr>
        <p:spPr>
          <a:xfrm>
            <a:off x="6127667" y="1547217"/>
            <a:ext cx="2715600" cy="115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
        <p:cNvGrpSpPr/>
        <p:nvPr/>
      </p:nvGrpSpPr>
      <p:grpSpPr>
        <a:xfrm>
          <a:off x="0" y="0"/>
          <a:ext cx="0" cy="0"/>
          <a:chOff x="0" y="0"/>
          <a:chExt cx="0" cy="0"/>
        </a:xfrm>
      </p:grpSpPr>
      <p:sp>
        <p:nvSpPr>
          <p:cNvPr id="89" name="Google Shape;89;p21"/>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888771" y="1269206"/>
            <a:ext cx="3623100" cy="3050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body" idx="2"/>
          </p:nvPr>
        </p:nvSpPr>
        <p:spPr>
          <a:xfrm>
            <a:off x="4687815" y="1269206"/>
            <a:ext cx="3567300" cy="3075600"/>
          </a:xfrm>
          <a:prstGeom prst="rect">
            <a:avLst/>
          </a:prstGeom>
          <a:noFill/>
          <a:ln>
            <a:noFill/>
          </a:ln>
        </p:spPr>
        <p:txBody>
          <a:bodyPr spcFirstLastPara="1" wrap="square" lIns="68575" tIns="34275" rIns="68575" bIns="34275" anchor="ctr"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2"/>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1"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Google Shape;102;p12"/>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2941248" y="1426046"/>
            <a:ext cx="5829900" cy="2929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2"/>
          </p:nvPr>
        </p:nvSpPr>
        <p:spPr>
          <a:xfrm>
            <a:off x="342859" y="393552"/>
            <a:ext cx="1885800" cy="2201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3"/>
          </p:nvPr>
        </p:nvSpPr>
        <p:spPr>
          <a:xfrm>
            <a:off x="240631" y="2741451"/>
            <a:ext cx="2117700" cy="16140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80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6"/>
          <p:cNvSpPr txBox="1">
            <a:spLocks noGrp="1"/>
          </p:cNvSpPr>
          <p:nvPr>
            <p:ph type="body" idx="1"/>
          </p:nvPr>
        </p:nvSpPr>
        <p:spPr>
          <a:xfrm>
            <a:off x="2941249" y="1426046"/>
            <a:ext cx="3394800" cy="25512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180475" y="1183004"/>
            <a:ext cx="2249400" cy="31725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100000"/>
              </a:lnSpc>
              <a:spcBef>
                <a:spcPts val="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6"/>
          <p:cNvSpPr txBox="1">
            <a:spLocks noGrp="1"/>
          </p:cNvSpPr>
          <p:nvPr>
            <p:ph type="body" idx="3"/>
          </p:nvPr>
        </p:nvSpPr>
        <p:spPr>
          <a:xfrm>
            <a:off x="6475885" y="1426045"/>
            <a:ext cx="2247000" cy="2551200"/>
          </a:xfrm>
          <a:prstGeom prst="rect">
            <a:avLst/>
          </a:prstGeom>
          <a:noFill/>
          <a:ln>
            <a:noFill/>
          </a:ln>
        </p:spPr>
        <p:txBody>
          <a:bodyPr spcFirstLastPara="1" wrap="square" lIns="68575" tIns="34275" rIns="68575" bIns="34275" anchor="ctr" anchorCtr="0">
            <a:noAutofit/>
          </a:bodyPr>
          <a:lstStyle>
            <a:lvl1pPr marL="457200" marR="0" lvl="0" indent="-393700" algn="ctr"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7"/>
        <p:cNvGrpSpPr/>
        <p:nvPr/>
      </p:nvGrpSpPr>
      <p:grpSpPr>
        <a:xfrm>
          <a:off x="0" y="0"/>
          <a:ext cx="0" cy="0"/>
          <a:chOff x="0" y="0"/>
          <a:chExt cx="0" cy="0"/>
        </a:xfrm>
      </p:grpSpPr>
      <p:sp>
        <p:nvSpPr>
          <p:cNvPr id="18" name="Google Shape;18;p10"/>
          <p:cNvSpPr>
            <a:spLocks noGrp="1"/>
          </p:cNvSpPr>
          <p:nvPr>
            <p:ph type="pic" idx="2"/>
          </p:nvPr>
        </p:nvSpPr>
        <p:spPr>
          <a:xfrm>
            <a:off x="6107113" y="1265635"/>
            <a:ext cx="26907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1"/>
          </p:nvPr>
        </p:nvSpPr>
        <p:spPr>
          <a:xfrm>
            <a:off x="193676" y="1265635"/>
            <a:ext cx="5913300" cy="2823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1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21"/>
        <p:cNvGrpSpPr/>
        <p:nvPr/>
      </p:nvGrpSpPr>
      <p:grpSpPr>
        <a:xfrm>
          <a:off x="0" y="0"/>
          <a:ext cx="0" cy="0"/>
          <a:chOff x="0" y="0"/>
          <a:chExt cx="0" cy="0"/>
        </a:xfrm>
      </p:grpSpPr>
      <p:sp>
        <p:nvSpPr>
          <p:cNvPr id="22" name="Google Shape;22;p13"/>
          <p:cNvSpPr>
            <a:spLocks noGrp="1"/>
          </p:cNvSpPr>
          <p:nvPr>
            <p:ph type="pic" idx="2"/>
          </p:nvPr>
        </p:nvSpPr>
        <p:spPr>
          <a:xfrm>
            <a:off x="3978924" y="1389974"/>
            <a:ext cx="49338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body" idx="3"/>
          </p:nvPr>
        </p:nvSpPr>
        <p:spPr>
          <a:xfrm>
            <a:off x="1245439" y="199008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body" idx="4"/>
          </p:nvPr>
        </p:nvSpPr>
        <p:spPr>
          <a:xfrm>
            <a:off x="1245438" y="2862809"/>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body" idx="5"/>
          </p:nvPr>
        </p:nvSpPr>
        <p:spPr>
          <a:xfrm>
            <a:off x="1245438" y="3744059"/>
            <a:ext cx="27243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13"/>
          <p:cNvSpPr txBox="1">
            <a:spLocks noGrp="1"/>
          </p:cNvSpPr>
          <p:nvPr>
            <p:ph type="body" idx="6"/>
          </p:nvPr>
        </p:nvSpPr>
        <p:spPr>
          <a:xfrm>
            <a:off x="518434" y="1126883"/>
            <a:ext cx="432000" cy="68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 name="Google Shape;29;p13"/>
          <p:cNvSpPr txBox="1">
            <a:spLocks noGrp="1"/>
          </p:cNvSpPr>
          <p:nvPr>
            <p:ph type="body" idx="7"/>
          </p:nvPr>
        </p:nvSpPr>
        <p:spPr>
          <a:xfrm>
            <a:off x="519969" y="2117077"/>
            <a:ext cx="5691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 name="Google Shape;30;p13"/>
          <p:cNvSpPr txBox="1">
            <a:spLocks noGrp="1"/>
          </p:cNvSpPr>
          <p:nvPr>
            <p:ph type="body" idx="8"/>
          </p:nvPr>
        </p:nvSpPr>
        <p:spPr>
          <a:xfrm>
            <a:off x="518434" y="2954875"/>
            <a:ext cx="5967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body" idx="9"/>
          </p:nvPr>
        </p:nvSpPr>
        <p:spPr>
          <a:xfrm>
            <a:off x="518434" y="3872060"/>
            <a:ext cx="493800" cy="573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4"/>
          <p:cNvSpPr>
            <a:spLocks noGrp="1"/>
          </p:cNvSpPr>
          <p:nvPr>
            <p:ph type="pic" idx="2"/>
          </p:nvPr>
        </p:nvSpPr>
        <p:spPr>
          <a:xfrm>
            <a:off x="3978924" y="1125686"/>
            <a:ext cx="4933800" cy="33291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Google Shape;35;p14"/>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Google Shape;36;p14"/>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14"/>
          <p:cNvSpPr txBox="1">
            <a:spLocks noGrp="1"/>
          </p:cNvSpPr>
          <p:nvPr>
            <p:ph type="body" idx="4"/>
          </p:nvPr>
        </p:nvSpPr>
        <p:spPr>
          <a:xfrm>
            <a:off x="1245439" y="346510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a:spLocks noGrp="1"/>
          </p:cNvSpPr>
          <p:nvPr>
            <p:ph type="body" idx="5"/>
          </p:nvPr>
        </p:nvSpPr>
        <p:spPr>
          <a:xfrm>
            <a:off x="428625" y="3463429"/>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Google Shape;39;p14"/>
          <p:cNvSpPr txBox="1">
            <a:spLocks noGrp="1"/>
          </p:cNvSpPr>
          <p:nvPr>
            <p:ph type="body" idx="6"/>
          </p:nvPr>
        </p:nvSpPr>
        <p:spPr>
          <a:xfrm>
            <a:off x="428625" y="2316804"/>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7"/>
          </p:nvPr>
        </p:nvSpPr>
        <p:spPr>
          <a:xfrm>
            <a:off x="428625" y="1145926"/>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41"/>
        <p:cNvGrpSpPr/>
        <p:nvPr/>
      </p:nvGrpSpPr>
      <p:grpSpPr>
        <a:xfrm>
          <a:off x="0" y="0"/>
          <a:ext cx="0" cy="0"/>
          <a:chOff x="0" y="0"/>
          <a:chExt cx="0" cy="0"/>
        </a:xfrm>
      </p:grpSpPr>
      <p:sp>
        <p:nvSpPr>
          <p:cNvPr id="42" name="Google Shape;42;p15"/>
          <p:cNvSpPr>
            <a:spLocks noGrp="1"/>
          </p:cNvSpPr>
          <p:nvPr>
            <p:ph type="pic" idx="2"/>
          </p:nvPr>
        </p:nvSpPr>
        <p:spPr>
          <a:xfrm>
            <a:off x="2730867" y="1355064"/>
            <a:ext cx="3874800" cy="283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Google Shape;43;p15"/>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5"/>
          <p:cNvSpPr txBox="1">
            <a:spLocks noGrp="1"/>
          </p:cNvSpPr>
          <p:nvPr>
            <p:ph type="body" idx="1"/>
          </p:nvPr>
        </p:nvSpPr>
        <p:spPr>
          <a:xfrm>
            <a:off x="197074"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3"/>
          </p:nvPr>
        </p:nvSpPr>
        <p:spPr>
          <a:xfrm>
            <a:off x="5715749"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46"/>
        <p:cNvGrpSpPr/>
        <p:nvPr/>
      </p:nvGrpSpPr>
      <p:grpSpPr>
        <a:xfrm>
          <a:off x="0" y="0"/>
          <a:ext cx="0" cy="0"/>
          <a:chOff x="0" y="0"/>
          <a:chExt cx="0" cy="0"/>
        </a:xfrm>
      </p:grpSpPr>
      <p:sp>
        <p:nvSpPr>
          <p:cNvPr id="47" name="Google Shape;47;p16"/>
          <p:cNvSpPr>
            <a:spLocks noGrp="1"/>
          </p:cNvSpPr>
          <p:nvPr>
            <p:ph type="pic" idx="2"/>
          </p:nvPr>
        </p:nvSpPr>
        <p:spPr>
          <a:xfrm>
            <a:off x="2199132" y="1116831"/>
            <a:ext cx="4745700" cy="33192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Google Shape;48;p16"/>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9"/>
        <p:cNvGrpSpPr/>
        <p:nvPr/>
      </p:nvGrpSpPr>
      <p:grpSpPr>
        <a:xfrm>
          <a:off x="0" y="0"/>
          <a:ext cx="0" cy="0"/>
          <a:chOff x="0" y="0"/>
          <a:chExt cx="0" cy="0"/>
        </a:xfrm>
      </p:grpSpPr>
      <p:sp>
        <p:nvSpPr>
          <p:cNvPr id="50" name="Google Shape;50;p17"/>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7"/>
          <p:cNvSpPr txBox="1">
            <a:spLocks noGrp="1"/>
          </p:cNvSpPr>
          <p:nvPr>
            <p:ph type="body" idx="1"/>
          </p:nvPr>
        </p:nvSpPr>
        <p:spPr>
          <a:xfrm>
            <a:off x="315794" y="1304662"/>
            <a:ext cx="4806600" cy="2730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9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7"/>
          <p:cNvSpPr txBox="1">
            <a:spLocks noGrp="1"/>
          </p:cNvSpPr>
          <p:nvPr>
            <p:ph type="body" idx="2"/>
          </p:nvPr>
        </p:nvSpPr>
        <p:spPr>
          <a:xfrm>
            <a:off x="5386760" y="1358504"/>
            <a:ext cx="3332700" cy="273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1572860" y="4684825"/>
            <a:ext cx="232447" cy="370483"/>
          </a:xfrm>
          <a:prstGeom prst="rect">
            <a:avLst/>
          </a:prstGeom>
          <a:noFill/>
          <a:ln>
            <a:noFill/>
          </a:ln>
        </p:spPr>
      </p:pic>
      <p:cxnSp>
        <p:nvCxnSpPr>
          <p:cNvPr id="55" name="Google Shape;55;p18"/>
          <p:cNvCxnSpPr/>
          <p:nvPr/>
        </p:nvCxnSpPr>
        <p:spPr>
          <a:xfrm>
            <a:off x="-22797" y="4925576"/>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56" name="Google Shape;56;p18"/>
          <p:cNvCxnSpPr/>
          <p:nvPr/>
        </p:nvCxnSpPr>
        <p:spPr>
          <a:xfrm>
            <a:off x="5715749" y="4924425"/>
            <a:ext cx="1561800" cy="0"/>
          </a:xfrm>
          <a:prstGeom prst="straightConnector1">
            <a:avLst/>
          </a:prstGeom>
          <a:noFill/>
          <a:ln w="25400" cap="flat" cmpd="sng">
            <a:solidFill>
              <a:srgbClr val="96C934"/>
            </a:solidFill>
            <a:prstDash val="solid"/>
            <a:miter lim="800000"/>
            <a:headEnd type="none" w="sm" len="sm"/>
            <a:tailEnd type="none" w="sm" len="sm"/>
          </a:ln>
        </p:spPr>
      </p:cxnSp>
      <p:cxnSp>
        <p:nvCxnSpPr>
          <p:cNvPr id="57" name="Google Shape;57;p18"/>
          <p:cNvCxnSpPr/>
          <p:nvPr/>
        </p:nvCxnSpPr>
        <p:spPr>
          <a:xfrm>
            <a:off x="7590115" y="4938016"/>
            <a:ext cx="1561800" cy="0"/>
          </a:xfrm>
          <a:prstGeom prst="straightConnector1">
            <a:avLst/>
          </a:prstGeom>
          <a:noFill/>
          <a:ln w="25400" cap="flat" cmpd="sng">
            <a:solidFill>
              <a:srgbClr val="006FB6"/>
            </a:solidFill>
            <a:prstDash val="solid"/>
            <a:miter lim="800000"/>
            <a:headEnd type="none" w="sm" len="sm"/>
            <a:tailEnd type="none" w="sm" len="sm"/>
          </a:ln>
        </p:spPr>
      </p:cxnSp>
      <p:pic>
        <p:nvPicPr>
          <p:cNvPr id="58" name="Google Shape;58;p18"/>
          <p:cNvPicPr preferRelativeResize="0"/>
          <p:nvPr/>
        </p:nvPicPr>
        <p:blipFill rotWithShape="1">
          <a:blip r:embed="rId3">
            <a:alphaModFix/>
          </a:blip>
          <a:srcRect/>
          <a:stretch/>
        </p:blipFill>
        <p:spPr>
          <a:xfrm>
            <a:off x="7276961" y="4647133"/>
            <a:ext cx="368977" cy="402130"/>
          </a:xfrm>
          <a:prstGeom prst="rect">
            <a:avLst/>
          </a:prstGeom>
          <a:noFill/>
          <a:ln>
            <a:noFill/>
          </a:ln>
        </p:spPr>
      </p:pic>
      <p:pic>
        <p:nvPicPr>
          <p:cNvPr id="59" name="Google Shape;59;p18"/>
          <p:cNvPicPr preferRelativeResize="0"/>
          <p:nvPr/>
        </p:nvPicPr>
        <p:blipFill rotWithShape="1">
          <a:blip r:embed="rId4">
            <a:alphaModFix/>
          </a:blip>
          <a:srcRect/>
          <a:stretch/>
        </p:blipFill>
        <p:spPr>
          <a:xfrm>
            <a:off x="5235956" y="4647133"/>
            <a:ext cx="515810" cy="461664"/>
          </a:xfrm>
          <a:prstGeom prst="rect">
            <a:avLst/>
          </a:prstGeom>
          <a:noFill/>
          <a:ln>
            <a:noFill/>
          </a:ln>
        </p:spPr>
      </p:pic>
      <p:cxnSp>
        <p:nvCxnSpPr>
          <p:cNvPr id="60" name="Google Shape;60;p18"/>
          <p:cNvCxnSpPr/>
          <p:nvPr/>
        </p:nvCxnSpPr>
        <p:spPr>
          <a:xfrm>
            <a:off x="1717158" y="4924425"/>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61" name="Google Shape;61;p18"/>
          <p:cNvCxnSpPr/>
          <p:nvPr/>
        </p:nvCxnSpPr>
        <p:spPr>
          <a:xfrm>
            <a:off x="3694162" y="4924425"/>
            <a:ext cx="1561800" cy="0"/>
          </a:xfrm>
          <a:prstGeom prst="straightConnector1">
            <a:avLst/>
          </a:prstGeom>
          <a:noFill/>
          <a:ln w="25400" cap="flat" cmpd="sng">
            <a:solidFill>
              <a:srgbClr val="96C934"/>
            </a:solidFill>
            <a:prstDash val="solid"/>
            <a:miter lim="800000"/>
            <a:headEnd type="none" w="sm" len="sm"/>
            <a:tailEnd type="none" w="sm" len="sm"/>
          </a:ln>
        </p:spPr>
      </p:cxnSp>
      <p:pic>
        <p:nvPicPr>
          <p:cNvPr id="62" name="Google Shape;62;p18"/>
          <p:cNvPicPr preferRelativeResize="0"/>
          <p:nvPr/>
        </p:nvPicPr>
        <p:blipFill rotWithShape="1">
          <a:blip r:embed="rId5">
            <a:alphaModFix/>
          </a:blip>
          <a:srcRect/>
          <a:stretch/>
        </p:blipFill>
        <p:spPr>
          <a:xfrm>
            <a:off x="3343705" y="4743309"/>
            <a:ext cx="397417" cy="373464"/>
          </a:xfrm>
          <a:prstGeom prst="rect">
            <a:avLst/>
          </a:prstGeom>
          <a:noFill/>
          <a:ln>
            <a:noFill/>
          </a:ln>
        </p:spPr>
      </p:pic>
      <p:sp>
        <p:nvSpPr>
          <p:cNvPr id="63" name="Google Shape;63;p18"/>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8"/>
          <p:cNvSpPr txBox="1">
            <a:spLocks noGrp="1"/>
          </p:cNvSpPr>
          <p:nvPr>
            <p:ph type="body" idx="1"/>
          </p:nvPr>
        </p:nvSpPr>
        <p:spPr>
          <a:xfrm>
            <a:off x="835818" y="1169194"/>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2"/>
          </p:nvPr>
        </p:nvSpPr>
        <p:spPr>
          <a:xfrm>
            <a:off x="4870564" y="1169193"/>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66"/>
        <p:cNvGrpSpPr/>
        <p:nvPr/>
      </p:nvGrpSpPr>
      <p:grpSpPr>
        <a:xfrm>
          <a:off x="0" y="0"/>
          <a:ext cx="0" cy="0"/>
          <a:chOff x="0" y="0"/>
          <a:chExt cx="0" cy="0"/>
        </a:xfrm>
      </p:grpSpPr>
      <p:sp>
        <p:nvSpPr>
          <p:cNvPr id="67" name="Google Shape;67;p19"/>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9"/>
          <p:cNvSpPr txBox="1">
            <a:spLocks noGrp="1"/>
          </p:cNvSpPr>
          <p:nvPr>
            <p:ph type="body" idx="1"/>
          </p:nvPr>
        </p:nvSpPr>
        <p:spPr>
          <a:xfrm>
            <a:off x="4146185" y="1172642"/>
            <a:ext cx="4626300" cy="30843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body" idx="2"/>
          </p:nvPr>
        </p:nvSpPr>
        <p:spPr>
          <a:xfrm>
            <a:off x="1245438" y="120307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4"/>
          </p:nvPr>
        </p:nvSpPr>
        <p:spPr>
          <a:xfrm>
            <a:off x="1245439" y="337938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Google Shape;72;p19"/>
          <p:cNvSpPr txBox="1">
            <a:spLocks noGrp="1"/>
          </p:cNvSpPr>
          <p:nvPr>
            <p:ph type="body" idx="5"/>
          </p:nvPr>
        </p:nvSpPr>
        <p:spPr>
          <a:xfrm>
            <a:off x="523875" y="1211411"/>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6"/>
          </p:nvPr>
        </p:nvSpPr>
        <p:spPr>
          <a:xfrm>
            <a:off x="523873" y="2280595"/>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body" idx="7"/>
          </p:nvPr>
        </p:nvSpPr>
        <p:spPr>
          <a:xfrm>
            <a:off x="523873" y="3379380"/>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8315"/>
            <a:ext cx="9144000" cy="9549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cxnSp>
        <p:nvCxnSpPr>
          <p:cNvPr id="7" name="Google Shape;7;p8"/>
          <p:cNvCxnSpPr/>
          <p:nvPr/>
        </p:nvCxnSpPr>
        <p:spPr>
          <a:xfrm>
            <a:off x="-3503" y="945633"/>
            <a:ext cx="9144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 name="Google Shape;8;p8"/>
          <p:cNvSpPr txBox="1"/>
          <p:nvPr/>
        </p:nvSpPr>
        <p:spPr>
          <a:xfrm>
            <a:off x="0" y="1"/>
            <a:ext cx="9144000" cy="943200"/>
          </a:xfrm>
          <a:prstGeom prst="rect">
            <a:avLst/>
          </a:prstGeom>
          <a:noFill/>
          <a:ln>
            <a:noFill/>
          </a:ln>
        </p:spPr>
        <p:txBody>
          <a:bodyPr spcFirstLastPara="1" wrap="square" lIns="342900" tIns="34275" rIns="68575" bIns="34275" anchor="ctr" anchorCtr="0">
            <a:noAutofit/>
          </a:bodyPr>
          <a:lstStyle/>
          <a:p>
            <a:pPr marL="0" marR="0" lvl="0" indent="0" algn="l" rtl="0">
              <a:lnSpc>
                <a:spcPct val="90000"/>
              </a:lnSpc>
              <a:spcBef>
                <a:spcPts val="0"/>
              </a:spcBef>
              <a:spcAft>
                <a:spcPts val="0"/>
              </a:spcAft>
              <a:buClr>
                <a:srgbClr val="000000"/>
              </a:buClr>
              <a:buSzPts val="3800"/>
              <a:buFont typeface="Arial"/>
              <a:buNone/>
            </a:pPr>
            <a:endParaRPr sz="3800" b="1" i="0" u="none" strike="noStrike" cap="none">
              <a:solidFill>
                <a:srgbClr val="006FB6"/>
              </a:solidFill>
              <a:latin typeface="Calibri"/>
              <a:ea typeface="Calibri"/>
              <a:cs typeface="Calibri"/>
              <a:sym typeface="Calibri"/>
            </a:endParaRPr>
          </a:p>
        </p:txBody>
      </p:sp>
      <p:pic>
        <p:nvPicPr>
          <p:cNvPr id="9" name="Google Shape;9;p8"/>
          <p:cNvPicPr preferRelativeResize="0"/>
          <p:nvPr/>
        </p:nvPicPr>
        <p:blipFill rotWithShape="1">
          <a:blip r:embed="rId13">
            <a:alphaModFix/>
          </a:blip>
          <a:srcRect/>
          <a:stretch/>
        </p:blipFill>
        <p:spPr>
          <a:xfrm>
            <a:off x="6915196" y="88124"/>
            <a:ext cx="2112264" cy="642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1"/>
          <p:cNvSpPr/>
          <p:nvPr/>
        </p:nvSpPr>
        <p:spPr>
          <a:xfrm>
            <a:off x="0" y="0"/>
            <a:ext cx="2652600" cy="51435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4" name="Google Shape;94;p11"/>
          <p:cNvCxnSpPr/>
          <p:nvPr/>
        </p:nvCxnSpPr>
        <p:spPr>
          <a:xfrm>
            <a:off x="2652513" y="0"/>
            <a:ext cx="0" cy="5143500"/>
          </a:xfrm>
          <a:prstGeom prst="straightConnector1">
            <a:avLst/>
          </a:prstGeom>
          <a:noFill/>
          <a:ln w="88900" cap="flat" cmpd="sng">
            <a:solidFill>
              <a:srgbClr val="96C93F"/>
            </a:solidFill>
            <a:prstDash val="solid"/>
            <a:miter lim="800000"/>
            <a:headEnd type="none" w="sm" len="sm"/>
            <a:tailEnd type="none" w="sm" len="sm"/>
          </a:ln>
        </p:spPr>
      </p:cxnSp>
      <p:pic>
        <p:nvPicPr>
          <p:cNvPr id="95" name="Google Shape;95;p11"/>
          <p:cNvPicPr preferRelativeResize="0"/>
          <p:nvPr/>
        </p:nvPicPr>
        <p:blipFill rotWithShape="1">
          <a:blip r:embed="rId8">
            <a:alphaModFix/>
          </a:blip>
          <a:srcRect/>
          <a:stretch/>
        </p:blipFill>
        <p:spPr>
          <a:xfrm>
            <a:off x="6915196" y="4393061"/>
            <a:ext cx="2112264" cy="642555"/>
          </a:xfrm>
          <a:prstGeom prst="rect">
            <a:avLst/>
          </a:prstGeom>
          <a:noFill/>
          <a:ln>
            <a:noFill/>
          </a:ln>
        </p:spPr>
      </p:pic>
      <p:sp>
        <p:nvSpPr>
          <p:cNvPr id="96" name="Google Shape;96;p11"/>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771BA"/>
              </a:buClr>
              <a:buSzPts val="3200"/>
              <a:buFont typeface="Calibri"/>
              <a:buNone/>
              <a:defRPr sz="3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50075" y="1563449"/>
            <a:ext cx="8520600" cy="27654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gez-Ethi-ET" sz="5400" b="1"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የትምህርት ክብረ በዓል</a:t>
            </a:r>
            <a:endParaRPr sz="5400" b="1"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endParaRPr>
          </a:p>
          <a:p>
            <a:pPr marL="0" marR="0" lvl="0" indent="0" algn="ctr" rtl="0">
              <a:lnSpc>
                <a:spcPct val="100000"/>
              </a:lnSpc>
              <a:spcBef>
                <a:spcPts val="0"/>
              </a:spcBef>
              <a:spcAft>
                <a:spcPts val="0"/>
              </a:spcAft>
              <a:buClr>
                <a:srgbClr val="000000"/>
              </a:buClr>
              <a:buSzPts val="4400"/>
              <a:buFont typeface="Arial"/>
              <a:buNone/>
            </a:pPr>
            <a:r>
              <a:rPr lang="gez-Ethi-ET" sz="4400" b="0" i="0" u="none" strike="noStrike" cap="none" dirty="0">
                <a:solidFill>
                  <a:schemeClr val="accent3"/>
                </a:solidFill>
                <a:latin typeface="Ebrima" panose="02000000000000000000" pitchFamily="2" charset="0"/>
                <a:ea typeface="Ebrima" panose="02000000000000000000" pitchFamily="2" charset="0"/>
                <a:cs typeface="Ebrima" panose="02000000000000000000" pitchFamily="2" charset="0"/>
                <a:sym typeface="Calibri"/>
              </a:rPr>
              <a:t>ተማሪዎች እና ወላጆች እንኳን ደስ አላችሁ!</a:t>
            </a:r>
            <a:endParaRPr sz="4400" b="0" i="0" u="none" strike="noStrike" cap="none" dirty="0">
              <a:solidFill>
                <a:schemeClr val="accent3"/>
              </a:solidFill>
              <a:latin typeface="Ebrima" panose="02000000000000000000" pitchFamily="2" charset="0"/>
              <a:ea typeface="Ebrima" panose="02000000000000000000" pitchFamily="2" charset="0"/>
              <a:cs typeface="Ebrima" panose="02000000000000000000" pitchFamily="2" charset="0"/>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ctrTitle"/>
          </p:nvPr>
        </p:nvSpPr>
        <p:spPr>
          <a:xfrm>
            <a:off x="350075" y="1563450"/>
            <a:ext cx="8520600" cy="354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900"/>
              <a:buFont typeface="Arial"/>
              <a:buNone/>
            </a:pP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ሰላም ተማሪዎች እና ቤተሰቦች፣</a:t>
            </a:r>
            <a:endParaRPr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endParaRPr>
          </a:p>
          <a:p>
            <a:pPr marL="0" marR="0" lvl="0" indent="0" algn="l" rtl="0">
              <a:lnSpc>
                <a:spcPct val="115000"/>
              </a:lnSpc>
              <a:spcBef>
                <a:spcPts val="1600"/>
              </a:spcBef>
              <a:spcAft>
                <a:spcPts val="0"/>
              </a:spcAft>
              <a:buClr>
                <a:srgbClr val="000000"/>
              </a:buClr>
              <a:buSzPts val="1900"/>
              <a:buFont typeface="Arial"/>
              <a:buNone/>
            </a:pP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በ</a:t>
            </a:r>
            <a:r>
              <a:rPr lang="en"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 Springboard Collaborative</a:t>
            </a: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 ላይ ለስኬታችሁ እንኳን ደስ አላችሁ!</a:t>
            </a:r>
            <a:r>
              <a:rPr lang="en"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 </a:t>
            </a: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እንደ ድርጅት፣ የተማሪዎቻችንን እና ወላጆችን ስኬት እንዲሁም ከመምህራኖችጋር ጠንካራ አንባቢያንን ለመፍጠር የሰሩትን ስራ ማክበርን ዋጋ እንሰጠዋለን። ዛሬ፣ ወደ ፊት</a:t>
            </a:r>
            <a:r>
              <a:rPr lang="en"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 “spring” </a:t>
            </a: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ስለማድረግ እናሰላስላለን፣ ቤት የምትጠቀሙትን ግብዓቶች እናጋራለን እና እንደ ቡድን በጋራ የሰራነውን ነገር በሙሉ እናከብራለን።</a:t>
            </a:r>
            <a:r>
              <a:rPr lang="en"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 </a:t>
            </a: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ከሁላችሁም ጋር የሰራነው ስራ በጣም አስደሳች ነበር። በጥንካሬ መስራታችሁን ቀጥሉ!</a:t>
            </a:r>
            <a:endParaRPr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endParaRPr>
          </a:p>
          <a:p>
            <a:pPr marL="0" marR="0" lvl="0" indent="0" algn="l" rtl="0">
              <a:lnSpc>
                <a:spcPct val="115000"/>
              </a:lnSpc>
              <a:spcBef>
                <a:spcPts val="1600"/>
              </a:spcBef>
              <a:spcAft>
                <a:spcPts val="0"/>
              </a:spcAft>
              <a:buClr>
                <a:srgbClr val="000000"/>
              </a:buClr>
              <a:buSzPts val="1900"/>
              <a:buFont typeface="Arial"/>
              <a:buNone/>
            </a:pPr>
            <a:r>
              <a:rPr lang="gez-Ethi-ET"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ከልብ፣</a:t>
            </a:r>
            <a:endParaRPr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endParaRPr>
          </a:p>
          <a:p>
            <a:pPr marL="0" marR="0" lvl="0" indent="0" algn="l" rtl="0">
              <a:lnSpc>
                <a:spcPct val="115000"/>
              </a:lnSpc>
              <a:spcBef>
                <a:spcPts val="1600"/>
              </a:spcBef>
              <a:spcAft>
                <a:spcPts val="0"/>
              </a:spcAft>
              <a:buClr>
                <a:srgbClr val="000000"/>
              </a:buClr>
              <a:buSzPts val="1900"/>
              <a:buFont typeface="Arial"/>
              <a:buNone/>
            </a:pPr>
            <a:r>
              <a:rPr lang="en" sz="1900" b="0" i="0" u="none" strike="noStrike" cap="none" dirty="0">
                <a:solidFill>
                  <a:schemeClr val="accent1"/>
                </a:solidFill>
                <a:latin typeface="Ebrima" panose="02000000000000000000" pitchFamily="2" charset="0"/>
                <a:ea typeface="Ebrima" panose="02000000000000000000" pitchFamily="2" charset="0"/>
                <a:cs typeface="Ebrima" panose="02000000000000000000" pitchFamily="2" charset="0"/>
                <a:sym typeface="Calibri"/>
              </a:rPr>
              <a:t>___________</a:t>
            </a:r>
            <a:r>
              <a:rPr lang="en" sz="1900" b="0" i="0" u="none" strike="noStrike" cap="none" dirty="0">
                <a:solidFill>
                  <a:schemeClr val="accent1"/>
                </a:solidFill>
                <a:latin typeface="Calibri"/>
                <a:ea typeface="Calibri"/>
                <a:cs typeface="Calibri"/>
                <a:sym typeface="Calibri"/>
              </a:rPr>
              <a:t>___________________</a:t>
            </a:r>
            <a:endParaRPr sz="1900" b="0" i="0" u="none" strike="noStrike" cap="none" dirty="0">
              <a:solidFill>
                <a:schemeClr val="accent1"/>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160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ctrTitle"/>
          </p:nvPr>
        </p:nvSpPr>
        <p:spPr>
          <a:xfrm>
            <a:off x="1" y="0"/>
            <a:ext cx="9144000" cy="895500"/>
          </a:xfrm>
          <a:prstGeom prst="rect">
            <a:avLst/>
          </a:prstGeom>
          <a:noFill/>
          <a:ln>
            <a:noFill/>
          </a:ln>
        </p:spPr>
        <p:txBody>
          <a:bodyPr spcFirstLastPara="1" wrap="square" lIns="205725" tIns="34275" rIns="68575" bIns="34275" anchor="ctr" anchorCtr="0">
            <a:noAutofit/>
          </a:bodyPr>
          <a:lstStyle/>
          <a:p>
            <a:pPr marL="457200" lvl="0" indent="-457200" algn="l" rtl="0">
              <a:lnSpc>
                <a:spcPct val="90000"/>
              </a:lnSpc>
              <a:spcBef>
                <a:spcPts val="0"/>
              </a:spcBef>
              <a:spcAft>
                <a:spcPts val="0"/>
              </a:spcAft>
              <a:buSzPts val="3800"/>
              <a:buAutoNum type="arabicPeriod"/>
            </a:pPr>
            <a:r>
              <a:rPr lang="gez-Ethi-ET" dirty="0">
                <a:latin typeface="Ebrima" panose="02000000000000000000" pitchFamily="2" charset="0"/>
                <a:ea typeface="Ebrima" panose="02000000000000000000" pitchFamily="2" charset="0"/>
                <a:cs typeface="Ebrima" panose="02000000000000000000" pitchFamily="2" charset="0"/>
              </a:rPr>
              <a:t>ማ</a:t>
            </a:r>
            <a:r>
              <a:rPr lang="am-ET" dirty="0">
                <a:latin typeface="Ebrima" panose="02000000000000000000" pitchFamily="2" charset="0"/>
                <a:ea typeface="Ebrima" panose="02000000000000000000" pitchFamily="2" charset="0"/>
                <a:cs typeface="Ebrima" panose="02000000000000000000" pitchFamily="2" charset="0"/>
              </a:rPr>
              <a:t>ንጸባረቅ</a:t>
            </a:r>
            <a:endParaRPr dirty="0">
              <a:latin typeface="Ebrima" panose="02000000000000000000" pitchFamily="2" charset="0"/>
              <a:ea typeface="Ebrima" panose="02000000000000000000" pitchFamily="2" charset="0"/>
              <a:cs typeface="Ebrima" panose="02000000000000000000" pitchFamily="2" charset="0"/>
            </a:endParaRPr>
          </a:p>
        </p:txBody>
      </p:sp>
      <p:sp>
        <p:nvSpPr>
          <p:cNvPr id="151" name="Google Shape;151;p3"/>
          <p:cNvSpPr/>
          <p:nvPr/>
        </p:nvSpPr>
        <p:spPr>
          <a:xfrm rot="5400000" flipH="1">
            <a:off x="516854" y="1034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2" name="Google Shape;152;p3"/>
          <p:cNvSpPr txBox="1"/>
          <p:nvPr/>
        </p:nvSpPr>
        <p:spPr>
          <a:xfrm>
            <a:off x="229538" y="1294327"/>
            <a:ext cx="2379175" cy="14430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gez-Ethi-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ንባብዎን ለማሻሻል የተማራችሁትን 3 ክህ</a:t>
            </a:r>
            <a:r>
              <a:rPr lang="am-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ለ</a:t>
            </a:r>
            <a:r>
              <a:rPr lang="gez-Ethi-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ቶች/ትምህርቶች ጥቀሱ።</a:t>
            </a:r>
            <a:endParaRPr sz="900" b="0" i="0" u="none" strike="noStrike" cap="none" dirty="0">
              <a:solidFill>
                <a:srgbClr val="000000"/>
              </a:solidFill>
              <a:latin typeface="Ebrima" panose="02000000000000000000" pitchFamily="2" charset="0"/>
              <a:ea typeface="Ebrima" panose="02000000000000000000" pitchFamily="2" charset="0"/>
              <a:cs typeface="Ebrima" panose="02000000000000000000" pitchFamily="2" charset="0"/>
              <a:sym typeface="Questrial"/>
            </a:endParaRPr>
          </a:p>
        </p:txBody>
      </p:sp>
      <p:sp>
        <p:nvSpPr>
          <p:cNvPr id="153" name="Google Shape;153;p3"/>
          <p:cNvSpPr/>
          <p:nvPr/>
        </p:nvSpPr>
        <p:spPr>
          <a:xfrm rot="5400000" flipH="1">
            <a:off x="3610930"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4" name="Google Shape;154;p3"/>
          <p:cNvSpPr txBox="1"/>
          <p:nvPr/>
        </p:nvSpPr>
        <p:spPr>
          <a:xfrm>
            <a:off x="3346825" y="1536326"/>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gez-Ethi-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የምትኮሩባቸውን 2 ነገሮች ጥቀሱ!</a:t>
            </a:r>
            <a:endParaRPr sz="900" b="0" i="0" u="none" strike="noStrike" cap="none" dirty="0">
              <a:solidFill>
                <a:srgbClr val="000000"/>
              </a:solidFill>
              <a:latin typeface="Ebrima" panose="02000000000000000000" pitchFamily="2" charset="0"/>
              <a:ea typeface="Ebrima" panose="02000000000000000000" pitchFamily="2" charset="0"/>
              <a:cs typeface="Ebrima" panose="02000000000000000000" pitchFamily="2" charset="0"/>
              <a:sym typeface="Questrial"/>
            </a:endParaRPr>
          </a:p>
        </p:txBody>
      </p:sp>
      <p:sp>
        <p:nvSpPr>
          <p:cNvPr id="155" name="Google Shape;155;p3"/>
          <p:cNvSpPr/>
          <p:nvPr/>
        </p:nvSpPr>
        <p:spPr>
          <a:xfrm rot="5400000" flipH="1">
            <a:off x="6685455"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6" name="Google Shape;156;p3"/>
          <p:cNvSpPr txBox="1"/>
          <p:nvPr/>
        </p:nvSpPr>
        <p:spPr>
          <a:xfrm>
            <a:off x="6449333" y="1293485"/>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am-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በቀጣይነት </a:t>
            </a:r>
            <a:r>
              <a:rPr lang="gez-Ethi-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ቤት ውስጥ ማድረግ </a:t>
            </a:r>
            <a:r>
              <a:rPr lang="am-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የሚፈልጉትን</a:t>
            </a:r>
            <a:r>
              <a:rPr lang="gez-Ethi-ET" sz="1900" b="1" i="0" u="none" strike="noStrike" cap="none" dirty="0">
                <a:solidFill>
                  <a:schemeClr val="lt1"/>
                </a:solidFill>
                <a:latin typeface="Ebrima" panose="02000000000000000000" pitchFamily="2" charset="0"/>
                <a:ea typeface="Ebrima" panose="02000000000000000000" pitchFamily="2" charset="0"/>
                <a:cs typeface="Ebrima" panose="02000000000000000000" pitchFamily="2" charset="0"/>
                <a:sym typeface="Questrial"/>
              </a:rPr>
              <a:t> 1 ነገር ተናገሩ።</a:t>
            </a:r>
            <a:endParaRPr sz="900" b="0" i="0" u="none" strike="noStrike" cap="none" dirty="0">
              <a:solidFill>
                <a:srgbClr val="000000"/>
              </a:solidFill>
              <a:latin typeface="Ebrima" panose="02000000000000000000" pitchFamily="2" charset="0"/>
              <a:ea typeface="Ebrima" panose="02000000000000000000" pitchFamily="2" charset="0"/>
              <a:cs typeface="Ebrima" panose="02000000000000000000" pitchFamily="2" charset="0"/>
              <a:sym typeface="Questrial"/>
            </a:endParaRPr>
          </a:p>
        </p:txBody>
      </p:sp>
      <p:pic>
        <p:nvPicPr>
          <p:cNvPr id="157" name="Google Shape;157;p3"/>
          <p:cNvPicPr preferRelativeResize="0"/>
          <p:nvPr/>
        </p:nvPicPr>
        <p:blipFill rotWithShape="1">
          <a:blip r:embed="rId3">
            <a:alphaModFix/>
          </a:blip>
          <a:srcRect/>
          <a:stretch/>
        </p:blipFill>
        <p:spPr>
          <a:xfrm>
            <a:off x="8399351" y="4439702"/>
            <a:ext cx="595857" cy="595857"/>
          </a:xfrm>
          <a:prstGeom prst="rect">
            <a:avLst/>
          </a:prstGeom>
          <a:noFill/>
          <a:ln>
            <a:noFill/>
          </a:ln>
        </p:spPr>
      </p:pic>
      <p:pic>
        <p:nvPicPr>
          <p:cNvPr id="158" name="Google Shape;158;p3" descr="A picture containing table&#10;&#10;Description automatically generated"/>
          <p:cNvPicPr preferRelativeResize="0"/>
          <p:nvPr/>
        </p:nvPicPr>
        <p:blipFill rotWithShape="1">
          <a:blip r:embed="rId4">
            <a:alphaModFix/>
          </a:blip>
          <a:srcRect/>
          <a:stretch/>
        </p:blipFill>
        <p:spPr>
          <a:xfrm>
            <a:off x="1102376" y="3192743"/>
            <a:ext cx="653853" cy="1979848"/>
          </a:xfrm>
          <a:prstGeom prst="rect">
            <a:avLst/>
          </a:prstGeom>
          <a:noFill/>
          <a:ln>
            <a:noFill/>
          </a:ln>
        </p:spPr>
      </p:pic>
      <p:pic>
        <p:nvPicPr>
          <p:cNvPr id="159" name="Google Shape;159;p3" descr="A picture containing table&#10;&#10;Description automatically generated"/>
          <p:cNvPicPr preferRelativeResize="0"/>
          <p:nvPr/>
        </p:nvPicPr>
        <p:blipFill rotWithShape="1">
          <a:blip r:embed="rId5">
            <a:alphaModFix/>
          </a:blip>
          <a:srcRect/>
          <a:stretch/>
        </p:blipFill>
        <p:spPr>
          <a:xfrm>
            <a:off x="4185650" y="3192743"/>
            <a:ext cx="635563" cy="1979848"/>
          </a:xfrm>
          <a:prstGeom prst="rect">
            <a:avLst/>
          </a:prstGeom>
          <a:noFill/>
          <a:ln>
            <a:noFill/>
          </a:ln>
        </p:spPr>
      </p:pic>
      <p:pic>
        <p:nvPicPr>
          <p:cNvPr id="160" name="Google Shape;160;p3" descr="A close up of a logo&#10;&#10;Description automatically generated"/>
          <p:cNvPicPr preferRelativeResize="0"/>
          <p:nvPr/>
        </p:nvPicPr>
        <p:blipFill rotWithShape="1">
          <a:blip r:embed="rId6">
            <a:alphaModFix/>
          </a:blip>
          <a:srcRect/>
          <a:stretch/>
        </p:blipFill>
        <p:spPr>
          <a:xfrm>
            <a:off x="7369481" y="3197316"/>
            <a:ext cx="672142" cy="197527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en" sz="3600" b="1" dirty="0"/>
              <a:t>2. </a:t>
            </a:r>
            <a:r>
              <a:rPr lang="gez-Ethi-ET" sz="3600" b="1" dirty="0"/>
              <a:t>ወደ ፊት</a:t>
            </a:r>
            <a:r>
              <a:rPr lang="en" sz="3600" b="1" dirty="0"/>
              <a:t> “spring” </a:t>
            </a:r>
            <a:r>
              <a:rPr lang="gez-Ethi-ET" sz="3600" b="1" dirty="0"/>
              <a:t>እናድርግ</a:t>
            </a:r>
            <a:endParaRPr sz="3600" dirty="0"/>
          </a:p>
        </p:txBody>
      </p:sp>
      <p:pic>
        <p:nvPicPr>
          <p:cNvPr id="183" name="Google Shape;183;p4"/>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184" name="Google Shape;184;p4"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185" name="Google Shape;185;p4"/>
          <p:cNvSpPr txBox="1"/>
          <p:nvPr/>
        </p:nvSpPr>
        <p:spPr>
          <a:xfrm>
            <a:off x="3935425" y="18225"/>
            <a:ext cx="3819300" cy="12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gez-Ethi-ET" sz="2200" b="1" i="0" u="none" strike="noStrike" cap="none" dirty="0">
                <a:solidFill>
                  <a:srgbClr val="006FB6"/>
                </a:solidFill>
                <a:latin typeface="Calibri"/>
                <a:ea typeface="Calibri"/>
                <a:cs typeface="Calibri"/>
                <a:sym typeface="Calibri"/>
              </a:rPr>
              <a:t>ንባብዎን ለማሻሻል የተማራችሁትን ክህ</a:t>
            </a:r>
            <a:r>
              <a:rPr lang="am-ET" sz="2200" b="1" i="0" u="none" strike="noStrike" cap="none" dirty="0">
                <a:solidFill>
                  <a:srgbClr val="006FB6"/>
                </a:solidFill>
                <a:latin typeface="Calibri"/>
                <a:ea typeface="Calibri"/>
                <a:cs typeface="Calibri"/>
                <a:sym typeface="Calibri"/>
              </a:rPr>
              <a:t>ለ</a:t>
            </a:r>
            <a:r>
              <a:rPr lang="gez-Ethi-ET" sz="2200" b="1" i="0" u="none" strike="noStrike" cap="none" dirty="0">
                <a:solidFill>
                  <a:srgbClr val="006FB6"/>
                </a:solidFill>
                <a:latin typeface="Calibri"/>
                <a:ea typeface="Calibri"/>
                <a:cs typeface="Calibri"/>
                <a:sym typeface="Calibri"/>
              </a:rPr>
              <a:t>ቶች እንዴት ነው የምትጠቀሙት?</a:t>
            </a:r>
            <a:endParaRPr sz="2200" b="1" i="0" u="none" strike="noStrike" cap="none" dirty="0">
              <a:solidFill>
                <a:srgbClr val="006FB6"/>
              </a:solidFill>
              <a:latin typeface="Calibri"/>
              <a:ea typeface="Calibri"/>
              <a:cs typeface="Calibri"/>
              <a:sym typeface="Calibri"/>
            </a:endParaRPr>
          </a:p>
        </p:txBody>
      </p:sp>
      <p:sp>
        <p:nvSpPr>
          <p:cNvPr id="186" name="Google Shape;186;p4"/>
          <p:cNvSpPr/>
          <p:nvPr/>
        </p:nvSpPr>
        <p:spPr>
          <a:xfrm flipH="1">
            <a:off x="2761733" y="1203124"/>
            <a:ext cx="2141890" cy="16965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am-ET" sz="1600" b="1" i="0" u="none" strike="noStrike" cap="none" dirty="0">
                <a:solidFill>
                  <a:schemeClr val="accent1"/>
                </a:solidFill>
                <a:latin typeface="Century Gothic"/>
                <a:ea typeface="Century Gothic"/>
                <a:cs typeface="Century Gothic"/>
                <a:sym typeface="Century Gothic"/>
              </a:rPr>
              <a:t>በፊት</a:t>
            </a:r>
            <a:r>
              <a:rPr lang="en" sz="1600" b="1" i="0" u="none" strike="noStrike" cap="none" dirty="0">
                <a:solidFill>
                  <a:schemeClr val="accent1"/>
                </a:solidFill>
                <a:latin typeface="Century Gothic"/>
                <a:ea typeface="Century Gothic"/>
                <a:cs typeface="Century Gothic"/>
                <a:sym typeface="Century Gothic"/>
              </a:rPr>
              <a:t> ______ </a:t>
            </a:r>
            <a:r>
              <a:rPr lang="gez-Ethi-ET" sz="1600" b="1" i="0" u="none" strike="noStrike" cap="none" dirty="0">
                <a:solidFill>
                  <a:schemeClr val="accent1"/>
                </a:solidFill>
                <a:latin typeface="Century Gothic"/>
                <a:ea typeface="Century Gothic"/>
                <a:cs typeface="Century Gothic"/>
                <a:sym typeface="Century Gothic"/>
              </a:rPr>
              <a:t>ብዬ አስብ ነበር፣ አሁን ግን </a:t>
            </a:r>
            <a:r>
              <a:rPr lang="en" sz="1600" b="1" i="0" u="none" strike="noStrike" cap="none" dirty="0">
                <a:solidFill>
                  <a:schemeClr val="accent1"/>
                </a:solidFill>
                <a:latin typeface="Century Gothic"/>
                <a:ea typeface="Century Gothic"/>
                <a:cs typeface="Century Gothic"/>
                <a:sym typeface="Century Gothic"/>
              </a:rPr>
              <a:t>_______</a:t>
            </a:r>
            <a:r>
              <a:rPr lang="gez-Ethi-ET" sz="1600" b="1" i="0" u="none" strike="noStrike" cap="none" dirty="0">
                <a:solidFill>
                  <a:schemeClr val="accent1"/>
                </a:solidFill>
                <a:latin typeface="Century Gothic"/>
                <a:ea typeface="Century Gothic"/>
                <a:cs typeface="Century Gothic"/>
                <a:sym typeface="Century Gothic"/>
              </a:rPr>
              <a:t> አውቃለሁ።</a:t>
            </a:r>
            <a:endParaRPr sz="1600" b="1" i="0" u="none" strike="noStrike" cap="none" dirty="0">
              <a:solidFill>
                <a:schemeClr val="accent1"/>
              </a:solidFill>
              <a:latin typeface="Century Gothic"/>
              <a:ea typeface="Century Gothic"/>
              <a:cs typeface="Century Gothic"/>
              <a:sym typeface="Century Gothic"/>
            </a:endParaRPr>
          </a:p>
        </p:txBody>
      </p:sp>
      <p:sp>
        <p:nvSpPr>
          <p:cNvPr id="187" name="Google Shape;187;p4"/>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gez-Ethi-ET" sz="1600" b="1" i="0" u="none" strike="noStrike" cap="none" dirty="0">
                <a:solidFill>
                  <a:schemeClr val="accent1"/>
                </a:solidFill>
                <a:latin typeface="Century Gothic"/>
                <a:ea typeface="Century Gothic"/>
                <a:cs typeface="Century Gothic"/>
                <a:sym typeface="Century Gothic"/>
              </a:rPr>
              <a:t>በዋነኝነት ያገኘሁት ትምህርት </a:t>
            </a:r>
            <a:r>
              <a:rPr lang="en" sz="1600" b="1" i="0" u="none" strike="noStrike" cap="none" dirty="0">
                <a:solidFill>
                  <a:schemeClr val="accent1"/>
                </a:solidFill>
                <a:latin typeface="Century Gothic"/>
                <a:ea typeface="Century Gothic"/>
                <a:cs typeface="Century Gothic"/>
                <a:sym typeface="Century Gothic"/>
              </a:rPr>
              <a:t>__________</a:t>
            </a:r>
            <a:r>
              <a:rPr lang="gez-Ethi-ET" sz="1600" b="1" i="0" u="none" strike="noStrike" cap="none" dirty="0">
                <a:solidFill>
                  <a:schemeClr val="accent1"/>
                </a:solidFill>
                <a:latin typeface="Century Gothic"/>
                <a:ea typeface="Century Gothic"/>
                <a:cs typeface="Century Gothic"/>
                <a:sym typeface="Century Gothic"/>
              </a:rPr>
              <a:t> ነው።</a:t>
            </a:r>
            <a:endParaRPr sz="1600" b="1" i="0" u="none" strike="noStrike" cap="none" dirty="0">
              <a:solidFill>
                <a:schemeClr val="accent1"/>
              </a:solidFill>
              <a:latin typeface="Century Gothic"/>
              <a:ea typeface="Century Gothic"/>
              <a:cs typeface="Century Gothic"/>
              <a:sym typeface="Century Gothic"/>
            </a:endParaRPr>
          </a:p>
        </p:txBody>
      </p:sp>
      <p:sp>
        <p:nvSpPr>
          <p:cNvPr id="188" name="Google Shape;188;p4"/>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gez-Ethi-ET" b="1" i="0" u="none" strike="noStrike" cap="none" dirty="0">
                <a:solidFill>
                  <a:schemeClr val="accent1"/>
                </a:solidFill>
                <a:latin typeface="Century Gothic"/>
                <a:ea typeface="Century Gothic"/>
                <a:cs typeface="Century Gothic"/>
                <a:sym typeface="Century Gothic"/>
              </a:rPr>
              <a:t>አንድ አስቸጋሪ የነበረ እና አሁንም </a:t>
            </a:r>
            <a:r>
              <a:rPr lang="am-ET" b="1" i="0" u="none" strike="noStrike" cap="none" dirty="0">
                <a:solidFill>
                  <a:schemeClr val="accent1"/>
                </a:solidFill>
                <a:latin typeface="Century Gothic"/>
                <a:ea typeface="Century Gothic"/>
                <a:cs typeface="Century Gothic"/>
                <a:sym typeface="Century Gothic"/>
              </a:rPr>
              <a:t>በመቀጠል በጣም </a:t>
            </a:r>
            <a:r>
              <a:rPr lang="gez-Ethi-ET" b="1" i="0" u="none" strike="noStrike" cap="none" dirty="0">
                <a:solidFill>
                  <a:schemeClr val="accent1"/>
                </a:solidFill>
                <a:latin typeface="Century Gothic"/>
                <a:ea typeface="Century Gothic"/>
                <a:cs typeface="Century Gothic"/>
                <a:sym typeface="Century Gothic"/>
              </a:rPr>
              <a:t>መስራት የምፈልገው</a:t>
            </a:r>
            <a:r>
              <a:rPr lang="en" b="1" i="0" u="none" strike="noStrike" cap="none" dirty="0">
                <a:solidFill>
                  <a:schemeClr val="accent1"/>
                </a:solidFill>
                <a:latin typeface="Century Gothic"/>
                <a:ea typeface="Century Gothic"/>
                <a:cs typeface="Century Gothic"/>
                <a:sym typeface="Century Gothic"/>
              </a:rPr>
              <a:t> </a:t>
            </a:r>
            <a:r>
              <a:rPr lang="en" sz="1600" b="1" i="0" u="none" strike="noStrike" cap="none" dirty="0">
                <a:solidFill>
                  <a:schemeClr val="accent1"/>
                </a:solidFill>
                <a:latin typeface="Century Gothic"/>
                <a:ea typeface="Century Gothic"/>
                <a:cs typeface="Century Gothic"/>
                <a:sym typeface="Century Gothic"/>
              </a:rPr>
              <a:t>__________</a:t>
            </a:r>
            <a:r>
              <a:rPr lang="gez-Ethi-ET" sz="1600" b="1" i="0" u="none" strike="noStrike" cap="none" dirty="0">
                <a:solidFill>
                  <a:schemeClr val="accent1"/>
                </a:solidFill>
                <a:latin typeface="Century Gothic"/>
                <a:ea typeface="Century Gothic"/>
                <a:cs typeface="Century Gothic"/>
                <a:sym typeface="Century Gothic"/>
              </a:rPr>
              <a:t> </a:t>
            </a:r>
            <a:r>
              <a:rPr lang="gez-Ethi-ET" b="1" i="0" u="none" strike="noStrike" cap="none" dirty="0">
                <a:solidFill>
                  <a:schemeClr val="accent1"/>
                </a:solidFill>
                <a:latin typeface="Century Gothic"/>
                <a:ea typeface="Century Gothic"/>
                <a:cs typeface="Century Gothic"/>
                <a:sym typeface="Century Gothic"/>
              </a:rPr>
              <a:t>ነው።</a:t>
            </a:r>
            <a:endParaRPr b="1" i="0" u="none" strike="noStrike" cap="none" dirty="0">
              <a:solidFill>
                <a:schemeClr val="accent1"/>
              </a:solidFill>
              <a:latin typeface="Century Gothic"/>
              <a:ea typeface="Century Gothic"/>
              <a:cs typeface="Century Gothic"/>
              <a:sym typeface="Century Gothic"/>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ctrTitle"/>
          </p:nvPr>
        </p:nvSpPr>
        <p:spPr>
          <a:xfrm>
            <a:off x="264443" y="1563450"/>
            <a:ext cx="8691864" cy="2904378"/>
          </a:xfrm>
          <a:prstGeom prst="rect">
            <a:avLst/>
          </a:prstGeom>
          <a:noFill/>
          <a:ln>
            <a:noFill/>
          </a:ln>
        </p:spPr>
        <p:txBody>
          <a:bodyPr spcFirstLastPara="1" wrap="square" lIns="91425" tIns="91425" rIns="91425" bIns="91425" anchor="ctr" anchorCtr="0">
            <a:noAutofit/>
          </a:bodyPr>
          <a:lstStyle/>
          <a:p>
            <a:pPr marL="457200" marR="0" lvl="0" indent="-431800" algn="l" rtl="0">
              <a:lnSpc>
                <a:spcPct val="115000"/>
              </a:lnSpc>
              <a:spcBef>
                <a:spcPts val="0"/>
              </a:spcBef>
              <a:spcAft>
                <a:spcPts val="0"/>
              </a:spcAft>
              <a:buClr>
                <a:schemeClr val="accent1"/>
              </a:buClr>
              <a:buSzPts val="3200"/>
              <a:buFont typeface="Calibri"/>
              <a:buChar char="●"/>
            </a:pPr>
            <a:r>
              <a:rPr lang="am-ET" sz="3200" b="1" i="0" u="none" strike="noStrike" cap="none" dirty="0">
                <a:solidFill>
                  <a:schemeClr val="accent1"/>
                </a:solidFill>
                <a:latin typeface="Calibri"/>
                <a:ea typeface="Calibri"/>
                <a:cs typeface="Calibri"/>
                <a:sym typeface="Calibri"/>
              </a:rPr>
              <a:t>ከ</a:t>
            </a:r>
            <a:r>
              <a:rPr lang="gez-Ethi-ET" sz="3200" b="1" i="0" u="none" strike="noStrike" cap="none" dirty="0">
                <a:solidFill>
                  <a:schemeClr val="accent1"/>
                </a:solidFill>
                <a:latin typeface="Calibri"/>
                <a:ea typeface="Calibri"/>
                <a:cs typeface="Calibri"/>
                <a:sym typeface="Calibri"/>
              </a:rPr>
              <a:t>አውደ ጥናቶች ላይ የተያዙ ማስታወሻዎች</a:t>
            </a:r>
            <a:endParaRPr sz="1400" b="0" i="0" u="none" strike="noStrike" cap="none" dirty="0">
              <a:solidFill>
                <a:srgbClr val="000000"/>
              </a:solidFill>
              <a:latin typeface="Arial"/>
              <a:ea typeface="Arial"/>
              <a:cs typeface="Arial"/>
              <a:sym typeface="Arial"/>
            </a:endParaRPr>
          </a:p>
          <a:p>
            <a:pPr marL="457200" marR="0" lvl="0" indent="-431800" algn="l" rtl="0">
              <a:lnSpc>
                <a:spcPct val="115000"/>
              </a:lnSpc>
              <a:spcBef>
                <a:spcPts val="0"/>
              </a:spcBef>
              <a:spcAft>
                <a:spcPts val="0"/>
              </a:spcAft>
              <a:buClr>
                <a:schemeClr val="accent1"/>
              </a:buClr>
              <a:buSzPts val="3200"/>
              <a:buFont typeface="Calibri"/>
              <a:buChar char="●"/>
            </a:pPr>
            <a:r>
              <a:rPr lang="gez-Ethi-ET" sz="3200" b="1" i="0" u="none" strike="noStrike" cap="none" dirty="0">
                <a:solidFill>
                  <a:schemeClr val="accent1"/>
                </a:solidFill>
                <a:latin typeface="Calibri"/>
                <a:ea typeface="Calibri"/>
                <a:cs typeface="Calibri"/>
                <a:sym typeface="Calibri"/>
              </a:rPr>
              <a:t>የአውደ ጥናት ቪድዮዎች</a:t>
            </a:r>
            <a:r>
              <a:rPr lang="en" sz="3200" b="1" i="0" u="none" strike="noStrike" cap="none" dirty="0">
                <a:solidFill>
                  <a:schemeClr val="accent1"/>
                </a:solidFill>
                <a:latin typeface="Calibri"/>
                <a:ea typeface="Calibri"/>
                <a:cs typeface="Calibri"/>
                <a:sym typeface="Calibri"/>
              </a:rPr>
              <a:t> (</a:t>
            </a:r>
            <a:r>
              <a:rPr lang="gez-Ethi-ET" sz="3200" b="1" i="0" u="none" strike="noStrike" cap="none" dirty="0">
                <a:solidFill>
                  <a:schemeClr val="accent1"/>
                </a:solidFill>
                <a:latin typeface="Calibri"/>
                <a:ea typeface="Calibri"/>
                <a:cs typeface="Calibri"/>
                <a:sym typeface="Calibri"/>
              </a:rPr>
              <a:t>በኢሜል የተላከልዎት!</a:t>
            </a:r>
            <a:r>
              <a:rPr lang="en" sz="3200" b="1" i="0" u="none" strike="noStrike" cap="none" dirty="0">
                <a:solidFill>
                  <a:schemeClr val="accent1"/>
                </a:solidFill>
                <a:latin typeface="Calibri"/>
                <a:ea typeface="Calibri"/>
                <a:cs typeface="Calibri"/>
                <a:sym typeface="Calibri"/>
              </a:rPr>
              <a:t>)</a:t>
            </a:r>
            <a:endParaRPr sz="3200" b="1" i="0" u="none" strike="noStrike" cap="none" dirty="0">
              <a:solidFill>
                <a:schemeClr val="accent1"/>
              </a:solidFill>
              <a:latin typeface="Calibri"/>
              <a:ea typeface="Calibri"/>
              <a:cs typeface="Calibri"/>
              <a:sym typeface="Calibri"/>
            </a:endParaRPr>
          </a:p>
          <a:p>
            <a:pPr marL="457200" marR="0" lvl="0" indent="-431800" algn="l" rtl="0">
              <a:lnSpc>
                <a:spcPct val="115000"/>
              </a:lnSpc>
              <a:spcBef>
                <a:spcPts val="0"/>
              </a:spcBef>
              <a:spcAft>
                <a:spcPts val="0"/>
              </a:spcAft>
              <a:buClr>
                <a:schemeClr val="accent1"/>
              </a:buClr>
              <a:buSzPts val="3200"/>
              <a:buFont typeface="Calibri"/>
              <a:buChar char="●"/>
            </a:pPr>
            <a:r>
              <a:rPr lang="en" sz="3200" b="1" i="0" u="none" strike="noStrike" cap="none" dirty="0">
                <a:solidFill>
                  <a:schemeClr val="accent1"/>
                </a:solidFill>
                <a:highlight>
                  <a:srgbClr val="FFFF00"/>
                </a:highlight>
                <a:latin typeface="Calibri"/>
                <a:ea typeface="Calibri"/>
                <a:cs typeface="Calibri"/>
                <a:sym typeface="Calibri"/>
              </a:rPr>
              <a:t>[INSERT ANY MORE HERE] </a:t>
            </a:r>
            <a:endParaRPr sz="3200" b="1" i="0" u="none" strike="noStrike" cap="none" dirty="0">
              <a:solidFill>
                <a:schemeClr val="accent1"/>
              </a:solidFill>
              <a:highlight>
                <a:srgbClr val="FFFF00"/>
              </a:highlight>
              <a:latin typeface="Calibri"/>
              <a:ea typeface="Calibri"/>
              <a:cs typeface="Calibri"/>
              <a:sym typeface="Calibri"/>
            </a:endParaRPr>
          </a:p>
          <a:p>
            <a:pPr marL="457200" marR="0" lvl="0" indent="0" algn="l" rtl="0">
              <a:lnSpc>
                <a:spcPct val="115000"/>
              </a:lnSpc>
              <a:spcBef>
                <a:spcPts val="1600"/>
              </a:spcBef>
              <a:spcAft>
                <a:spcPts val="1600"/>
              </a:spcAft>
              <a:buClr>
                <a:srgbClr val="000000"/>
              </a:buClr>
              <a:buSzPts val="1600"/>
              <a:buFont typeface="Arial"/>
              <a:buNone/>
            </a:pPr>
            <a:endParaRPr sz="1600" b="1" i="0" u="none" strike="noStrike" cap="none" dirty="0">
              <a:solidFill>
                <a:schemeClr val="accent1"/>
              </a:solidFill>
              <a:latin typeface="Calibri"/>
              <a:ea typeface="Calibri"/>
              <a:cs typeface="Calibri"/>
              <a:sym typeface="Calibri"/>
            </a:endParaRPr>
          </a:p>
        </p:txBody>
      </p:sp>
      <p:sp>
        <p:nvSpPr>
          <p:cNvPr id="207" name="Google Shape;207;p5"/>
          <p:cNvSpPr txBox="1"/>
          <p:nvPr/>
        </p:nvSpPr>
        <p:spPr>
          <a:xfrm>
            <a:off x="245143" y="51362"/>
            <a:ext cx="6559418" cy="6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 sz="3200" b="1" i="0" u="none" strike="noStrike" cap="none" dirty="0">
                <a:solidFill>
                  <a:schemeClr val="accent1"/>
                </a:solidFill>
                <a:latin typeface="Calibri"/>
                <a:ea typeface="Calibri"/>
                <a:cs typeface="Calibri"/>
                <a:sym typeface="Calibri"/>
              </a:rPr>
              <a:t>3. </a:t>
            </a:r>
            <a:r>
              <a:rPr lang="gez-Ethi-ET" sz="3200" b="1" i="0" u="none" strike="noStrike" cap="none" dirty="0">
                <a:solidFill>
                  <a:schemeClr val="accent1"/>
                </a:solidFill>
                <a:latin typeface="Calibri"/>
                <a:ea typeface="Calibri"/>
                <a:cs typeface="Calibri"/>
                <a:sym typeface="Calibri"/>
              </a:rPr>
              <a:t>ቤት </a:t>
            </a:r>
            <a:r>
              <a:rPr lang="am-ET" sz="3200" b="1" i="0" u="none" strike="noStrike" cap="none" dirty="0">
                <a:solidFill>
                  <a:schemeClr val="accent1"/>
                </a:solidFill>
                <a:latin typeface="Calibri"/>
                <a:ea typeface="Calibri"/>
                <a:cs typeface="Calibri"/>
                <a:sym typeface="Calibri"/>
              </a:rPr>
              <a:t>ጥቅም ላይ የሚውሉ</a:t>
            </a:r>
            <a:r>
              <a:rPr lang="gez-Ethi-ET" sz="3200" b="1" i="0" u="none" strike="noStrike" cap="none" dirty="0">
                <a:solidFill>
                  <a:schemeClr val="accent1"/>
                </a:solidFill>
                <a:latin typeface="Calibri"/>
                <a:ea typeface="Calibri"/>
                <a:cs typeface="Calibri"/>
                <a:sym typeface="Calibri"/>
              </a:rPr>
              <a:t> ግብዓቶች</a:t>
            </a:r>
            <a:endParaRPr sz="3200" b="1" i="0" u="none" strike="noStrike" cap="none" dirty="0">
              <a:solidFill>
                <a:schemeClr val="accent1"/>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en" sz="2400" b="1" dirty="0"/>
              <a:t>4. </a:t>
            </a:r>
            <a:r>
              <a:rPr lang="gez-Ethi-ET" sz="2400" b="1" dirty="0"/>
              <a:t>ስኬትን እናክብር!</a:t>
            </a:r>
            <a:endParaRPr sz="2400" dirty="0"/>
          </a:p>
        </p:txBody>
      </p:sp>
      <p:pic>
        <p:nvPicPr>
          <p:cNvPr id="221" name="Google Shape;221;p6"/>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222" name="Google Shape;222;p6"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223" name="Google Shape;223;p6"/>
          <p:cNvSpPr txBox="1"/>
          <p:nvPr/>
        </p:nvSpPr>
        <p:spPr>
          <a:xfrm>
            <a:off x="3900700" y="87675"/>
            <a:ext cx="3819300" cy="65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gez-Ethi-ET" sz="2800" b="1" i="0" u="none" strike="noStrike" cap="none" dirty="0">
                <a:solidFill>
                  <a:srgbClr val="006FB6"/>
                </a:solidFill>
                <a:latin typeface="Calibri"/>
                <a:ea typeface="Calibri"/>
                <a:cs typeface="Calibri"/>
                <a:sym typeface="Calibri"/>
              </a:rPr>
              <a:t>የክብረ በዓል ተግባራት</a:t>
            </a:r>
            <a:endParaRPr sz="2800" b="1" i="0" u="none" strike="noStrike" cap="none" dirty="0">
              <a:solidFill>
                <a:srgbClr val="006FB6"/>
              </a:solidFill>
              <a:latin typeface="Calibri"/>
              <a:ea typeface="Calibri"/>
              <a:cs typeface="Calibri"/>
              <a:sym typeface="Calibri"/>
            </a:endParaRPr>
          </a:p>
        </p:txBody>
      </p:sp>
      <p:sp>
        <p:nvSpPr>
          <p:cNvPr id="224" name="Google Shape;224;p6"/>
          <p:cNvSpPr/>
          <p:nvPr/>
        </p:nvSpPr>
        <p:spPr>
          <a:xfrm flipH="1">
            <a:off x="2816525" y="1237925"/>
            <a:ext cx="1948200" cy="15228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gez-Ethi-ET" sz="1800" b="1" i="0" u="none" strike="noStrike" cap="none" dirty="0">
                <a:solidFill>
                  <a:srgbClr val="006FB6"/>
                </a:solidFill>
                <a:latin typeface="Century Gothic"/>
                <a:ea typeface="Century Gothic"/>
                <a:cs typeface="Century Gothic"/>
                <a:sym typeface="Century Gothic"/>
              </a:rPr>
              <a:t>ጨዋታዎች!</a:t>
            </a:r>
            <a:endParaRPr sz="1800" b="1" i="0" u="none" strike="noStrike" cap="none" dirty="0">
              <a:solidFill>
                <a:srgbClr val="006FB6"/>
              </a:solidFill>
              <a:latin typeface="Century Gothic"/>
              <a:ea typeface="Century Gothic"/>
              <a:cs typeface="Century Gothic"/>
              <a:sym typeface="Century Gothic"/>
            </a:endParaRPr>
          </a:p>
        </p:txBody>
      </p:sp>
      <p:sp>
        <p:nvSpPr>
          <p:cNvPr id="225" name="Google Shape;225;p6"/>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006FB6"/>
                </a:solidFill>
                <a:latin typeface="Century Gothic"/>
                <a:ea typeface="Century Gothic"/>
                <a:cs typeface="Century Gothic"/>
                <a:sym typeface="Century Gothic"/>
              </a:rPr>
              <a:t>Kahoot!</a:t>
            </a:r>
          </a:p>
        </p:txBody>
      </p:sp>
      <p:sp>
        <p:nvSpPr>
          <p:cNvPr id="226" name="Google Shape;226;p6"/>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gez-Ethi-ET" sz="1600" b="1" i="0" u="none" strike="noStrike" cap="none" dirty="0">
                <a:solidFill>
                  <a:srgbClr val="006FB6"/>
                </a:solidFill>
                <a:latin typeface="Century Gothic"/>
                <a:ea typeface="Century Gothic"/>
                <a:cs typeface="Century Gothic"/>
                <a:sym typeface="Century Gothic"/>
              </a:rPr>
              <a:t>የስኬት ሽልማቶች</a:t>
            </a:r>
            <a:endParaRPr sz="1600" b="1" i="0" u="none" strike="noStrike" cap="none" dirty="0">
              <a:solidFill>
                <a:srgbClr val="006FB6"/>
              </a:solidFill>
              <a:latin typeface="Century Gothic"/>
              <a:ea typeface="Century Gothic"/>
              <a:cs typeface="Century Gothic"/>
              <a:sym typeface="Century Gothic"/>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f47ae23a9_0_590"/>
          <p:cNvSpPr txBox="1">
            <a:spLocks noGrp="1"/>
          </p:cNvSpPr>
          <p:nvPr>
            <p:ph type="title"/>
          </p:nvPr>
        </p:nvSpPr>
        <p:spPr>
          <a:xfrm>
            <a:off x="2652497" y="0"/>
            <a:ext cx="5335500" cy="1182900"/>
          </a:xfrm>
          <a:prstGeom prst="rect">
            <a:avLst/>
          </a:prstGeom>
          <a:noFill/>
          <a:ln>
            <a:noFill/>
          </a:ln>
        </p:spPr>
        <p:txBody>
          <a:bodyPr spcFirstLastPara="1" wrap="square" lIns="205725" tIns="34275" rIns="68575" bIns="34275" anchor="ctr" anchorCtr="0">
            <a:noAutofit/>
          </a:bodyPr>
          <a:lstStyle/>
          <a:p>
            <a:pPr marL="0" lvl="0" indent="0" algn="l" rtl="0">
              <a:lnSpc>
                <a:spcPct val="90000"/>
              </a:lnSpc>
              <a:spcBef>
                <a:spcPts val="0"/>
              </a:spcBef>
              <a:spcAft>
                <a:spcPts val="0"/>
              </a:spcAft>
              <a:buSzPts val="1400"/>
              <a:buNone/>
            </a:pPr>
            <a:r>
              <a:rPr lang="en" dirty="0">
                <a:highlight>
                  <a:srgbClr val="FFFF00"/>
                </a:highlight>
              </a:rPr>
              <a:t>[INSERT ANY GAME SLIDES]</a:t>
            </a:r>
            <a:endParaRPr dirty="0">
              <a:highlight>
                <a:srgbClr val="FFFF00"/>
              </a:highlight>
            </a:endParaRPr>
          </a:p>
        </p:txBody>
      </p:sp>
      <p:sp>
        <p:nvSpPr>
          <p:cNvPr id="244" name="Google Shape;244;gdf47ae23a9_0_590"/>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5" name="Google Shape;245;gdf47ae23a9_0_590"/>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6" name="Google Shape;246;gdf47ae23a9_0_590"/>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7" name="Google Shape;247;gdf47ae23a9_0_590"/>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df47ae23a9_0_598"/>
          <p:cNvSpPr txBox="1"/>
          <p:nvPr/>
        </p:nvSpPr>
        <p:spPr>
          <a:xfrm>
            <a:off x="232168" y="142287"/>
            <a:ext cx="6320400" cy="63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gez-Ethi-ET" sz="3200" b="1" i="0" u="none" strike="noStrike" cap="none" dirty="0">
                <a:solidFill>
                  <a:srgbClr val="0771BA"/>
                </a:solidFill>
                <a:latin typeface="Calibri"/>
                <a:ea typeface="Calibri"/>
                <a:cs typeface="Calibri"/>
                <a:sym typeface="Calibri"/>
              </a:rPr>
              <a:t>የስኬት ሽልማቶች!</a:t>
            </a:r>
            <a:endParaRPr sz="4000" b="1" i="0" u="none" strike="noStrike" cap="none" dirty="0">
              <a:solidFill>
                <a:schemeClr val="accent1"/>
              </a:solidFill>
              <a:latin typeface="Calibri"/>
              <a:ea typeface="Calibri"/>
              <a:cs typeface="Calibri"/>
              <a:sym typeface="Calibri"/>
            </a:endParaRPr>
          </a:p>
        </p:txBody>
      </p:sp>
      <p:pic>
        <p:nvPicPr>
          <p:cNvPr id="254" name="Google Shape;254;gdf47ae23a9_0_598"/>
          <p:cNvPicPr preferRelativeResize="0"/>
          <p:nvPr/>
        </p:nvPicPr>
        <p:blipFill rotWithShape="1">
          <a:blip r:embed="rId3">
            <a:alphaModFix/>
          </a:blip>
          <a:srcRect/>
          <a:stretch/>
        </p:blipFill>
        <p:spPr>
          <a:xfrm>
            <a:off x="2494872" y="1520600"/>
            <a:ext cx="4154271" cy="3102775"/>
          </a:xfrm>
          <a:prstGeom prst="rect">
            <a:avLst/>
          </a:prstGeom>
          <a:noFill/>
          <a:ln>
            <a:noFill/>
          </a:ln>
        </p:spPr>
      </p:pic>
      <p:sp>
        <p:nvSpPr>
          <p:cNvPr id="2" name="Google Shape;243;gdf47ae23a9_0_590">
            <a:extLst>
              <a:ext uri="{FF2B5EF4-FFF2-40B4-BE49-F238E27FC236}">
                <a16:creationId xmlns:a16="http://schemas.microsoft.com/office/drawing/2014/main" id="{161866EC-CD65-420A-C4C4-41A2B1A7721C}"/>
              </a:ext>
            </a:extLst>
          </p:cNvPr>
          <p:cNvSpPr txBox="1">
            <a:spLocks/>
          </p:cNvSpPr>
          <p:nvPr/>
        </p:nvSpPr>
        <p:spPr>
          <a:xfrm>
            <a:off x="0" y="929150"/>
            <a:ext cx="5335500" cy="1182900"/>
          </a:xfrm>
          <a:prstGeom prst="rect">
            <a:avLst/>
          </a:prstGeom>
          <a:noFill/>
          <a:ln>
            <a:noFill/>
          </a:ln>
        </p:spPr>
        <p:txBody>
          <a:bodyPr spcFirstLastPara="1" wrap="square" lIns="20572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400"/>
            </a:pPr>
            <a:r>
              <a:rPr lang="en-US" dirty="0">
                <a:highlight>
                  <a:srgbClr val="FFFF00"/>
                </a:highlight>
              </a:rPr>
              <a:t>[INSERT ANY NAMES AND AWARDS, ADD SLIDES AS NEEDED]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p:nvPr/>
        </p:nvSpPr>
        <p:spPr>
          <a:xfrm>
            <a:off x="1313025" y="1417825"/>
            <a:ext cx="6731379" cy="3061578"/>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gez-Ethi-ET" sz="4000" b="1" dirty="0">
                <a:solidFill>
                  <a:schemeClr val="accent1"/>
                </a:solidFill>
                <a:latin typeface="Calibri" panose="020F0502020204030204" pitchFamily="34" charset="0"/>
                <a:ea typeface="Calibri"/>
                <a:cs typeface="Calibri" panose="020F0502020204030204" pitchFamily="34" charset="0"/>
                <a:sym typeface="Calibri"/>
              </a:rPr>
              <a:t>እናመሰግናለን!</a:t>
            </a:r>
            <a:r>
              <a:rPr lang="en" sz="4000" b="1" i="0" u="none" strike="noStrike" cap="none" dirty="0">
                <a:solidFill>
                  <a:schemeClr val="accent1"/>
                </a:solidFill>
                <a:latin typeface="Calibri" panose="020F0502020204030204" pitchFamily="34" charset="0"/>
                <a:ea typeface="Calibri"/>
                <a:cs typeface="Calibri" panose="020F0502020204030204" pitchFamily="34" charset="0"/>
                <a:sym typeface="Calibri"/>
              </a:rPr>
              <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chemeClr val="accent1"/>
              </a:solidFill>
              <a:latin typeface="Calibri" panose="020F0502020204030204" pitchFamily="34" charset="0"/>
              <a:ea typeface="Calibri"/>
              <a:cs typeface="Calibri" panose="020F0502020204030204" pitchFamily="34" charset="0"/>
              <a:sym typeface="Calibri"/>
            </a:endParaRPr>
          </a:p>
          <a:p>
            <a:pPr marL="457200" marR="0" lvl="0" indent="-336550" algn="l" rtl="0">
              <a:lnSpc>
                <a:spcPct val="100000"/>
              </a:lnSpc>
              <a:spcBef>
                <a:spcPts val="0"/>
              </a:spcBef>
              <a:spcAft>
                <a:spcPts val="0"/>
              </a:spcAft>
              <a:buClr>
                <a:schemeClr val="accent3"/>
              </a:buClr>
              <a:buSzPts val="1700"/>
              <a:buFont typeface="Century Gothic"/>
              <a:buChar char="●"/>
            </a:pPr>
            <a:r>
              <a:rPr lang="gez-Ethi-ET" sz="32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ማንበብ ቀጥሉ</a:t>
            </a:r>
            <a:r>
              <a:rPr lang="en" sz="32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a:t>
            </a:r>
            <a:endParaRPr sz="3200" b="1" i="0" u="none" strike="noStrike" cap="none" dirty="0">
              <a:solidFill>
                <a:schemeClr val="accent3"/>
              </a:solidFill>
              <a:latin typeface="Calibri" panose="020F0502020204030204" pitchFamily="34" charset="0"/>
              <a:ea typeface="Calibri"/>
              <a:cs typeface="Calibri" panose="020F0502020204030204" pitchFamily="34" charset="0"/>
              <a:sym typeface="Calibri"/>
            </a:endParaRPr>
          </a:p>
          <a:p>
            <a:pPr marL="457200" marR="0" lvl="0" indent="-336550" algn="l" rtl="0">
              <a:lnSpc>
                <a:spcPct val="100000"/>
              </a:lnSpc>
              <a:spcBef>
                <a:spcPts val="0"/>
              </a:spcBef>
              <a:spcAft>
                <a:spcPts val="0"/>
              </a:spcAft>
              <a:buClr>
                <a:schemeClr val="accent3"/>
              </a:buClr>
              <a:buSzPts val="1700"/>
              <a:buFont typeface="Century Gothic"/>
              <a:buChar char="●"/>
            </a:pPr>
            <a:r>
              <a:rPr lang="gez-Ethi-ET" sz="32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ደህንነታችሁን ጠብቁ እና ተዝናኑ</a:t>
            </a:r>
            <a:endParaRPr sz="3200" b="1" i="0" u="none" strike="noStrike" cap="none" dirty="0">
              <a:solidFill>
                <a:schemeClr val="accent3"/>
              </a:solidFill>
              <a:latin typeface="Calibri" panose="020F0502020204030204" pitchFamily="34" charset="0"/>
              <a:ea typeface="Calibri"/>
              <a:cs typeface="Calibri" panose="020F0502020204030204" pitchFamily="34" charset="0"/>
              <a:sym typeface="Calibri"/>
            </a:endParaRPr>
          </a:p>
        </p:txBody>
      </p:sp>
    </p:spTree>
  </p:cSld>
  <p:clrMapOvr>
    <a:masterClrMapping/>
  </p:clrMapOvr>
  <p:transition spd="slow">
    <p:fade/>
  </p:transition>
</p:sld>
</file>

<file path=ppt/theme/theme1.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234</Words>
  <Application>Microsoft Office PowerPoint</Application>
  <PresentationFormat>On-screen Show (16:9)</PresentationFormat>
  <Paragraphs>40</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Ebrima</vt:lpstr>
      <vt:lpstr>Short Stack</vt:lpstr>
      <vt:lpstr>Century Gothic</vt:lpstr>
      <vt:lpstr>Noto Sans Symbols</vt:lpstr>
      <vt:lpstr>Arial</vt:lpstr>
      <vt:lpstr>Calibri</vt:lpstr>
      <vt:lpstr>Lato Light</vt:lpstr>
      <vt:lpstr>Main Slides</vt:lpstr>
      <vt:lpstr>Left Sidebar Slides</vt:lpstr>
      <vt:lpstr>የትምህርት ክብረ በዓል ተማሪዎች እና ወላጆች እንኳን ደስ አላችሁ!</vt:lpstr>
      <vt:lpstr> ሰላም ተማሪዎች እና ቤተሰቦች፣ በ Springboard Collaborative ላይ ለስኬታችሁ እንኳን ደስ አላችሁ! እንደ ድርጅት፣ የተማሪዎቻችንን እና ወላጆችን ስኬት እንዲሁም ከመምህራኖችጋር ጠንካራ አንባቢያንን ለመፍጠር የሰሩትን ስራ ማክበርን ዋጋ እንሰጠዋለን። ዛሬ፣ ወደ ፊት “spring” ስለማድረግ እናሰላስላለን፣ ቤት የምትጠቀሙትን ግብዓቶች እናጋራለን እና እንደ ቡድን በጋራ የሰራነውን ነገር በሙሉ እናከብራለን። ከሁላችሁም ጋር የሰራነው ስራ በጣም አስደሳች ነበር። በጥንካሬ መስራታችሁን ቀጥሉ! ከልብ፣ ______________________________  </vt:lpstr>
      <vt:lpstr>ማንጸባረቅ</vt:lpstr>
      <vt:lpstr>PowerPoint Presentation</vt:lpstr>
      <vt:lpstr>ከአውደ ጥናቶች ላይ የተያዙ ማስታወሻዎች የአውደ ጥናት ቪድዮዎች (በኢሜል የተላከልዎት!) [INSERT ANY MORE HERE]  </vt:lpstr>
      <vt:lpstr>PowerPoint Presentation</vt:lpstr>
      <vt:lpstr>[INSERT ANY GAME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Celebration Congratulations Students and Families!</dc:title>
  <dc:creator>Denise D'Amaddio</dc:creator>
  <cp:lastModifiedBy>Denise D'Amaddio</cp:lastModifiedBy>
  <cp:revision>13</cp:revision>
  <dcterms:modified xsi:type="dcterms:W3CDTF">2023-07-25T18:26:21Z</dcterms:modified>
</cp:coreProperties>
</file>