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42.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4.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92" r:id="rId5"/>
    <p:sldMasterId id="2147483693" r:id="rId6"/>
    <p:sldMasterId id="2147483694" r:id="rId7"/>
    <p:sldMasterId id="2147483695" r:id="rId8"/>
  </p:sldMasterIdLst>
  <p:notesMasterIdLst>
    <p:notesMasterId r:id="rId9"/>
  </p:notesMasterIdLst>
  <p:sldIdLst>
    <p:sldId id="256" r:id="rId10"/>
    <p:sldId id="257" r:id="rId11"/>
    <p:sldId id="258" r:id="rId12"/>
    <p:sldId id="259" r:id="rId13"/>
    <p:sldId id="260" r:id="rId14"/>
    <p:sldId id="261" r:id="rId15"/>
    <p:sldId id="262" r:id="rId16"/>
    <p:sldId id="263" r:id="rId1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9B318BB-E166-42A4-AE19-EC05EF5A9B69}">
  <a:tblStyle styleId="{89B318BB-E166-42A4-AE19-EC05EF5A9B69}"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1BD0C7A2-7D05-43CB-B2B7-E99A57A0E801}" styleName="Table_1">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2.xml"/><Relationship Id="rId10" Type="http://schemas.openxmlformats.org/officeDocument/2006/relationships/slide" Target="slides/slide1.xml"/><Relationship Id="rId13" Type="http://schemas.openxmlformats.org/officeDocument/2006/relationships/slide" Target="slides/slide4.xml"/><Relationship Id="rId12" Type="http://schemas.openxmlformats.org/officeDocument/2006/relationships/slide" Target="slides/slide3.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notesMaster" Target="notesMasters/notesMaster1.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slideMaster" Target="slideMasters/slideMaster3.xml"/><Relationship Id="rId8" Type="http://schemas.openxmlformats.org/officeDocument/2006/relationships/slideMaster" Target="slideMasters/slideMaster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7" name="Google Shape;177;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JM"/>
              <a:t>English</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2: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5" name="Google Shape;18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JM"/>
              <a:t>Spanish</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3: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3" name="Google Shape;19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JM"/>
              <a:t>Amharic</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4: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1" name="Google Shape;20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1" algn="r">
              <a:lnSpc>
                <a:spcPct val="100000"/>
              </a:lnSpc>
              <a:spcBef>
                <a:spcPts val="0"/>
              </a:spcBef>
              <a:spcAft>
                <a:spcPts val="0"/>
              </a:spcAft>
              <a:buSzPts val="1100"/>
              <a:buNone/>
            </a:pPr>
            <a:r>
              <a:rPr lang="en-JM"/>
              <a:t>Arabic</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5: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9" name="Google Shape;20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JM"/>
              <a:t>Chinese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6: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7" name="Google Shape;21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Clr>
                <a:srgbClr val="000000"/>
              </a:buClr>
              <a:buSzPts val="1100"/>
              <a:buChar char="●"/>
            </a:pPr>
            <a:r>
              <a:rPr lang="en-JM" sz="1100">
                <a:solidFill>
                  <a:srgbClr val="000000"/>
                </a:solidFill>
              </a:rPr>
              <a:t>Haitian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7: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5" name="Google Shape;22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JM"/>
              <a:t>Portuguese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8: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3" name="Google Shape;23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JM"/>
              <a:t>Vietnamese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 name="Shape 9"/>
        <p:cNvGrpSpPr/>
        <p:nvPr/>
      </p:nvGrpSpPr>
      <p:grpSpPr>
        <a:xfrm>
          <a:off x="0" y="0"/>
          <a:ext cx="0" cy="0"/>
          <a:chOff x="0" y="0"/>
          <a:chExt cx="0" cy="0"/>
        </a:xfrm>
      </p:grpSpPr>
      <p:sp>
        <p:nvSpPr>
          <p:cNvPr id="10" name="Google Shape;10;p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1"/>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5" name="Google Shape;45;p1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2"/>
          <p:cNvSpPr txBox="1"/>
          <p:nvPr>
            <p:ph hasCustomPrompt="1" type="title"/>
          </p:nvPr>
        </p:nvSpPr>
        <p:spPr>
          <a:xfrm>
            <a:off x="264945" y="2163089"/>
            <a:ext cx="7242600" cy="38397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8" name="Google Shape;48;p12"/>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9" name="Google Shape;49;p1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6" name="Shape 56"/>
        <p:cNvGrpSpPr/>
        <p:nvPr/>
      </p:nvGrpSpPr>
      <p:grpSpPr>
        <a:xfrm>
          <a:off x="0" y="0"/>
          <a:ext cx="0" cy="0"/>
          <a:chOff x="0" y="0"/>
          <a:chExt cx="0" cy="0"/>
        </a:xfrm>
      </p:grpSpPr>
      <p:sp>
        <p:nvSpPr>
          <p:cNvPr id="57" name="Google Shape;57;p15"/>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58" name="Google Shape;58;p15"/>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59" name="Google Shape;59;p1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0" name="Shape 60"/>
        <p:cNvGrpSpPr/>
        <p:nvPr/>
      </p:nvGrpSpPr>
      <p:grpSpPr>
        <a:xfrm>
          <a:off x="0" y="0"/>
          <a:ext cx="0" cy="0"/>
          <a:chOff x="0" y="0"/>
          <a:chExt cx="0" cy="0"/>
        </a:xfrm>
      </p:grpSpPr>
      <p:sp>
        <p:nvSpPr>
          <p:cNvPr id="61" name="Google Shape;61;p16"/>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62" name="Google Shape;62;p1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3" name="Shape 63"/>
        <p:cNvGrpSpPr/>
        <p:nvPr/>
      </p:nvGrpSpPr>
      <p:grpSpPr>
        <a:xfrm>
          <a:off x="0" y="0"/>
          <a:ext cx="0" cy="0"/>
          <a:chOff x="0" y="0"/>
          <a:chExt cx="0" cy="0"/>
        </a:xfrm>
      </p:grpSpPr>
      <p:sp>
        <p:nvSpPr>
          <p:cNvPr id="64" name="Google Shape;64;p17"/>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5" name="Google Shape;65;p17"/>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66" name="Google Shape;66;p1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7" name="Shape 67"/>
        <p:cNvGrpSpPr/>
        <p:nvPr/>
      </p:nvGrpSpPr>
      <p:grpSpPr>
        <a:xfrm>
          <a:off x="0" y="0"/>
          <a:ext cx="0" cy="0"/>
          <a:chOff x="0" y="0"/>
          <a:chExt cx="0" cy="0"/>
        </a:xfrm>
      </p:grpSpPr>
      <p:sp>
        <p:nvSpPr>
          <p:cNvPr id="68" name="Google Shape;68;p18"/>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9" name="Google Shape;69;p18"/>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70" name="Google Shape;70;p18"/>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71" name="Google Shape;71;p1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2" name="Shape 72"/>
        <p:cNvGrpSpPr/>
        <p:nvPr/>
      </p:nvGrpSpPr>
      <p:grpSpPr>
        <a:xfrm>
          <a:off x="0" y="0"/>
          <a:ext cx="0" cy="0"/>
          <a:chOff x="0" y="0"/>
          <a:chExt cx="0" cy="0"/>
        </a:xfrm>
      </p:grpSpPr>
      <p:sp>
        <p:nvSpPr>
          <p:cNvPr id="73" name="Google Shape;73;p19"/>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4" name="Google Shape;74;p1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75" name="Shape 75"/>
        <p:cNvGrpSpPr/>
        <p:nvPr/>
      </p:nvGrpSpPr>
      <p:grpSpPr>
        <a:xfrm>
          <a:off x="0" y="0"/>
          <a:ext cx="0" cy="0"/>
          <a:chOff x="0" y="0"/>
          <a:chExt cx="0" cy="0"/>
        </a:xfrm>
      </p:grpSpPr>
      <p:sp>
        <p:nvSpPr>
          <p:cNvPr id="76" name="Google Shape;76;p20"/>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77" name="Google Shape;77;p20"/>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78" name="Google Shape;78;p2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79" name="Shape 79"/>
        <p:cNvGrpSpPr/>
        <p:nvPr/>
      </p:nvGrpSpPr>
      <p:grpSpPr>
        <a:xfrm>
          <a:off x="0" y="0"/>
          <a:ext cx="0" cy="0"/>
          <a:chOff x="0" y="0"/>
          <a:chExt cx="0" cy="0"/>
        </a:xfrm>
      </p:grpSpPr>
      <p:sp>
        <p:nvSpPr>
          <p:cNvPr id="80" name="Google Shape;80;p21"/>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81" name="Google Shape;81;p2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3" name="Google Shape;13;p3"/>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82" name="Shape 82"/>
        <p:cNvGrpSpPr/>
        <p:nvPr/>
      </p:nvGrpSpPr>
      <p:grpSpPr>
        <a:xfrm>
          <a:off x="0" y="0"/>
          <a:ext cx="0" cy="0"/>
          <a:chOff x="0" y="0"/>
          <a:chExt cx="0" cy="0"/>
        </a:xfrm>
      </p:grpSpPr>
      <p:sp>
        <p:nvSpPr>
          <p:cNvPr id="83" name="Google Shape;83;p22"/>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22"/>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85" name="Google Shape;85;p22"/>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6" name="Google Shape;86;p22"/>
          <p:cNvSpPr txBox="1"/>
          <p:nvPr>
            <p:ph idx="2" type="body"/>
          </p:nvPr>
        </p:nvSpPr>
        <p:spPr>
          <a:xfrm>
            <a:off x="4198575" y="1415969"/>
            <a:ext cx="3261600" cy="7226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87" name="Google Shape;87;p2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88" name="Shape 88"/>
        <p:cNvGrpSpPr/>
        <p:nvPr/>
      </p:nvGrpSpPr>
      <p:grpSpPr>
        <a:xfrm>
          <a:off x="0" y="0"/>
          <a:ext cx="0" cy="0"/>
          <a:chOff x="0" y="0"/>
          <a:chExt cx="0" cy="0"/>
        </a:xfrm>
      </p:grpSpPr>
      <p:sp>
        <p:nvSpPr>
          <p:cNvPr id="89" name="Google Shape;89;p23"/>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90" name="Google Shape;90;p2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91" name="Shape 91"/>
        <p:cNvGrpSpPr/>
        <p:nvPr/>
      </p:nvGrpSpPr>
      <p:grpSpPr>
        <a:xfrm>
          <a:off x="0" y="0"/>
          <a:ext cx="0" cy="0"/>
          <a:chOff x="0" y="0"/>
          <a:chExt cx="0" cy="0"/>
        </a:xfrm>
      </p:grpSpPr>
      <p:sp>
        <p:nvSpPr>
          <p:cNvPr id="92" name="Google Shape;92;p24"/>
          <p:cNvSpPr txBox="1"/>
          <p:nvPr>
            <p:ph type="title"/>
          </p:nvPr>
        </p:nvSpPr>
        <p:spPr>
          <a:xfrm>
            <a:off x="264945" y="2163089"/>
            <a:ext cx="7242600" cy="38397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p:txBody>
      </p:sp>
      <p:sp>
        <p:nvSpPr>
          <p:cNvPr id="93" name="Google Shape;93;p24"/>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94" name="Google Shape;94;p2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9" name="Shape 99"/>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0" name="Shape 100"/>
        <p:cNvGrpSpPr/>
        <p:nvPr/>
      </p:nvGrpSpPr>
      <p:grpSpPr>
        <a:xfrm>
          <a:off x="0" y="0"/>
          <a:ext cx="0" cy="0"/>
          <a:chOff x="0" y="0"/>
          <a:chExt cx="0" cy="0"/>
        </a:xfrm>
      </p:grpSpPr>
      <p:sp>
        <p:nvSpPr>
          <p:cNvPr id="101" name="Google Shape;101;p27"/>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02" name="Google Shape;102;p27"/>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Clr>
                <a:schemeClr val="dk1"/>
              </a:buClr>
              <a:buSzPts val="2800"/>
              <a:buNone/>
              <a:defRPr sz="2800"/>
            </a:lvl6pPr>
            <a:lvl7pPr lvl="6" algn="ctr">
              <a:lnSpc>
                <a:spcPct val="100000"/>
              </a:lnSpc>
              <a:spcBef>
                <a:spcPts val="0"/>
              </a:spcBef>
              <a:spcAft>
                <a:spcPts val="0"/>
              </a:spcAft>
              <a:buClr>
                <a:schemeClr val="dk1"/>
              </a:buClr>
              <a:buSzPts val="2800"/>
              <a:buNone/>
              <a:defRPr sz="2800"/>
            </a:lvl7pPr>
            <a:lvl8pPr lvl="7" algn="ctr">
              <a:lnSpc>
                <a:spcPct val="100000"/>
              </a:lnSpc>
              <a:spcBef>
                <a:spcPts val="0"/>
              </a:spcBef>
              <a:spcAft>
                <a:spcPts val="0"/>
              </a:spcAft>
              <a:buClr>
                <a:schemeClr val="dk1"/>
              </a:buClr>
              <a:buSzPts val="2800"/>
              <a:buNone/>
              <a:defRPr sz="2800"/>
            </a:lvl8pPr>
            <a:lvl9pPr lvl="8" algn="ctr">
              <a:lnSpc>
                <a:spcPct val="100000"/>
              </a:lnSpc>
              <a:spcBef>
                <a:spcPts val="0"/>
              </a:spcBef>
              <a:spcAft>
                <a:spcPts val="0"/>
              </a:spcAft>
              <a:buClr>
                <a:schemeClr val="dk1"/>
              </a:buClr>
              <a:buSzPts val="2800"/>
              <a:buNone/>
              <a:defRPr sz="2800"/>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3" name="Shape 103"/>
        <p:cNvGrpSpPr/>
        <p:nvPr/>
      </p:nvGrpSpPr>
      <p:grpSpPr>
        <a:xfrm>
          <a:off x="0" y="0"/>
          <a:ext cx="0" cy="0"/>
          <a:chOff x="0" y="0"/>
          <a:chExt cx="0" cy="0"/>
        </a:xfrm>
      </p:grpSpPr>
      <p:sp>
        <p:nvSpPr>
          <p:cNvPr id="104" name="Google Shape;104;p28"/>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05" name="Shape 105"/>
        <p:cNvGrpSpPr/>
        <p:nvPr/>
      </p:nvGrpSpPr>
      <p:grpSpPr>
        <a:xfrm>
          <a:off x="0" y="0"/>
          <a:ext cx="0" cy="0"/>
          <a:chOff x="0" y="0"/>
          <a:chExt cx="0" cy="0"/>
        </a:xfrm>
      </p:grpSpPr>
      <p:sp>
        <p:nvSpPr>
          <p:cNvPr id="106" name="Google Shape;106;p29"/>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07" name="Google Shape;107;p29"/>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gn="l">
              <a:lnSpc>
                <a:spcPct val="100000"/>
              </a:lnSpc>
              <a:spcBef>
                <a:spcPts val="0"/>
              </a:spcBef>
              <a:spcAft>
                <a:spcPts val="0"/>
              </a:spcAft>
              <a:buSzPts val="18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90000"/>
              </a:lnSpc>
              <a:spcBef>
                <a:spcPts val="0"/>
              </a:spcBef>
              <a:spcAft>
                <a:spcPts val="0"/>
              </a:spcAft>
              <a:buClr>
                <a:schemeClr val="dk1"/>
              </a:buClr>
              <a:buSzPts val="1400"/>
              <a:buChar char="■"/>
              <a:defRPr/>
            </a:lvl6pPr>
            <a:lvl7pPr indent="-317500" lvl="6" marL="3200400" algn="l">
              <a:lnSpc>
                <a:spcPct val="90000"/>
              </a:lnSpc>
              <a:spcBef>
                <a:spcPts val="0"/>
              </a:spcBef>
              <a:spcAft>
                <a:spcPts val="0"/>
              </a:spcAft>
              <a:buClr>
                <a:schemeClr val="dk1"/>
              </a:buClr>
              <a:buSzPts val="1400"/>
              <a:buChar char="●"/>
              <a:defRPr/>
            </a:lvl7pPr>
            <a:lvl8pPr indent="-317500" lvl="7" marL="3657600" algn="l">
              <a:lnSpc>
                <a:spcPct val="90000"/>
              </a:lnSpc>
              <a:spcBef>
                <a:spcPts val="0"/>
              </a:spcBef>
              <a:spcAft>
                <a:spcPts val="0"/>
              </a:spcAft>
              <a:buClr>
                <a:schemeClr val="dk1"/>
              </a:buClr>
              <a:buSzPts val="1400"/>
              <a:buChar char="○"/>
              <a:defRPr/>
            </a:lvl8pPr>
            <a:lvl9pPr indent="-317500" lvl="8" marL="4114800" algn="l">
              <a:lnSpc>
                <a:spcPct val="90000"/>
              </a:lnSpc>
              <a:spcBef>
                <a:spcPts val="0"/>
              </a:spcBef>
              <a:spcAft>
                <a:spcPts val="0"/>
              </a:spcAft>
              <a:buClr>
                <a:schemeClr val="dk1"/>
              </a:buClr>
              <a:buSzPts val="1400"/>
              <a:buChar char="■"/>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08" name="Shape 108"/>
        <p:cNvGrpSpPr/>
        <p:nvPr/>
      </p:nvGrpSpPr>
      <p:grpSpPr>
        <a:xfrm>
          <a:off x="0" y="0"/>
          <a:ext cx="0" cy="0"/>
          <a:chOff x="0" y="0"/>
          <a:chExt cx="0" cy="0"/>
        </a:xfrm>
      </p:grpSpPr>
      <p:sp>
        <p:nvSpPr>
          <p:cNvPr id="109" name="Google Shape;109;p30"/>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0" name="Google Shape;110;p30"/>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00000"/>
              </a:lnSpc>
              <a:spcBef>
                <a:spcPts val="0"/>
              </a:spcBef>
              <a:spcAft>
                <a:spcPts val="0"/>
              </a:spcAft>
              <a:buSzPts val="1400"/>
              <a:buChar char="●"/>
              <a:defRPr sz="1400"/>
            </a:lvl1pPr>
            <a:lvl2pPr indent="-304800" lvl="1" marL="914400" algn="l">
              <a:lnSpc>
                <a:spcPct val="100000"/>
              </a:lnSpc>
              <a:spcBef>
                <a:spcPts val="0"/>
              </a:spcBef>
              <a:spcAft>
                <a:spcPts val="0"/>
              </a:spcAft>
              <a:buSzPts val="1200"/>
              <a:buChar char="○"/>
              <a:defRPr sz="1200"/>
            </a:lvl2pPr>
            <a:lvl3pPr indent="-304800" lvl="2" marL="1371600" algn="l">
              <a:lnSpc>
                <a:spcPct val="100000"/>
              </a:lnSpc>
              <a:spcBef>
                <a:spcPts val="0"/>
              </a:spcBef>
              <a:spcAft>
                <a:spcPts val="0"/>
              </a:spcAft>
              <a:buSzPts val="1200"/>
              <a:buChar char="■"/>
              <a:defRPr sz="1200"/>
            </a:lvl3pPr>
            <a:lvl4pPr indent="-304800" lvl="3" marL="1828800" algn="l">
              <a:lnSpc>
                <a:spcPct val="100000"/>
              </a:lnSpc>
              <a:spcBef>
                <a:spcPts val="0"/>
              </a:spcBef>
              <a:spcAft>
                <a:spcPts val="0"/>
              </a:spcAft>
              <a:buSzPts val="1200"/>
              <a:buChar char="●"/>
              <a:defRPr sz="1200"/>
            </a:lvl4pPr>
            <a:lvl5pPr indent="-304800" lvl="4" marL="2286000" algn="l">
              <a:lnSpc>
                <a:spcPct val="100000"/>
              </a:lnSpc>
              <a:spcBef>
                <a:spcPts val="0"/>
              </a:spcBef>
              <a:spcAft>
                <a:spcPts val="0"/>
              </a:spcAft>
              <a:buSzPts val="1200"/>
              <a:buChar char="○"/>
              <a:defRPr sz="1200"/>
            </a:lvl5pPr>
            <a:lvl6pPr indent="-304800" lvl="5" marL="2743200" algn="l">
              <a:lnSpc>
                <a:spcPct val="90000"/>
              </a:lnSpc>
              <a:spcBef>
                <a:spcPts val="0"/>
              </a:spcBef>
              <a:spcAft>
                <a:spcPts val="0"/>
              </a:spcAft>
              <a:buClr>
                <a:schemeClr val="dk1"/>
              </a:buClr>
              <a:buSzPts val="1200"/>
              <a:buChar char="■"/>
              <a:defRPr sz="1200"/>
            </a:lvl6pPr>
            <a:lvl7pPr indent="-304800" lvl="6" marL="3200400" algn="l">
              <a:lnSpc>
                <a:spcPct val="90000"/>
              </a:lnSpc>
              <a:spcBef>
                <a:spcPts val="0"/>
              </a:spcBef>
              <a:spcAft>
                <a:spcPts val="0"/>
              </a:spcAft>
              <a:buClr>
                <a:schemeClr val="dk1"/>
              </a:buClr>
              <a:buSzPts val="1200"/>
              <a:buChar char="●"/>
              <a:defRPr sz="1200"/>
            </a:lvl7pPr>
            <a:lvl8pPr indent="-304800" lvl="7" marL="3657600" algn="l">
              <a:lnSpc>
                <a:spcPct val="90000"/>
              </a:lnSpc>
              <a:spcBef>
                <a:spcPts val="0"/>
              </a:spcBef>
              <a:spcAft>
                <a:spcPts val="0"/>
              </a:spcAft>
              <a:buClr>
                <a:schemeClr val="dk1"/>
              </a:buClr>
              <a:buSzPts val="1200"/>
              <a:buChar char="○"/>
              <a:defRPr sz="1200"/>
            </a:lvl8pPr>
            <a:lvl9pPr indent="-304800" lvl="8" marL="4114800" algn="l">
              <a:lnSpc>
                <a:spcPct val="90000"/>
              </a:lnSpc>
              <a:spcBef>
                <a:spcPts val="0"/>
              </a:spcBef>
              <a:spcAft>
                <a:spcPts val="0"/>
              </a:spcAft>
              <a:buClr>
                <a:schemeClr val="dk1"/>
              </a:buClr>
              <a:buSzPts val="1200"/>
              <a:buChar char="■"/>
              <a:defRPr sz="1200"/>
            </a:lvl9pPr>
          </a:lstStyle>
          <a:p/>
        </p:txBody>
      </p:sp>
      <p:sp>
        <p:nvSpPr>
          <p:cNvPr id="111" name="Google Shape;111;p30"/>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00000"/>
              </a:lnSpc>
              <a:spcBef>
                <a:spcPts val="0"/>
              </a:spcBef>
              <a:spcAft>
                <a:spcPts val="0"/>
              </a:spcAft>
              <a:buSzPts val="1400"/>
              <a:buChar char="●"/>
              <a:defRPr sz="1400"/>
            </a:lvl1pPr>
            <a:lvl2pPr indent="-304800" lvl="1" marL="914400" algn="l">
              <a:lnSpc>
                <a:spcPct val="100000"/>
              </a:lnSpc>
              <a:spcBef>
                <a:spcPts val="0"/>
              </a:spcBef>
              <a:spcAft>
                <a:spcPts val="0"/>
              </a:spcAft>
              <a:buSzPts val="1200"/>
              <a:buChar char="○"/>
              <a:defRPr sz="1200"/>
            </a:lvl2pPr>
            <a:lvl3pPr indent="-304800" lvl="2" marL="1371600" algn="l">
              <a:lnSpc>
                <a:spcPct val="100000"/>
              </a:lnSpc>
              <a:spcBef>
                <a:spcPts val="0"/>
              </a:spcBef>
              <a:spcAft>
                <a:spcPts val="0"/>
              </a:spcAft>
              <a:buSzPts val="1200"/>
              <a:buChar char="■"/>
              <a:defRPr sz="1200"/>
            </a:lvl3pPr>
            <a:lvl4pPr indent="-304800" lvl="3" marL="1828800" algn="l">
              <a:lnSpc>
                <a:spcPct val="100000"/>
              </a:lnSpc>
              <a:spcBef>
                <a:spcPts val="0"/>
              </a:spcBef>
              <a:spcAft>
                <a:spcPts val="0"/>
              </a:spcAft>
              <a:buSzPts val="1200"/>
              <a:buChar char="●"/>
              <a:defRPr sz="1200"/>
            </a:lvl4pPr>
            <a:lvl5pPr indent="-304800" lvl="4" marL="2286000" algn="l">
              <a:lnSpc>
                <a:spcPct val="100000"/>
              </a:lnSpc>
              <a:spcBef>
                <a:spcPts val="0"/>
              </a:spcBef>
              <a:spcAft>
                <a:spcPts val="0"/>
              </a:spcAft>
              <a:buSzPts val="1200"/>
              <a:buChar char="○"/>
              <a:defRPr sz="1200"/>
            </a:lvl5pPr>
            <a:lvl6pPr indent="-304800" lvl="5" marL="2743200" algn="l">
              <a:lnSpc>
                <a:spcPct val="90000"/>
              </a:lnSpc>
              <a:spcBef>
                <a:spcPts val="0"/>
              </a:spcBef>
              <a:spcAft>
                <a:spcPts val="0"/>
              </a:spcAft>
              <a:buClr>
                <a:schemeClr val="dk1"/>
              </a:buClr>
              <a:buSzPts val="1200"/>
              <a:buChar char="■"/>
              <a:defRPr sz="1200"/>
            </a:lvl6pPr>
            <a:lvl7pPr indent="-304800" lvl="6" marL="3200400" algn="l">
              <a:lnSpc>
                <a:spcPct val="90000"/>
              </a:lnSpc>
              <a:spcBef>
                <a:spcPts val="0"/>
              </a:spcBef>
              <a:spcAft>
                <a:spcPts val="0"/>
              </a:spcAft>
              <a:buClr>
                <a:schemeClr val="dk1"/>
              </a:buClr>
              <a:buSzPts val="1200"/>
              <a:buChar char="●"/>
              <a:defRPr sz="1200"/>
            </a:lvl7pPr>
            <a:lvl8pPr indent="-304800" lvl="7" marL="3657600" algn="l">
              <a:lnSpc>
                <a:spcPct val="90000"/>
              </a:lnSpc>
              <a:spcBef>
                <a:spcPts val="0"/>
              </a:spcBef>
              <a:spcAft>
                <a:spcPts val="0"/>
              </a:spcAft>
              <a:buClr>
                <a:schemeClr val="dk1"/>
              </a:buClr>
              <a:buSzPts val="1200"/>
              <a:buChar char="○"/>
              <a:defRPr sz="1200"/>
            </a:lvl8pPr>
            <a:lvl9pPr indent="-304800" lvl="8" marL="4114800" algn="l">
              <a:lnSpc>
                <a:spcPct val="90000"/>
              </a:lnSpc>
              <a:spcBef>
                <a:spcPts val="0"/>
              </a:spcBef>
              <a:spcAft>
                <a:spcPts val="0"/>
              </a:spcAft>
              <a:buClr>
                <a:schemeClr val="dk1"/>
              </a:buClr>
              <a:buSzPts val="1200"/>
              <a:buChar char="■"/>
              <a:defRPr sz="12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2" name="Shape 112"/>
        <p:cNvGrpSpPr/>
        <p:nvPr/>
      </p:nvGrpSpPr>
      <p:grpSpPr>
        <a:xfrm>
          <a:off x="0" y="0"/>
          <a:ext cx="0" cy="0"/>
          <a:chOff x="0" y="0"/>
          <a:chExt cx="0" cy="0"/>
        </a:xfrm>
      </p:grpSpPr>
      <p:sp>
        <p:nvSpPr>
          <p:cNvPr id="113" name="Google Shape;113;p3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114" name="Shape 114"/>
        <p:cNvGrpSpPr/>
        <p:nvPr/>
      </p:nvGrpSpPr>
      <p:grpSpPr>
        <a:xfrm>
          <a:off x="0" y="0"/>
          <a:ext cx="0" cy="0"/>
          <a:chOff x="0" y="0"/>
          <a:chExt cx="0" cy="0"/>
        </a:xfrm>
      </p:grpSpPr>
      <p:sp>
        <p:nvSpPr>
          <p:cNvPr id="115" name="Google Shape;115;p32"/>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116" name="Google Shape;116;p32"/>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rmAutofit/>
          </a:bodyPr>
          <a:lstStyle>
            <a:lvl1pPr indent="-304800" lvl="0" marL="457200" algn="l">
              <a:lnSpc>
                <a:spcPct val="100000"/>
              </a:lnSpc>
              <a:spcBef>
                <a:spcPts val="0"/>
              </a:spcBef>
              <a:spcAft>
                <a:spcPts val="0"/>
              </a:spcAft>
              <a:buSzPts val="1200"/>
              <a:buChar char="●"/>
              <a:defRPr sz="1200"/>
            </a:lvl1pPr>
            <a:lvl2pPr indent="-304800" lvl="1" marL="914400" algn="l">
              <a:lnSpc>
                <a:spcPct val="100000"/>
              </a:lnSpc>
              <a:spcBef>
                <a:spcPts val="0"/>
              </a:spcBef>
              <a:spcAft>
                <a:spcPts val="0"/>
              </a:spcAft>
              <a:buSzPts val="1200"/>
              <a:buChar char="○"/>
              <a:defRPr sz="1200"/>
            </a:lvl2pPr>
            <a:lvl3pPr indent="-304800" lvl="2" marL="1371600" algn="l">
              <a:lnSpc>
                <a:spcPct val="100000"/>
              </a:lnSpc>
              <a:spcBef>
                <a:spcPts val="0"/>
              </a:spcBef>
              <a:spcAft>
                <a:spcPts val="0"/>
              </a:spcAft>
              <a:buSzPts val="1200"/>
              <a:buChar char="■"/>
              <a:defRPr sz="1200"/>
            </a:lvl3pPr>
            <a:lvl4pPr indent="-304800" lvl="3" marL="1828800" algn="l">
              <a:lnSpc>
                <a:spcPct val="100000"/>
              </a:lnSpc>
              <a:spcBef>
                <a:spcPts val="0"/>
              </a:spcBef>
              <a:spcAft>
                <a:spcPts val="0"/>
              </a:spcAft>
              <a:buSzPts val="1200"/>
              <a:buChar char="●"/>
              <a:defRPr sz="1200"/>
            </a:lvl4pPr>
            <a:lvl5pPr indent="-304800" lvl="4" marL="2286000" algn="l">
              <a:lnSpc>
                <a:spcPct val="100000"/>
              </a:lnSpc>
              <a:spcBef>
                <a:spcPts val="0"/>
              </a:spcBef>
              <a:spcAft>
                <a:spcPts val="0"/>
              </a:spcAft>
              <a:buSzPts val="1200"/>
              <a:buChar char="○"/>
              <a:defRPr sz="1200"/>
            </a:lvl5pPr>
            <a:lvl6pPr indent="-304800" lvl="5" marL="2743200" algn="l">
              <a:lnSpc>
                <a:spcPct val="90000"/>
              </a:lnSpc>
              <a:spcBef>
                <a:spcPts val="0"/>
              </a:spcBef>
              <a:spcAft>
                <a:spcPts val="0"/>
              </a:spcAft>
              <a:buClr>
                <a:schemeClr val="dk1"/>
              </a:buClr>
              <a:buSzPts val="1200"/>
              <a:buChar char="■"/>
              <a:defRPr sz="1200"/>
            </a:lvl6pPr>
            <a:lvl7pPr indent="-304800" lvl="6" marL="3200400" algn="l">
              <a:lnSpc>
                <a:spcPct val="90000"/>
              </a:lnSpc>
              <a:spcBef>
                <a:spcPts val="0"/>
              </a:spcBef>
              <a:spcAft>
                <a:spcPts val="0"/>
              </a:spcAft>
              <a:buClr>
                <a:schemeClr val="dk1"/>
              </a:buClr>
              <a:buSzPts val="1200"/>
              <a:buChar char="●"/>
              <a:defRPr sz="1200"/>
            </a:lvl7pPr>
            <a:lvl8pPr indent="-304800" lvl="7" marL="3657600" algn="l">
              <a:lnSpc>
                <a:spcPct val="90000"/>
              </a:lnSpc>
              <a:spcBef>
                <a:spcPts val="0"/>
              </a:spcBef>
              <a:spcAft>
                <a:spcPts val="0"/>
              </a:spcAft>
              <a:buClr>
                <a:schemeClr val="dk1"/>
              </a:buClr>
              <a:buSzPts val="1200"/>
              <a:buChar char="○"/>
              <a:defRPr sz="1200"/>
            </a:lvl8pPr>
            <a:lvl9pPr indent="-304800" lvl="8" marL="4114800" algn="l">
              <a:lnSpc>
                <a:spcPct val="90000"/>
              </a:lnSpc>
              <a:spcBef>
                <a:spcPts val="0"/>
              </a:spcBef>
              <a:spcAft>
                <a:spcPts val="0"/>
              </a:spcAft>
              <a:buClr>
                <a:schemeClr val="dk1"/>
              </a:buClr>
              <a:buSzPts val="1200"/>
              <a:buChar char="■"/>
              <a:defRPr sz="12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4"/>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7" name="Google Shape;17;p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117" name="Shape 117"/>
        <p:cNvGrpSpPr/>
        <p:nvPr/>
      </p:nvGrpSpPr>
      <p:grpSpPr>
        <a:xfrm>
          <a:off x="0" y="0"/>
          <a:ext cx="0" cy="0"/>
          <a:chOff x="0" y="0"/>
          <a:chExt cx="0" cy="0"/>
        </a:xfrm>
      </p:grpSpPr>
      <p:sp>
        <p:nvSpPr>
          <p:cNvPr id="118" name="Google Shape;118;p33"/>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_TITLE_AND_DESCRIPTION">
  <p:cSld name="SECTION_TITLE_AND_DESCRIPTION">
    <p:spTree>
      <p:nvGrpSpPr>
        <p:cNvPr id="119" name="Shape 119"/>
        <p:cNvGrpSpPr/>
        <p:nvPr/>
      </p:nvGrpSpPr>
      <p:grpSpPr>
        <a:xfrm>
          <a:off x="0" y="0"/>
          <a:ext cx="0" cy="0"/>
          <a:chOff x="0" y="0"/>
          <a:chExt cx="0" cy="0"/>
        </a:xfrm>
      </p:grpSpPr>
      <p:sp>
        <p:nvSpPr>
          <p:cNvPr id="120" name="Google Shape;120;p34"/>
          <p:cNvSpPr/>
          <p:nvPr/>
        </p:nvSpPr>
        <p:spPr>
          <a:xfrm>
            <a:off x="3886200" y="0"/>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34"/>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122" name="Google Shape;122;p34"/>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Clr>
                <a:schemeClr val="dk1"/>
              </a:buClr>
              <a:buSzPts val="2100"/>
              <a:buNone/>
              <a:defRPr sz="2100"/>
            </a:lvl6pPr>
            <a:lvl7pPr lvl="6" algn="ctr">
              <a:lnSpc>
                <a:spcPct val="100000"/>
              </a:lnSpc>
              <a:spcBef>
                <a:spcPts val="0"/>
              </a:spcBef>
              <a:spcAft>
                <a:spcPts val="0"/>
              </a:spcAft>
              <a:buClr>
                <a:schemeClr val="dk1"/>
              </a:buClr>
              <a:buSzPts val="2100"/>
              <a:buNone/>
              <a:defRPr sz="2100"/>
            </a:lvl7pPr>
            <a:lvl8pPr lvl="7" algn="ctr">
              <a:lnSpc>
                <a:spcPct val="100000"/>
              </a:lnSpc>
              <a:spcBef>
                <a:spcPts val="0"/>
              </a:spcBef>
              <a:spcAft>
                <a:spcPts val="0"/>
              </a:spcAft>
              <a:buClr>
                <a:schemeClr val="dk1"/>
              </a:buClr>
              <a:buSzPts val="2100"/>
              <a:buNone/>
              <a:defRPr sz="2100"/>
            </a:lvl8pPr>
            <a:lvl9pPr lvl="8" algn="ctr">
              <a:lnSpc>
                <a:spcPct val="100000"/>
              </a:lnSpc>
              <a:spcBef>
                <a:spcPts val="0"/>
              </a:spcBef>
              <a:spcAft>
                <a:spcPts val="0"/>
              </a:spcAft>
              <a:buClr>
                <a:schemeClr val="dk1"/>
              </a:buClr>
              <a:buSzPts val="2100"/>
              <a:buNone/>
              <a:defRPr sz="2100"/>
            </a:lvl9pPr>
          </a:lstStyle>
          <a:p/>
        </p:txBody>
      </p:sp>
      <p:sp>
        <p:nvSpPr>
          <p:cNvPr id="123" name="Google Shape;123;p34"/>
          <p:cNvSpPr txBox="1"/>
          <p:nvPr>
            <p:ph idx="2" type="body"/>
          </p:nvPr>
        </p:nvSpPr>
        <p:spPr>
          <a:xfrm>
            <a:off x="4198575" y="1415969"/>
            <a:ext cx="3261600" cy="7226100"/>
          </a:xfrm>
          <a:prstGeom prst="rect">
            <a:avLst/>
          </a:prstGeom>
          <a:noFill/>
          <a:ln>
            <a:noFill/>
          </a:ln>
        </p:spPr>
        <p:txBody>
          <a:bodyPr anchorCtr="0" anchor="ctr" bIns="91425" lIns="91425" spcFirstLastPara="1" rIns="91425" wrap="square" tIns="91425">
            <a:normAutofit/>
          </a:bodyPr>
          <a:lstStyle>
            <a:lvl1pPr indent="-342900" lvl="0" marL="457200" algn="l">
              <a:lnSpc>
                <a:spcPct val="100000"/>
              </a:lnSpc>
              <a:spcBef>
                <a:spcPts val="0"/>
              </a:spcBef>
              <a:spcAft>
                <a:spcPts val="0"/>
              </a:spcAft>
              <a:buSzPts val="18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90000"/>
              </a:lnSpc>
              <a:spcBef>
                <a:spcPts val="0"/>
              </a:spcBef>
              <a:spcAft>
                <a:spcPts val="0"/>
              </a:spcAft>
              <a:buClr>
                <a:schemeClr val="dk1"/>
              </a:buClr>
              <a:buSzPts val="1400"/>
              <a:buChar char="■"/>
              <a:defRPr/>
            </a:lvl6pPr>
            <a:lvl7pPr indent="-317500" lvl="6" marL="3200400" algn="l">
              <a:lnSpc>
                <a:spcPct val="90000"/>
              </a:lnSpc>
              <a:spcBef>
                <a:spcPts val="0"/>
              </a:spcBef>
              <a:spcAft>
                <a:spcPts val="0"/>
              </a:spcAft>
              <a:buClr>
                <a:schemeClr val="dk1"/>
              </a:buClr>
              <a:buSzPts val="1400"/>
              <a:buChar char="●"/>
              <a:defRPr/>
            </a:lvl7pPr>
            <a:lvl8pPr indent="-317500" lvl="7" marL="3657600" algn="l">
              <a:lnSpc>
                <a:spcPct val="90000"/>
              </a:lnSpc>
              <a:spcBef>
                <a:spcPts val="0"/>
              </a:spcBef>
              <a:spcAft>
                <a:spcPts val="0"/>
              </a:spcAft>
              <a:buClr>
                <a:schemeClr val="dk1"/>
              </a:buClr>
              <a:buSzPts val="1400"/>
              <a:buChar char="○"/>
              <a:defRPr/>
            </a:lvl8pPr>
            <a:lvl9pPr indent="-317500" lvl="8" marL="4114800" algn="l">
              <a:lnSpc>
                <a:spcPct val="90000"/>
              </a:lnSpc>
              <a:spcBef>
                <a:spcPts val="0"/>
              </a:spcBef>
              <a:spcAft>
                <a:spcPts val="0"/>
              </a:spcAft>
              <a:buClr>
                <a:schemeClr val="dk1"/>
              </a:buClr>
              <a:buSzPts val="1400"/>
              <a:buChar char="■"/>
              <a:defRPr/>
            </a:lvl9pPr>
          </a:lstStyle>
          <a:p/>
        </p:txBody>
      </p:sp>
      <p:sp>
        <p:nvSpPr>
          <p:cNvPr id="124" name="Google Shape;124;p34"/>
          <p:cNvSpPr txBox="1"/>
          <p:nvPr>
            <p:ph idx="12" type="sldNum"/>
          </p:nvPr>
        </p:nvSpPr>
        <p:spPr>
          <a:xfrm>
            <a:off x="7200900" y="9118600"/>
            <a:ext cx="466725" cy="769938"/>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59595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125" name="Shape 125"/>
        <p:cNvGrpSpPr/>
        <p:nvPr/>
      </p:nvGrpSpPr>
      <p:grpSpPr>
        <a:xfrm>
          <a:off x="0" y="0"/>
          <a:ext cx="0" cy="0"/>
          <a:chOff x="0" y="0"/>
          <a:chExt cx="0" cy="0"/>
        </a:xfrm>
      </p:grpSpPr>
      <p:sp>
        <p:nvSpPr>
          <p:cNvPr id="126" name="Google Shape;126;p35"/>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127" name="Shape 127"/>
        <p:cNvGrpSpPr/>
        <p:nvPr/>
      </p:nvGrpSpPr>
      <p:grpSpPr>
        <a:xfrm>
          <a:off x="0" y="0"/>
          <a:ext cx="0" cy="0"/>
          <a:chOff x="0" y="0"/>
          <a:chExt cx="0" cy="0"/>
        </a:xfrm>
      </p:grpSpPr>
      <p:sp>
        <p:nvSpPr>
          <p:cNvPr id="128" name="Google Shape;128;p36"/>
          <p:cNvSpPr txBox="1"/>
          <p:nvPr>
            <p:ph type="title"/>
          </p:nvPr>
        </p:nvSpPr>
        <p:spPr>
          <a:xfrm>
            <a:off x="264945" y="2163089"/>
            <a:ext cx="7242600" cy="38397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p:txBody>
      </p:sp>
      <p:sp>
        <p:nvSpPr>
          <p:cNvPr id="129" name="Google Shape;129;p36"/>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rmAutofit/>
          </a:bodyPr>
          <a:lstStyle>
            <a:lvl1pPr indent="-342900" lvl="0" marL="457200" algn="ctr">
              <a:lnSpc>
                <a:spcPct val="100000"/>
              </a:lnSpc>
              <a:spcBef>
                <a:spcPts val="0"/>
              </a:spcBef>
              <a:spcAft>
                <a:spcPts val="0"/>
              </a:spcAft>
              <a:buSzPts val="1800"/>
              <a:buChar char="●"/>
              <a:defRPr/>
            </a:lvl1pPr>
            <a:lvl2pPr indent="-317500" lvl="1" marL="914400" algn="ctr">
              <a:lnSpc>
                <a:spcPct val="100000"/>
              </a:lnSpc>
              <a:spcBef>
                <a:spcPts val="0"/>
              </a:spcBef>
              <a:spcAft>
                <a:spcPts val="0"/>
              </a:spcAft>
              <a:buSzPts val="1400"/>
              <a:buChar char="○"/>
              <a:defRPr/>
            </a:lvl2pPr>
            <a:lvl3pPr indent="-317500" lvl="2" marL="1371600" algn="ctr">
              <a:lnSpc>
                <a:spcPct val="100000"/>
              </a:lnSpc>
              <a:spcBef>
                <a:spcPts val="0"/>
              </a:spcBef>
              <a:spcAft>
                <a:spcPts val="0"/>
              </a:spcAft>
              <a:buSzPts val="1400"/>
              <a:buChar char="■"/>
              <a:defRPr/>
            </a:lvl3pPr>
            <a:lvl4pPr indent="-317500" lvl="3" marL="1828800" algn="ctr">
              <a:lnSpc>
                <a:spcPct val="100000"/>
              </a:lnSpc>
              <a:spcBef>
                <a:spcPts val="0"/>
              </a:spcBef>
              <a:spcAft>
                <a:spcPts val="0"/>
              </a:spcAft>
              <a:buSzPts val="1400"/>
              <a:buChar char="●"/>
              <a:defRPr/>
            </a:lvl4pPr>
            <a:lvl5pPr indent="-317500" lvl="4" marL="2286000" algn="ctr">
              <a:lnSpc>
                <a:spcPct val="100000"/>
              </a:lnSpc>
              <a:spcBef>
                <a:spcPts val="0"/>
              </a:spcBef>
              <a:spcAft>
                <a:spcPts val="0"/>
              </a:spcAft>
              <a:buSzPts val="1400"/>
              <a:buChar char="○"/>
              <a:defRPr/>
            </a:lvl5pPr>
            <a:lvl6pPr indent="-317500" lvl="5" marL="2743200" algn="ctr">
              <a:lnSpc>
                <a:spcPct val="90000"/>
              </a:lnSpc>
              <a:spcBef>
                <a:spcPts val="0"/>
              </a:spcBef>
              <a:spcAft>
                <a:spcPts val="0"/>
              </a:spcAft>
              <a:buClr>
                <a:schemeClr val="dk1"/>
              </a:buClr>
              <a:buSzPts val="1400"/>
              <a:buChar char="■"/>
              <a:defRPr/>
            </a:lvl6pPr>
            <a:lvl7pPr indent="-317500" lvl="6" marL="3200400" algn="ctr">
              <a:lnSpc>
                <a:spcPct val="90000"/>
              </a:lnSpc>
              <a:spcBef>
                <a:spcPts val="0"/>
              </a:spcBef>
              <a:spcAft>
                <a:spcPts val="0"/>
              </a:spcAft>
              <a:buClr>
                <a:schemeClr val="dk1"/>
              </a:buClr>
              <a:buSzPts val="1400"/>
              <a:buChar char="●"/>
              <a:defRPr/>
            </a:lvl7pPr>
            <a:lvl8pPr indent="-317500" lvl="7" marL="3657600" algn="ctr">
              <a:lnSpc>
                <a:spcPct val="90000"/>
              </a:lnSpc>
              <a:spcBef>
                <a:spcPts val="0"/>
              </a:spcBef>
              <a:spcAft>
                <a:spcPts val="0"/>
              </a:spcAft>
              <a:buClr>
                <a:schemeClr val="dk1"/>
              </a:buClr>
              <a:buSzPts val="1400"/>
              <a:buChar char="○"/>
              <a:defRPr/>
            </a:lvl8pPr>
            <a:lvl9pPr indent="-317500" lvl="8" marL="4114800" algn="ctr">
              <a:lnSpc>
                <a:spcPct val="90000"/>
              </a:lnSpc>
              <a:spcBef>
                <a:spcPts val="0"/>
              </a:spcBef>
              <a:spcAft>
                <a:spcPts val="0"/>
              </a:spcAft>
              <a:buClr>
                <a:schemeClr val="dk1"/>
              </a:buClr>
              <a:buSzPts val="1400"/>
              <a:buChar char="■"/>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4" name="Shape 134"/>
        <p:cNvGrpSpPr/>
        <p:nvPr/>
      </p:nvGrpSpPr>
      <p:grpSpPr>
        <a:xfrm>
          <a:off x="0" y="0"/>
          <a:ext cx="0" cy="0"/>
          <a:chOff x="0" y="0"/>
          <a:chExt cx="0" cy="0"/>
        </a:xfrm>
      </p:grpSpPr>
      <p:sp>
        <p:nvSpPr>
          <p:cNvPr id="135" name="Google Shape;135;p3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6" name="Shape 136"/>
        <p:cNvGrpSpPr/>
        <p:nvPr/>
      </p:nvGrpSpPr>
      <p:grpSpPr>
        <a:xfrm>
          <a:off x="0" y="0"/>
          <a:ext cx="0" cy="0"/>
          <a:chOff x="0" y="0"/>
          <a:chExt cx="0" cy="0"/>
        </a:xfrm>
      </p:grpSpPr>
      <p:sp>
        <p:nvSpPr>
          <p:cNvPr id="137" name="Google Shape;137;p39"/>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38" name="Google Shape;138;p39"/>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9" name="Google Shape;139;p3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0" name="Shape 140"/>
        <p:cNvGrpSpPr/>
        <p:nvPr/>
      </p:nvGrpSpPr>
      <p:grpSpPr>
        <a:xfrm>
          <a:off x="0" y="0"/>
          <a:ext cx="0" cy="0"/>
          <a:chOff x="0" y="0"/>
          <a:chExt cx="0" cy="0"/>
        </a:xfrm>
      </p:grpSpPr>
      <p:sp>
        <p:nvSpPr>
          <p:cNvPr id="141" name="Google Shape;141;p40"/>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42" name="Google Shape;142;p4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3" name="Shape 143"/>
        <p:cNvGrpSpPr/>
        <p:nvPr/>
      </p:nvGrpSpPr>
      <p:grpSpPr>
        <a:xfrm>
          <a:off x="0" y="0"/>
          <a:ext cx="0" cy="0"/>
          <a:chOff x="0" y="0"/>
          <a:chExt cx="0" cy="0"/>
        </a:xfrm>
      </p:grpSpPr>
      <p:sp>
        <p:nvSpPr>
          <p:cNvPr id="144" name="Google Shape;144;p4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45" name="Google Shape;145;p4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46" name="Google Shape;146;p4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47" name="Shape 147"/>
        <p:cNvGrpSpPr/>
        <p:nvPr/>
      </p:nvGrpSpPr>
      <p:grpSpPr>
        <a:xfrm>
          <a:off x="0" y="0"/>
          <a:ext cx="0" cy="0"/>
          <a:chOff x="0" y="0"/>
          <a:chExt cx="0" cy="0"/>
        </a:xfrm>
      </p:grpSpPr>
      <p:sp>
        <p:nvSpPr>
          <p:cNvPr id="148" name="Google Shape;148;p42"/>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49" name="Google Shape;149;p42"/>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50" name="Google Shape;150;p42"/>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51" name="Google Shape;151;p4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52" name="Shape 152"/>
        <p:cNvGrpSpPr/>
        <p:nvPr/>
      </p:nvGrpSpPr>
      <p:grpSpPr>
        <a:xfrm>
          <a:off x="0" y="0"/>
          <a:ext cx="0" cy="0"/>
          <a:chOff x="0" y="0"/>
          <a:chExt cx="0" cy="0"/>
        </a:xfrm>
      </p:grpSpPr>
      <p:sp>
        <p:nvSpPr>
          <p:cNvPr id="153" name="Google Shape;153;p43"/>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4" name="Google Shape;154;p4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5"/>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0" name="Google Shape;20;p5"/>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1" name="Google Shape;21;p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155" name="Shape 155"/>
        <p:cNvGrpSpPr/>
        <p:nvPr/>
      </p:nvGrpSpPr>
      <p:grpSpPr>
        <a:xfrm>
          <a:off x="0" y="0"/>
          <a:ext cx="0" cy="0"/>
          <a:chOff x="0" y="0"/>
          <a:chExt cx="0" cy="0"/>
        </a:xfrm>
      </p:grpSpPr>
      <p:sp>
        <p:nvSpPr>
          <p:cNvPr id="156" name="Google Shape;156;p44"/>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157" name="Google Shape;157;p44"/>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58" name="Google Shape;158;p4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159" name="Shape 159"/>
        <p:cNvGrpSpPr/>
        <p:nvPr/>
      </p:nvGrpSpPr>
      <p:grpSpPr>
        <a:xfrm>
          <a:off x="0" y="0"/>
          <a:ext cx="0" cy="0"/>
          <a:chOff x="0" y="0"/>
          <a:chExt cx="0" cy="0"/>
        </a:xfrm>
      </p:grpSpPr>
      <p:sp>
        <p:nvSpPr>
          <p:cNvPr id="160" name="Google Shape;160;p45"/>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61" name="Google Shape;161;p4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162" name="Shape 162"/>
        <p:cNvGrpSpPr/>
        <p:nvPr/>
      </p:nvGrpSpPr>
      <p:grpSpPr>
        <a:xfrm>
          <a:off x="0" y="0"/>
          <a:ext cx="0" cy="0"/>
          <a:chOff x="0" y="0"/>
          <a:chExt cx="0" cy="0"/>
        </a:xfrm>
      </p:grpSpPr>
      <p:sp>
        <p:nvSpPr>
          <p:cNvPr id="163" name="Google Shape;163;p46"/>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46"/>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165" name="Google Shape;165;p46"/>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6" name="Google Shape;166;p46"/>
          <p:cNvSpPr txBox="1"/>
          <p:nvPr>
            <p:ph idx="2" type="body"/>
          </p:nvPr>
        </p:nvSpPr>
        <p:spPr>
          <a:xfrm>
            <a:off x="4198575" y="1415969"/>
            <a:ext cx="3261600" cy="7226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7" name="Google Shape;167;p4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168" name="Shape 168"/>
        <p:cNvGrpSpPr/>
        <p:nvPr/>
      </p:nvGrpSpPr>
      <p:grpSpPr>
        <a:xfrm>
          <a:off x="0" y="0"/>
          <a:ext cx="0" cy="0"/>
          <a:chOff x="0" y="0"/>
          <a:chExt cx="0" cy="0"/>
        </a:xfrm>
      </p:grpSpPr>
      <p:sp>
        <p:nvSpPr>
          <p:cNvPr id="169" name="Google Shape;169;p47"/>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70" name="Google Shape;170;p4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171" name="Shape 171"/>
        <p:cNvGrpSpPr/>
        <p:nvPr/>
      </p:nvGrpSpPr>
      <p:grpSpPr>
        <a:xfrm>
          <a:off x="0" y="0"/>
          <a:ext cx="0" cy="0"/>
          <a:chOff x="0" y="0"/>
          <a:chExt cx="0" cy="0"/>
        </a:xfrm>
      </p:grpSpPr>
      <p:sp>
        <p:nvSpPr>
          <p:cNvPr id="172" name="Google Shape;172;p48"/>
          <p:cNvSpPr txBox="1"/>
          <p:nvPr>
            <p:ph type="title"/>
          </p:nvPr>
        </p:nvSpPr>
        <p:spPr>
          <a:xfrm>
            <a:off x="264945" y="2163089"/>
            <a:ext cx="7242600" cy="38397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p:txBody>
      </p:sp>
      <p:sp>
        <p:nvSpPr>
          <p:cNvPr id="173" name="Google Shape;173;p48"/>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174" name="Google Shape;174;p4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6"/>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6"/>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5" name="Google Shape;25;p6"/>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6" name="Google Shape;26;p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7"/>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9" name="Google Shape;29;p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8"/>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2" name="Google Shape;32;p8"/>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3" name="Google Shape;33;p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9"/>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6" name="Google Shape;36;p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10"/>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0"/>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0" name="Google Shape;40;p10"/>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10"/>
          <p:cNvSpPr txBox="1"/>
          <p:nvPr>
            <p:ph idx="2" type="body"/>
          </p:nvPr>
        </p:nvSpPr>
        <p:spPr>
          <a:xfrm>
            <a:off x="4198575" y="1415969"/>
            <a:ext cx="3261600" cy="7226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2" name="Google Shape;42;p1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5.xml"/><Relationship Id="rId12" Type="http://schemas.openxmlformats.org/officeDocument/2006/relationships/slideLayout" Target="../slideLayouts/slideLayout22.xml"/><Relationship Id="rId1" Type="http://schemas.openxmlformats.org/officeDocument/2006/relationships/image" Target="../media/image1.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0" Type="http://schemas.openxmlformats.org/officeDocument/2006/relationships/slideLayout" Target="../slideLayouts/slideLayout32.xml"/><Relationship Id="rId12" Type="http://schemas.openxmlformats.org/officeDocument/2006/relationships/theme" Target="../theme/theme2.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9" Type="http://schemas.openxmlformats.org/officeDocument/2006/relationships/slideLayout" Target="../slideLayouts/slideLayout31.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0" Type="http://schemas.openxmlformats.org/officeDocument/2006/relationships/slideLayout" Target="../slideLayouts/slideLayout43.xml"/><Relationship Id="rId12" Type="http://schemas.openxmlformats.org/officeDocument/2006/relationships/theme" Target="../theme/theme3.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9" Type="http://schemas.openxmlformats.org/officeDocument/2006/relationships/slideLayout" Target="../slideLayouts/slideLayout42.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l" flip="xy" tx="0" sx="100000" ty="0" sy="100000"/>
        </a:blip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52" name="Google Shape;52;p13"/>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25"/>
          <p:cNvSpPr txBox="1"/>
          <p:nvPr>
            <p:ph type="title"/>
          </p:nvPr>
        </p:nvSpPr>
        <p:spPr>
          <a:xfrm>
            <a:off x="265113" y="869950"/>
            <a:ext cx="7242175" cy="1120775"/>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97" name="Google Shape;97;p25"/>
          <p:cNvSpPr txBox="1"/>
          <p:nvPr>
            <p:ph idx="1" type="body"/>
          </p:nvPr>
        </p:nvSpPr>
        <p:spPr>
          <a:xfrm>
            <a:off x="265113" y="2254250"/>
            <a:ext cx="7242175" cy="66802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98" name="Google Shape;98;p25"/>
          <p:cNvSpPr/>
          <p:nvPr/>
        </p:nvSpPr>
        <p:spPr>
          <a:xfrm>
            <a:off x="7200900" y="9118600"/>
            <a:ext cx="466725" cy="769938"/>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1000"/>
              <a:buFont typeface="Arial"/>
              <a:buNone/>
            </a:pPr>
            <a:fld id="{00000000-1234-1234-1234-123412341234}" type="slidenum">
              <a:rPr b="0" i="0" lang="en-JM" sz="1000" u="none" cap="none" strike="noStrike">
                <a:solidFill>
                  <a:srgbClr val="595959"/>
                </a:solidFill>
                <a:latin typeface="Arial"/>
                <a:ea typeface="Arial"/>
                <a:cs typeface="Arial"/>
                <a:sym typeface="Arial"/>
              </a:rPr>
              <a:t>‹#›</a:t>
            </a:fld>
            <a:endParaRPr b="0" i="0" sz="1000" u="none" cap="none" strike="noStrike">
              <a:solidFill>
                <a:srgbClr val="595959"/>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0" name="Shape 130"/>
        <p:cNvGrpSpPr/>
        <p:nvPr/>
      </p:nvGrpSpPr>
      <p:grpSpPr>
        <a:xfrm>
          <a:off x="0" y="0"/>
          <a:ext cx="0" cy="0"/>
          <a:chOff x="0" y="0"/>
          <a:chExt cx="0" cy="0"/>
        </a:xfrm>
      </p:grpSpPr>
      <p:sp>
        <p:nvSpPr>
          <p:cNvPr id="131" name="Google Shape;131;p37"/>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132" name="Google Shape;132;p37"/>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33" name="Google Shape;133;p3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JM"/>
              <a:t>‹#›</a:t>
            </a:fld>
            <a:endParaRPr/>
          </a:p>
        </p:txBody>
      </p:sp>
    </p:spTree>
  </p:cSld>
  <p:clrMap accent1="accent1" accent2="accent2" accent3="accent3" accent4="accent4" accent5="accent5" accent6="accent6" bg1="lt1" bg2="dk2" tx1="dk1" tx2="lt2" folHlink="folHlink" hlink="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8" name="Shape 178"/>
        <p:cNvGrpSpPr/>
        <p:nvPr/>
      </p:nvGrpSpPr>
      <p:grpSpPr>
        <a:xfrm>
          <a:off x="0" y="0"/>
          <a:ext cx="0" cy="0"/>
          <a:chOff x="0" y="0"/>
          <a:chExt cx="0" cy="0"/>
        </a:xfrm>
      </p:grpSpPr>
      <p:sp>
        <p:nvSpPr>
          <p:cNvPr id="179" name="Google Shape;179;p49"/>
          <p:cNvSpPr txBox="1"/>
          <p:nvPr/>
        </p:nvSpPr>
        <p:spPr>
          <a:xfrm>
            <a:off x="733200" y="243200"/>
            <a:ext cx="6306000" cy="2401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800"/>
              <a:buFont typeface="Arial"/>
              <a:buNone/>
            </a:pPr>
            <a:r>
              <a:rPr b="1" i="0" lang="en-JM" sz="4800" u="none" cap="none" strike="noStrike">
                <a:solidFill>
                  <a:srgbClr val="006FB6"/>
                </a:solidFill>
                <a:latin typeface="Calibri"/>
                <a:ea typeface="Calibri"/>
                <a:cs typeface="Calibri"/>
                <a:sym typeface="Calibri"/>
              </a:rPr>
              <a:t>The Learning Bonus Celebration is Coming! [Insert date]</a:t>
            </a:r>
            <a:endParaRPr b="1" i="0" sz="4800" u="none" cap="none" strike="noStrike">
              <a:solidFill>
                <a:srgbClr val="006FB6"/>
              </a:solidFill>
              <a:latin typeface="Calibri"/>
              <a:ea typeface="Calibri"/>
              <a:cs typeface="Calibri"/>
              <a:sym typeface="Calibri"/>
            </a:endParaRPr>
          </a:p>
        </p:txBody>
      </p:sp>
      <p:sp>
        <p:nvSpPr>
          <p:cNvPr id="180" name="Google Shape;180;p49"/>
          <p:cNvSpPr txBox="1"/>
          <p:nvPr/>
        </p:nvSpPr>
        <p:spPr>
          <a:xfrm>
            <a:off x="470850" y="6750300"/>
            <a:ext cx="6830700" cy="5541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400"/>
              <a:buFont typeface="Arial"/>
              <a:buNone/>
            </a:pPr>
            <a:r>
              <a:rPr b="1" i="0" lang="en-JM" sz="2400" u="none" cap="none" strike="noStrike">
                <a:solidFill>
                  <a:schemeClr val="dk1"/>
                </a:solidFill>
                <a:latin typeface="Calibri"/>
                <a:ea typeface="Calibri"/>
                <a:cs typeface="Calibri"/>
                <a:sym typeface="Calibri"/>
              </a:rPr>
              <a:t>How can I help my child earn rewards?</a:t>
            </a:r>
            <a:endParaRPr b="1" i="0" sz="2400" u="none" cap="none" strike="noStrike">
              <a:solidFill>
                <a:schemeClr val="dk1"/>
              </a:solidFill>
              <a:latin typeface="Calibri"/>
              <a:ea typeface="Calibri"/>
              <a:cs typeface="Calibri"/>
              <a:sym typeface="Calibri"/>
            </a:endParaRPr>
          </a:p>
        </p:txBody>
      </p:sp>
      <p:sp>
        <p:nvSpPr>
          <p:cNvPr id="181" name="Google Shape;181;p49"/>
          <p:cNvSpPr txBox="1"/>
          <p:nvPr/>
        </p:nvSpPr>
        <p:spPr>
          <a:xfrm>
            <a:off x="837450" y="7304400"/>
            <a:ext cx="6097500" cy="2647500"/>
          </a:xfrm>
          <a:prstGeom prst="rect">
            <a:avLst/>
          </a:prstGeom>
          <a:noFill/>
          <a:ln>
            <a:noFill/>
          </a:ln>
        </p:spPr>
        <p:txBody>
          <a:bodyPr anchorCtr="0" anchor="t" bIns="91425" lIns="91425" spcFirstLastPara="1" rIns="91425" wrap="square" tIns="91425">
            <a:spAutoFit/>
          </a:bodyPr>
          <a:lstStyle/>
          <a:p>
            <a:pPr indent="-355600" lvl="0" marL="457200" marR="0" rtl="0" algn="l">
              <a:lnSpc>
                <a:spcPct val="100000"/>
              </a:lnSpc>
              <a:spcBef>
                <a:spcPts val="0"/>
              </a:spcBef>
              <a:spcAft>
                <a:spcPts val="0"/>
              </a:spcAft>
              <a:buClr>
                <a:schemeClr val="dk1"/>
              </a:buClr>
              <a:buSzPts val="2000"/>
              <a:buFont typeface="Calibri"/>
              <a:buChar char="●"/>
            </a:pPr>
            <a:r>
              <a:rPr b="1" i="0" lang="en-JM" sz="2000" u="none" cap="none" strike="noStrike">
                <a:solidFill>
                  <a:schemeClr val="dk1"/>
                </a:solidFill>
                <a:latin typeface="Calibri"/>
                <a:ea typeface="Calibri"/>
                <a:cs typeface="Calibri"/>
                <a:sym typeface="Calibri"/>
              </a:rPr>
              <a:t>Make sure your child attends programming.</a:t>
            </a:r>
            <a:endParaRPr b="1" i="0" sz="2000" u="none" cap="none" strike="noStrike">
              <a:solidFill>
                <a:schemeClr val="dk1"/>
              </a:solidFill>
              <a:latin typeface="Calibri"/>
              <a:ea typeface="Calibri"/>
              <a:cs typeface="Calibri"/>
              <a:sym typeface="Calibri"/>
            </a:endParaRPr>
          </a:p>
          <a:p>
            <a:pPr indent="-355600" lvl="0" marL="457200" marR="0" rtl="0" algn="l">
              <a:lnSpc>
                <a:spcPct val="100000"/>
              </a:lnSpc>
              <a:spcBef>
                <a:spcPts val="0"/>
              </a:spcBef>
              <a:spcAft>
                <a:spcPts val="0"/>
              </a:spcAft>
              <a:buClr>
                <a:schemeClr val="dk1"/>
              </a:buClr>
              <a:buSzPts val="2000"/>
              <a:buFont typeface="Calibri"/>
              <a:buChar char="●"/>
            </a:pPr>
            <a:r>
              <a:rPr b="1" i="0" lang="en-JM" sz="2000" u="none" cap="none" strike="noStrike">
                <a:solidFill>
                  <a:schemeClr val="dk1"/>
                </a:solidFill>
                <a:latin typeface="Calibri"/>
                <a:ea typeface="Calibri"/>
                <a:cs typeface="Calibri"/>
                <a:sym typeface="Calibri"/>
              </a:rPr>
              <a:t>Come to Family Workshops! </a:t>
            </a:r>
            <a:r>
              <a:rPr b="0" i="0" lang="en-JM" sz="2000" u="none" cap="none" strike="noStrike">
                <a:solidFill>
                  <a:schemeClr val="dk1"/>
                </a:solidFill>
                <a:latin typeface="Calibri"/>
                <a:ea typeface="Calibri"/>
                <a:cs typeface="Calibri"/>
                <a:sym typeface="Calibri"/>
              </a:rPr>
              <a:t>If you need to make up a workshop, reach out to [insert Program Leader info]</a:t>
            </a:r>
            <a:endParaRPr b="0" i="0" sz="2000" u="none" cap="none" strike="noStrike">
              <a:solidFill>
                <a:schemeClr val="dk1"/>
              </a:solidFill>
              <a:latin typeface="Calibri"/>
              <a:ea typeface="Calibri"/>
              <a:cs typeface="Calibri"/>
              <a:sym typeface="Calibri"/>
            </a:endParaRPr>
          </a:p>
          <a:p>
            <a:pPr indent="-355600" lvl="0" marL="457200" marR="0" rtl="0" algn="l">
              <a:lnSpc>
                <a:spcPct val="100000"/>
              </a:lnSpc>
              <a:spcBef>
                <a:spcPts val="0"/>
              </a:spcBef>
              <a:spcAft>
                <a:spcPts val="0"/>
              </a:spcAft>
              <a:buClr>
                <a:schemeClr val="dk1"/>
              </a:buClr>
              <a:buSzPts val="2000"/>
              <a:buFont typeface="Calibri"/>
              <a:buChar char="●"/>
            </a:pPr>
            <a:r>
              <a:rPr b="1" i="0" lang="en-JM" sz="2000" u="none" cap="none" strike="noStrike">
                <a:solidFill>
                  <a:schemeClr val="dk1"/>
                </a:solidFill>
                <a:latin typeface="Calibri"/>
                <a:ea typeface="Calibri"/>
                <a:cs typeface="Calibri"/>
                <a:sym typeface="Calibri"/>
              </a:rPr>
              <a:t>Read at home and practice the strategies from your child's action plan and Family Workshops. </a:t>
            </a:r>
            <a:r>
              <a:rPr b="0" i="0" lang="en-JM" sz="2000" u="none" cap="none" strike="noStrike">
                <a:solidFill>
                  <a:schemeClr val="dk1"/>
                </a:solidFill>
                <a:latin typeface="Calibri"/>
                <a:ea typeface="Calibri"/>
                <a:cs typeface="Calibri"/>
                <a:sym typeface="Calibri"/>
              </a:rPr>
              <a:t>These strategies give your child a reading boost so they can reach their goal on the end of program assessment.</a:t>
            </a:r>
            <a:endParaRPr b="0" i="0" sz="2000" u="none" cap="none" strike="noStrike">
              <a:solidFill>
                <a:schemeClr val="dk1"/>
              </a:solidFill>
              <a:latin typeface="Calibri"/>
              <a:ea typeface="Calibri"/>
              <a:cs typeface="Calibri"/>
              <a:sym typeface="Calibri"/>
            </a:endParaRPr>
          </a:p>
        </p:txBody>
      </p:sp>
      <p:graphicFrame>
        <p:nvGraphicFramePr>
          <p:cNvPr id="182" name="Google Shape;182;p49"/>
          <p:cNvGraphicFramePr/>
          <p:nvPr/>
        </p:nvGraphicFramePr>
        <p:xfrm>
          <a:off x="412025" y="3187938"/>
          <a:ext cx="3000000" cy="3000000"/>
        </p:xfrm>
        <a:graphic>
          <a:graphicData uri="http://schemas.openxmlformats.org/drawingml/2006/table">
            <a:tbl>
              <a:tblPr>
                <a:noFill/>
                <a:tableStyleId>{89B318BB-E166-42A4-AE19-EC05EF5A9B69}</a:tableStyleId>
              </a:tblPr>
              <a:tblGrid>
                <a:gridCol w="3474175"/>
                <a:gridCol w="3474175"/>
              </a:tblGrid>
              <a:tr h="811075">
                <a:tc gridSpan="2">
                  <a:txBody>
                    <a:bodyPr/>
                    <a:lstStyle/>
                    <a:p>
                      <a:pPr indent="0" lvl="0" marL="0" marR="0" rtl="0" algn="ctr">
                        <a:lnSpc>
                          <a:spcPct val="100000"/>
                        </a:lnSpc>
                        <a:spcBef>
                          <a:spcPts val="0"/>
                        </a:spcBef>
                        <a:spcAft>
                          <a:spcPts val="0"/>
                        </a:spcAft>
                        <a:buClr>
                          <a:srgbClr val="000000"/>
                        </a:buClr>
                        <a:buSzPts val="3600"/>
                        <a:buFont typeface="Arial"/>
                        <a:buNone/>
                      </a:pPr>
                      <a:r>
                        <a:rPr b="1" lang="en-JM" sz="3600" u="none" cap="none" strike="noStrike">
                          <a:solidFill>
                            <a:srgbClr val="006FB6"/>
                          </a:solidFill>
                          <a:latin typeface="Calibri"/>
                          <a:ea typeface="Calibri"/>
                          <a:cs typeface="Calibri"/>
                          <a:sym typeface="Calibri"/>
                        </a:rPr>
                        <a:t>How Will my Child Earn Rewards?</a:t>
                      </a:r>
                      <a:endParaRPr b="1" sz="3600" u="none" cap="none" strike="noStrike">
                        <a:solidFill>
                          <a:srgbClr val="006FB6"/>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hMerge="1"/>
              </a:tr>
              <a:tr h="396200">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latin typeface="Calibri"/>
                          <a:ea typeface="Calibri"/>
                          <a:cs typeface="Calibri"/>
                          <a:sym typeface="Calibri"/>
                        </a:rPr>
                        <a:t>If you and your child…</a:t>
                      </a:r>
                      <a:endParaRPr b="1" sz="20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latin typeface="Calibri"/>
                          <a:ea typeface="Calibri"/>
                          <a:cs typeface="Calibri"/>
                          <a:sym typeface="Calibri"/>
                        </a:rPr>
                        <a:t>You get…</a:t>
                      </a:r>
                      <a:endParaRPr b="1" sz="20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chemeClr val="dk1"/>
                        </a:buClr>
                        <a:buSzPts val="2000"/>
                        <a:buFont typeface="Arial"/>
                        <a:buNone/>
                      </a:pPr>
                      <a:r>
                        <a:rPr b="1" lang="en-JM" sz="1600" u="none" cap="none" strike="noStrike">
                          <a:solidFill>
                            <a:schemeClr val="dk1"/>
                          </a:solidFill>
                          <a:highlight>
                            <a:srgbClr val="FFFF00"/>
                          </a:highlight>
                          <a:latin typeface="Calibri"/>
                          <a:ea typeface="Calibri"/>
                          <a:cs typeface="Calibri"/>
                          <a:sym typeface="Calibri"/>
                        </a:rPr>
                        <a:t>[Insert Tier Criteria]</a:t>
                      </a:r>
                      <a:endParaRPr sz="16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1600" u="none" cap="none" strike="noStrike">
                          <a:highlight>
                            <a:srgbClr val="FFFF00"/>
                          </a:highlight>
                          <a:latin typeface="Calibri"/>
                          <a:ea typeface="Calibri"/>
                          <a:cs typeface="Calibri"/>
                          <a:sym typeface="Calibri"/>
                        </a:rPr>
                        <a:t>[Insert Tier Rewards]</a:t>
                      </a:r>
                      <a:endParaRPr b="1" sz="16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chemeClr val="dk1"/>
                        </a:buClr>
                        <a:buSzPts val="2000"/>
                        <a:buFont typeface="Arial"/>
                        <a:buNone/>
                      </a:pPr>
                      <a:r>
                        <a:rPr b="1" lang="en-JM" sz="1600" u="none" cap="none" strike="noStrike">
                          <a:solidFill>
                            <a:schemeClr val="dk1"/>
                          </a:solidFill>
                          <a:highlight>
                            <a:srgbClr val="FFFF00"/>
                          </a:highlight>
                          <a:latin typeface="Calibri"/>
                          <a:ea typeface="Calibri"/>
                          <a:cs typeface="Calibri"/>
                          <a:sym typeface="Calibri"/>
                        </a:rPr>
                        <a:t>[Insert Tier Criteria]</a:t>
                      </a:r>
                      <a:endParaRPr sz="1600" u="none" cap="none" strike="noStrike">
                        <a:solidFill>
                          <a:schemeClr val="dk1"/>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1600" u="none" cap="none" strike="noStrike">
                          <a:solidFill>
                            <a:schemeClr val="dk1"/>
                          </a:solidFill>
                          <a:highlight>
                            <a:srgbClr val="FFFF00"/>
                          </a:highlight>
                          <a:latin typeface="Calibri"/>
                          <a:ea typeface="Calibri"/>
                          <a:cs typeface="Calibri"/>
                          <a:sym typeface="Calibri"/>
                        </a:rPr>
                        <a:t>[Insert Tier Rewards]</a:t>
                      </a:r>
                      <a:endParaRPr b="1" sz="16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chemeClr val="dk1"/>
                        </a:buClr>
                        <a:buSzPts val="2000"/>
                        <a:buFont typeface="Arial"/>
                        <a:buNone/>
                      </a:pPr>
                      <a:r>
                        <a:rPr b="1" lang="en-JM" sz="1600" u="none" cap="none" strike="noStrike">
                          <a:solidFill>
                            <a:srgbClr val="FF0000"/>
                          </a:solidFill>
                          <a:highlight>
                            <a:srgbClr val="FFFF00"/>
                          </a:highlight>
                          <a:latin typeface="Calibri"/>
                          <a:ea typeface="Calibri"/>
                          <a:cs typeface="Calibri"/>
                          <a:sym typeface="Calibri"/>
                        </a:rPr>
                        <a:t>[Insert Tier Criteria- delete for 2 tiers ]</a:t>
                      </a:r>
                      <a:endParaRPr sz="1600" u="none" cap="none" strike="noStrike">
                        <a:solidFill>
                          <a:srgbClr val="FF0000"/>
                        </a:solidFill>
                        <a:latin typeface="Calibri"/>
                        <a:ea typeface="Calibri"/>
                        <a:cs typeface="Calibri"/>
                        <a:sym typeface="Calibri"/>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1600" u="none" cap="none" strike="noStrike">
                          <a:solidFill>
                            <a:schemeClr val="dk1"/>
                          </a:solidFill>
                          <a:highlight>
                            <a:srgbClr val="FFFF00"/>
                          </a:highlight>
                          <a:latin typeface="Calibri"/>
                          <a:ea typeface="Calibri"/>
                          <a:cs typeface="Calibri"/>
                          <a:sym typeface="Calibri"/>
                        </a:rPr>
                        <a:t>[Insert Tier Rewards]</a:t>
                      </a:r>
                      <a:endParaRPr b="1" sz="1600" u="none" cap="none" strike="noStrike">
                        <a:highlight>
                          <a:srgbClr val="FFFF00"/>
                        </a:highlight>
                        <a:latin typeface="Calibri"/>
                        <a:ea typeface="Calibri"/>
                        <a:cs typeface="Calibri"/>
                        <a:sym typeface="Calibri"/>
                      </a:endParaRPr>
                    </a:p>
                  </a:txBody>
                  <a:tcPr marT="91425" marB="91425" marR="91425" marL="91425">
                    <a:lnL cap="flat" cmpd="sng" w="19050">
                      <a:solidFill>
                        <a:schemeClr val="dk1"/>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6" name="Shape 186"/>
        <p:cNvGrpSpPr/>
        <p:nvPr/>
      </p:nvGrpSpPr>
      <p:grpSpPr>
        <a:xfrm>
          <a:off x="0" y="0"/>
          <a:ext cx="0" cy="0"/>
          <a:chOff x="0" y="0"/>
          <a:chExt cx="0" cy="0"/>
        </a:xfrm>
      </p:grpSpPr>
      <p:sp>
        <p:nvSpPr>
          <p:cNvPr id="187" name="Google Shape;187;p50"/>
          <p:cNvSpPr txBox="1"/>
          <p:nvPr/>
        </p:nvSpPr>
        <p:spPr>
          <a:xfrm>
            <a:off x="351300" y="352400"/>
            <a:ext cx="7069800" cy="2401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800"/>
              <a:buFont typeface="Arial"/>
              <a:buNone/>
            </a:pPr>
            <a:r>
              <a:rPr b="1" i="0" lang="en-JM" sz="4800" u="none" cap="none" strike="noStrike">
                <a:solidFill>
                  <a:srgbClr val="006FB6"/>
                </a:solidFill>
                <a:latin typeface="Calibri"/>
                <a:ea typeface="Calibri"/>
                <a:cs typeface="Calibri"/>
                <a:sym typeface="Calibri"/>
              </a:rPr>
              <a:t>¡Ya llega la Celebración de los Premios de Lectura! [Insert date]</a:t>
            </a:r>
            <a:endParaRPr b="1" i="0" sz="4800" u="none" cap="none" strike="noStrike">
              <a:solidFill>
                <a:srgbClr val="006FB6"/>
              </a:solidFill>
              <a:latin typeface="Calibri"/>
              <a:ea typeface="Calibri"/>
              <a:cs typeface="Calibri"/>
              <a:sym typeface="Calibri"/>
            </a:endParaRPr>
          </a:p>
        </p:txBody>
      </p:sp>
      <p:sp>
        <p:nvSpPr>
          <p:cNvPr id="188" name="Google Shape;188;p50"/>
          <p:cNvSpPr txBox="1"/>
          <p:nvPr/>
        </p:nvSpPr>
        <p:spPr>
          <a:xfrm>
            <a:off x="470850" y="6518288"/>
            <a:ext cx="6830700" cy="5541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400"/>
              <a:buFont typeface="Arial"/>
              <a:buNone/>
            </a:pPr>
            <a:r>
              <a:rPr b="1" i="0" lang="en-JM" sz="2400" u="none" cap="none" strike="noStrike">
                <a:solidFill>
                  <a:srgbClr val="000000"/>
                </a:solidFill>
                <a:latin typeface="Calibri"/>
                <a:ea typeface="Calibri"/>
                <a:cs typeface="Calibri"/>
                <a:sym typeface="Calibri"/>
              </a:rPr>
              <a:t>¿Cómo puedo ayudar a mi hijo a ganar incentivos?</a:t>
            </a:r>
            <a:endParaRPr b="1" i="0" sz="2400" u="none" cap="none" strike="noStrike">
              <a:solidFill>
                <a:srgbClr val="000000"/>
              </a:solidFill>
              <a:latin typeface="Calibri"/>
              <a:ea typeface="Calibri"/>
              <a:cs typeface="Calibri"/>
              <a:sym typeface="Calibri"/>
            </a:endParaRPr>
          </a:p>
        </p:txBody>
      </p:sp>
      <p:sp>
        <p:nvSpPr>
          <p:cNvPr id="189" name="Google Shape;189;p50"/>
          <p:cNvSpPr txBox="1"/>
          <p:nvPr/>
        </p:nvSpPr>
        <p:spPr>
          <a:xfrm>
            <a:off x="837450" y="6963225"/>
            <a:ext cx="6097500" cy="2955300"/>
          </a:xfrm>
          <a:prstGeom prst="rect">
            <a:avLst/>
          </a:prstGeom>
          <a:noFill/>
          <a:ln>
            <a:noFill/>
          </a:ln>
        </p:spPr>
        <p:txBody>
          <a:bodyPr anchorCtr="0" anchor="t" bIns="91425" lIns="91425" spcFirstLastPara="1" rIns="91425" wrap="square" tIns="91425">
            <a:spAutoFit/>
          </a:bodyPr>
          <a:lstStyle/>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Calibri"/>
                <a:ea typeface="Calibri"/>
                <a:cs typeface="Calibri"/>
                <a:sym typeface="Calibri"/>
              </a:rPr>
              <a:t>Asegúrese de que su hijo asista a la programación</a:t>
            </a:r>
            <a:endParaRPr b="1" i="0" sz="2000" u="none" cap="none" strike="noStrike">
              <a:solidFill>
                <a:srgbClr val="000000"/>
              </a:solidFill>
              <a:latin typeface="Calibri"/>
              <a:ea typeface="Calibri"/>
              <a:cs typeface="Calibri"/>
              <a:sym typeface="Calibri"/>
            </a:endParaRPr>
          </a:p>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Calibri"/>
                <a:ea typeface="Calibri"/>
                <a:cs typeface="Calibri"/>
                <a:sym typeface="Calibri"/>
              </a:rPr>
              <a:t>¡Venga a los talleres familiares! </a:t>
            </a:r>
            <a:r>
              <a:rPr b="0" i="0" lang="en-JM" sz="2000" u="none" cap="none" strike="noStrike">
                <a:solidFill>
                  <a:srgbClr val="000000"/>
                </a:solidFill>
                <a:latin typeface="Calibri"/>
                <a:ea typeface="Calibri"/>
                <a:cs typeface="Calibri"/>
                <a:sym typeface="Calibri"/>
              </a:rPr>
              <a:t>Si necesita recuperar un taller, póngase en contacto con</a:t>
            </a:r>
            <a:endParaRPr b="0" i="0" sz="2000" u="none" cap="none" strike="noStrike">
              <a:solidFill>
                <a:srgbClr val="000000"/>
              </a:solidFill>
              <a:latin typeface="Calibri"/>
              <a:ea typeface="Calibri"/>
              <a:cs typeface="Calibri"/>
              <a:sym typeface="Calibri"/>
            </a:endParaRPr>
          </a:p>
          <a:p>
            <a:pPr indent="0" lvl="0" marL="457200" marR="0" rtl="0" algn="l">
              <a:lnSpc>
                <a:spcPct val="100000"/>
              </a:lnSpc>
              <a:spcBef>
                <a:spcPts val="0"/>
              </a:spcBef>
              <a:spcAft>
                <a:spcPts val="0"/>
              </a:spcAft>
              <a:buClr>
                <a:srgbClr val="000000"/>
              </a:buClr>
              <a:buSzPts val="2000"/>
              <a:buFont typeface="Arial"/>
              <a:buNone/>
            </a:pPr>
            <a:r>
              <a:rPr b="0" i="0" lang="en-JM" sz="2000" u="none" cap="none" strike="noStrike">
                <a:solidFill>
                  <a:srgbClr val="000000"/>
                </a:solidFill>
                <a:latin typeface="Calibri"/>
                <a:ea typeface="Calibri"/>
                <a:cs typeface="Calibri"/>
                <a:sym typeface="Calibri"/>
              </a:rPr>
              <a:t> [insert Program Leader info].</a:t>
            </a:r>
            <a:endParaRPr b="0" i="0" sz="2000" u="none" cap="none" strike="noStrike">
              <a:solidFill>
                <a:srgbClr val="000000"/>
              </a:solidFill>
              <a:latin typeface="Calibri"/>
              <a:ea typeface="Calibri"/>
              <a:cs typeface="Calibri"/>
              <a:sym typeface="Calibri"/>
            </a:endParaRPr>
          </a:p>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Calibri"/>
                <a:ea typeface="Calibri"/>
                <a:cs typeface="Calibri"/>
                <a:sym typeface="Calibri"/>
              </a:rPr>
              <a:t>Lea en casa y practique las estrategias del plan de acción de su hijo y los talleres familiares. </a:t>
            </a:r>
            <a:r>
              <a:rPr b="0" i="0" lang="en-JM" sz="2000" u="none" cap="none" strike="noStrike">
                <a:solidFill>
                  <a:srgbClr val="000000"/>
                </a:solidFill>
                <a:latin typeface="Calibri"/>
                <a:ea typeface="Calibri"/>
                <a:cs typeface="Calibri"/>
                <a:sym typeface="Calibri"/>
              </a:rPr>
              <a:t>Estas estrategia le dan a su hijo un empuje en la lectura para que pueda alcanzar su meta al final de la evaluación del programa.</a:t>
            </a:r>
            <a:endParaRPr b="0" i="0" sz="2000" u="none" cap="none" strike="noStrike">
              <a:solidFill>
                <a:srgbClr val="000000"/>
              </a:solidFill>
              <a:latin typeface="Calibri"/>
              <a:ea typeface="Calibri"/>
              <a:cs typeface="Calibri"/>
              <a:sym typeface="Calibri"/>
            </a:endParaRPr>
          </a:p>
        </p:txBody>
      </p:sp>
      <p:graphicFrame>
        <p:nvGraphicFramePr>
          <p:cNvPr id="190" name="Google Shape;190;p50"/>
          <p:cNvGraphicFramePr/>
          <p:nvPr/>
        </p:nvGraphicFramePr>
        <p:xfrm>
          <a:off x="412025" y="2914988"/>
          <a:ext cx="3000000" cy="3000000"/>
        </p:xfrm>
        <a:graphic>
          <a:graphicData uri="http://schemas.openxmlformats.org/drawingml/2006/table">
            <a:tbl>
              <a:tblPr>
                <a:noFill/>
                <a:tableStyleId>{1BD0C7A2-7D05-43CB-B2B7-E99A57A0E801}</a:tableStyleId>
              </a:tblPr>
              <a:tblGrid>
                <a:gridCol w="3474175"/>
                <a:gridCol w="3474175"/>
              </a:tblGrid>
              <a:tr h="811075">
                <a:tc gridSpan="2">
                  <a:txBody>
                    <a:bodyPr/>
                    <a:lstStyle/>
                    <a:p>
                      <a:pPr indent="0" lvl="0" marL="0" marR="0" rtl="0" algn="ctr">
                        <a:lnSpc>
                          <a:spcPct val="100000"/>
                        </a:lnSpc>
                        <a:spcBef>
                          <a:spcPts val="0"/>
                        </a:spcBef>
                        <a:spcAft>
                          <a:spcPts val="0"/>
                        </a:spcAft>
                        <a:buClr>
                          <a:srgbClr val="000000"/>
                        </a:buClr>
                        <a:buSzPts val="3400"/>
                        <a:buFont typeface="Arial"/>
                        <a:buNone/>
                      </a:pPr>
                      <a:r>
                        <a:rPr b="1" lang="en-JM" sz="3400" u="none" cap="none" strike="noStrike">
                          <a:solidFill>
                            <a:srgbClr val="006FB6"/>
                          </a:solidFill>
                          <a:latin typeface="Calibri"/>
                          <a:ea typeface="Calibri"/>
                          <a:cs typeface="Calibri"/>
                          <a:sym typeface="Calibri"/>
                        </a:rPr>
                        <a:t>¿Cómo ganará mi hijo las recompensas?</a:t>
                      </a:r>
                      <a:endParaRPr b="1" sz="3400" u="none" cap="none" strike="noStrike">
                        <a:solidFill>
                          <a:srgbClr val="006FB6"/>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hMerge="1"/>
              </a:tr>
              <a:tr h="396200">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latin typeface="Calibri"/>
                          <a:ea typeface="Calibri"/>
                          <a:cs typeface="Calibri"/>
                          <a:sym typeface="Calibri"/>
                        </a:rPr>
                        <a:t>Si usted y su hijo…</a:t>
                      </a:r>
                      <a:endParaRPr b="1" sz="20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latin typeface="Calibri"/>
                          <a:ea typeface="Calibri"/>
                          <a:cs typeface="Calibri"/>
                          <a:sym typeface="Calibri"/>
                        </a:rPr>
                        <a:t>Ganará…</a:t>
                      </a:r>
                      <a:endParaRPr b="1" sz="20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chemeClr val="dk1"/>
                        </a:buClr>
                        <a:buSzPts val="2000"/>
                        <a:buFont typeface="Arial"/>
                        <a:buNone/>
                      </a:pPr>
                      <a:r>
                        <a:rPr b="1" lang="en-JM" sz="2000" u="none" cap="none" strike="noStrike">
                          <a:solidFill>
                            <a:schemeClr val="dk1"/>
                          </a:solidFill>
                          <a:highlight>
                            <a:srgbClr val="FFFF00"/>
                          </a:highlight>
                          <a:latin typeface="Calibri"/>
                          <a:ea typeface="Calibri"/>
                          <a:cs typeface="Calibri"/>
                          <a:sym typeface="Calibri"/>
                        </a:rPr>
                        <a:t>[Insert Tier Criteria]</a:t>
                      </a:r>
                      <a:endParaRPr sz="20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highlight>
                            <a:srgbClr val="FFFF00"/>
                          </a:highlight>
                          <a:latin typeface="Calibri"/>
                          <a:ea typeface="Calibri"/>
                          <a:cs typeface="Calibri"/>
                          <a:sym typeface="Calibri"/>
                        </a:rPr>
                        <a:t>[Insert Tier Incentives]</a:t>
                      </a:r>
                      <a:endParaRPr b="1" sz="20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chemeClr val="dk1"/>
                        </a:buClr>
                        <a:buSzPts val="2000"/>
                        <a:buFont typeface="Arial"/>
                        <a:buNone/>
                      </a:pPr>
                      <a:r>
                        <a:rPr b="1" lang="en-JM" sz="2000" u="none" cap="none" strike="noStrike">
                          <a:solidFill>
                            <a:schemeClr val="dk1"/>
                          </a:solidFill>
                          <a:highlight>
                            <a:srgbClr val="FFFF00"/>
                          </a:highlight>
                          <a:latin typeface="Calibri"/>
                          <a:ea typeface="Calibri"/>
                          <a:cs typeface="Calibri"/>
                          <a:sym typeface="Calibri"/>
                        </a:rPr>
                        <a:t>[Insert Tier Criteria]</a:t>
                      </a:r>
                      <a:endParaRPr sz="2000" u="none" cap="none" strike="noStrike">
                        <a:solidFill>
                          <a:schemeClr val="dk1"/>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solidFill>
                            <a:schemeClr val="dk1"/>
                          </a:solidFill>
                          <a:highlight>
                            <a:srgbClr val="FFFF00"/>
                          </a:highlight>
                          <a:latin typeface="Calibri"/>
                          <a:ea typeface="Calibri"/>
                          <a:cs typeface="Calibri"/>
                          <a:sym typeface="Calibri"/>
                        </a:rPr>
                        <a:t>[Insert Tier Incentives]</a:t>
                      </a:r>
                      <a:endParaRPr b="1" sz="20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chemeClr val="dk1"/>
                        </a:buClr>
                        <a:buSzPts val="2000"/>
                        <a:buFont typeface="Arial"/>
                        <a:buNone/>
                      </a:pPr>
                      <a:r>
                        <a:rPr b="1" lang="en-JM" sz="1600" u="none" cap="none" strike="noStrike">
                          <a:solidFill>
                            <a:srgbClr val="FF0000"/>
                          </a:solidFill>
                          <a:highlight>
                            <a:srgbClr val="FFFF00"/>
                          </a:highlight>
                          <a:latin typeface="Calibri"/>
                          <a:ea typeface="Calibri"/>
                          <a:cs typeface="Calibri"/>
                          <a:sym typeface="Calibri"/>
                        </a:rPr>
                        <a:t>[Insert Tier Criteria- delete for 2 tiers ]</a:t>
                      </a:r>
                      <a:endParaRPr b="1" sz="2000" u="none" cap="none" strike="noStrike">
                        <a:solidFill>
                          <a:schemeClr val="dk1"/>
                        </a:solidFill>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solidFill>
                            <a:schemeClr val="dk1"/>
                          </a:solidFill>
                          <a:highlight>
                            <a:srgbClr val="FFFF00"/>
                          </a:highlight>
                          <a:latin typeface="Calibri"/>
                          <a:ea typeface="Calibri"/>
                          <a:cs typeface="Calibri"/>
                          <a:sym typeface="Calibri"/>
                        </a:rPr>
                        <a:t>[Insert Tier Incentives]</a:t>
                      </a:r>
                      <a:endParaRPr b="1" sz="20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4" name="Shape 194"/>
        <p:cNvGrpSpPr/>
        <p:nvPr/>
      </p:nvGrpSpPr>
      <p:grpSpPr>
        <a:xfrm>
          <a:off x="0" y="0"/>
          <a:ext cx="0" cy="0"/>
          <a:chOff x="0" y="0"/>
          <a:chExt cx="0" cy="0"/>
        </a:xfrm>
      </p:grpSpPr>
      <p:sp>
        <p:nvSpPr>
          <p:cNvPr id="195" name="Google Shape;195;p51"/>
          <p:cNvSpPr txBox="1"/>
          <p:nvPr/>
        </p:nvSpPr>
        <p:spPr>
          <a:xfrm>
            <a:off x="733200" y="243200"/>
            <a:ext cx="6306000" cy="2400627"/>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800"/>
              <a:buFont typeface="Arial"/>
              <a:buNone/>
            </a:pPr>
            <a:r>
              <a:rPr b="1" i="0" lang="en-JM" sz="4800" u="none" cap="none" strike="noStrike">
                <a:solidFill>
                  <a:srgbClr val="006FB6"/>
                </a:solidFill>
                <a:latin typeface="Calibri"/>
                <a:ea typeface="Calibri"/>
                <a:cs typeface="Calibri"/>
                <a:sym typeface="Calibri"/>
              </a:rPr>
              <a:t>የመማሪያ ጉርሻ/ቦነስ በዓል እየመጣ ነው!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b="1" i="0" lang="en-JM" sz="4800" u="none" cap="none" strike="noStrike">
                <a:solidFill>
                  <a:srgbClr val="006FB6"/>
                </a:solidFill>
                <a:latin typeface="Calibri"/>
                <a:ea typeface="Calibri"/>
                <a:cs typeface="Calibri"/>
                <a:sym typeface="Calibri"/>
              </a:rPr>
              <a:t>[</a:t>
            </a:r>
            <a:r>
              <a:rPr b="1" i="0" lang="en-JM" sz="4800" u="none" cap="none" strike="noStrike">
                <a:solidFill>
                  <a:srgbClr val="006FB6"/>
                </a:solidFill>
                <a:highlight>
                  <a:srgbClr val="FFFF00"/>
                </a:highlight>
                <a:latin typeface="Calibri"/>
                <a:ea typeface="Calibri"/>
                <a:cs typeface="Calibri"/>
                <a:sym typeface="Calibri"/>
              </a:rPr>
              <a:t>Insert date</a:t>
            </a:r>
            <a:r>
              <a:rPr b="1" i="0" lang="en-JM" sz="4800" u="none" cap="none" strike="noStrike">
                <a:solidFill>
                  <a:srgbClr val="006FB6"/>
                </a:solidFill>
                <a:latin typeface="Calibri"/>
                <a:ea typeface="Calibri"/>
                <a:cs typeface="Calibri"/>
                <a:sym typeface="Calibri"/>
              </a:rPr>
              <a:t>]</a:t>
            </a:r>
            <a:endParaRPr b="1" i="0" sz="4800" u="none" cap="none" strike="noStrike">
              <a:solidFill>
                <a:srgbClr val="006FB6"/>
              </a:solidFill>
              <a:latin typeface="Calibri"/>
              <a:ea typeface="Calibri"/>
              <a:cs typeface="Calibri"/>
              <a:sym typeface="Calibri"/>
            </a:endParaRPr>
          </a:p>
        </p:txBody>
      </p:sp>
      <p:sp>
        <p:nvSpPr>
          <p:cNvPr id="196" name="Google Shape;196;p51"/>
          <p:cNvSpPr txBox="1"/>
          <p:nvPr/>
        </p:nvSpPr>
        <p:spPr>
          <a:xfrm>
            <a:off x="470850" y="6770175"/>
            <a:ext cx="7142100" cy="492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i="0" lang="en-JM" sz="2000" u="none" cap="none" strike="noStrike">
                <a:solidFill>
                  <a:srgbClr val="000000"/>
                </a:solidFill>
                <a:latin typeface="Calibri"/>
                <a:ea typeface="Calibri"/>
                <a:cs typeface="Calibri"/>
                <a:sym typeface="Calibri"/>
              </a:rPr>
              <a:t>ማበረታቻዎችን ለማግኘት ልጄን እንዴት መርዳት እችላለሁ? </a:t>
            </a:r>
            <a:endParaRPr b="1" i="0" sz="2000" u="none" cap="none" strike="noStrike">
              <a:solidFill>
                <a:srgbClr val="000000"/>
              </a:solidFill>
              <a:latin typeface="Calibri"/>
              <a:ea typeface="Calibri"/>
              <a:cs typeface="Calibri"/>
              <a:sym typeface="Calibri"/>
            </a:endParaRPr>
          </a:p>
        </p:txBody>
      </p:sp>
      <p:sp>
        <p:nvSpPr>
          <p:cNvPr id="197" name="Google Shape;197;p51"/>
          <p:cNvSpPr txBox="1"/>
          <p:nvPr/>
        </p:nvSpPr>
        <p:spPr>
          <a:xfrm>
            <a:off x="733200" y="7304400"/>
            <a:ext cx="6495300" cy="2955300"/>
          </a:xfrm>
          <a:prstGeom prst="rect">
            <a:avLst/>
          </a:prstGeom>
          <a:noFill/>
          <a:ln>
            <a:noFill/>
          </a:ln>
        </p:spPr>
        <p:txBody>
          <a:bodyPr anchorCtr="0" anchor="t" bIns="91425" lIns="91425" spcFirstLastPara="1" rIns="91425" wrap="square" tIns="91425">
            <a:spAutoFit/>
          </a:bodyPr>
          <a:lstStyle/>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Arial"/>
                <a:ea typeface="Arial"/>
                <a:cs typeface="Arial"/>
                <a:sym typeface="Arial"/>
              </a:rPr>
              <a:t>ልጅዎ በፕሮግራሙ ውስጥ መሳተፉን ያረጋግጡ።</a:t>
            </a:r>
            <a:endParaRPr b="1" i="0" sz="2000" u="none" cap="none" strike="noStrike">
              <a:solidFill>
                <a:srgbClr val="000000"/>
              </a:solidFill>
              <a:latin typeface="Calibri"/>
              <a:ea typeface="Calibri"/>
              <a:cs typeface="Calibri"/>
              <a:sym typeface="Calibri"/>
            </a:endParaRPr>
          </a:p>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Calibri"/>
                <a:ea typeface="Calibri"/>
                <a:cs typeface="Calibri"/>
                <a:sym typeface="Calibri"/>
              </a:rPr>
              <a:t>ወደ ቤተሰብ አውደ ጥናቶች ይምጡ! </a:t>
            </a:r>
            <a:r>
              <a:rPr b="0" i="0" lang="en-JM" sz="2000" u="none" cap="none" strike="noStrike">
                <a:solidFill>
                  <a:srgbClr val="000000"/>
                </a:solidFill>
                <a:latin typeface="Calibri"/>
                <a:ea typeface="Calibri"/>
                <a:cs typeface="Calibri"/>
                <a:sym typeface="Calibri"/>
              </a:rPr>
              <a:t>አውደ ጥናትን ማካካስ ከፈለጉ፣ ከ [insert Program Leader info] ጋር ይገናኙ</a:t>
            </a:r>
            <a:endParaRPr b="0" i="0" sz="2000" u="none" cap="none" strike="noStrike">
              <a:solidFill>
                <a:srgbClr val="000000"/>
              </a:solidFill>
              <a:latin typeface="Calibri"/>
              <a:ea typeface="Calibri"/>
              <a:cs typeface="Calibri"/>
              <a:sym typeface="Calibri"/>
            </a:endParaRPr>
          </a:p>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Calibri"/>
                <a:ea typeface="Calibri"/>
                <a:cs typeface="Calibri"/>
                <a:sym typeface="Calibri"/>
              </a:rPr>
              <a:t>ቤት አንብቡ እና ከልጅዎ የትግበራ ዕቅድ እና ቤተሰብ አውደ ጥናቶች ላይ ስልቶችን ተለማመዱ። </a:t>
            </a:r>
            <a:r>
              <a:rPr b="0" i="0" lang="en-JM" sz="2000" u="none" cap="none" strike="noStrike">
                <a:solidFill>
                  <a:srgbClr val="000000"/>
                </a:solidFill>
                <a:latin typeface="Calibri"/>
                <a:ea typeface="Calibri"/>
                <a:cs typeface="Calibri"/>
                <a:sym typeface="Calibri"/>
              </a:rPr>
              <a:t>እነዚህ ስልቶች ለልጅዎ የንባብ ማበረታቻ በመስጠት በፕሮግራሙ መጨረሻ ምዘና ላይ ግቡን እንዲያሳኩ ያደርጋሉ።</a:t>
            </a:r>
            <a:endParaRPr b="0" i="0" sz="2000" u="none" cap="none" strike="noStrike">
              <a:solidFill>
                <a:srgbClr val="000000"/>
              </a:solidFill>
              <a:latin typeface="Calibri"/>
              <a:ea typeface="Calibri"/>
              <a:cs typeface="Calibri"/>
              <a:sym typeface="Calibri"/>
            </a:endParaRPr>
          </a:p>
        </p:txBody>
      </p:sp>
      <p:graphicFrame>
        <p:nvGraphicFramePr>
          <p:cNvPr id="198" name="Google Shape;198;p51"/>
          <p:cNvGraphicFramePr/>
          <p:nvPr/>
        </p:nvGraphicFramePr>
        <p:xfrm>
          <a:off x="664693" y="2806938"/>
          <a:ext cx="3000000" cy="3000000"/>
        </p:xfrm>
        <a:graphic>
          <a:graphicData uri="http://schemas.openxmlformats.org/drawingml/2006/table">
            <a:tbl>
              <a:tblPr>
                <a:noFill/>
                <a:tableStyleId>{1BD0C7A2-7D05-43CB-B2B7-E99A57A0E801}</a:tableStyleId>
              </a:tblPr>
              <a:tblGrid>
                <a:gridCol w="3474175"/>
                <a:gridCol w="3474175"/>
              </a:tblGrid>
              <a:tr h="811075">
                <a:tc gridSpan="2">
                  <a:txBody>
                    <a:bodyPr/>
                    <a:lstStyle/>
                    <a:p>
                      <a:pPr indent="0" lvl="0" marL="0" marR="0" rtl="0" algn="ctr">
                        <a:lnSpc>
                          <a:spcPct val="100000"/>
                        </a:lnSpc>
                        <a:spcBef>
                          <a:spcPts val="0"/>
                        </a:spcBef>
                        <a:spcAft>
                          <a:spcPts val="0"/>
                        </a:spcAft>
                        <a:buClr>
                          <a:srgbClr val="000000"/>
                        </a:buClr>
                        <a:buSzPts val="3200"/>
                        <a:buFont typeface="Arial"/>
                        <a:buNone/>
                      </a:pPr>
                      <a:r>
                        <a:rPr b="1" lang="en-JM" sz="3200" u="none" cap="none" strike="noStrike">
                          <a:solidFill>
                            <a:srgbClr val="006FB6"/>
                          </a:solidFill>
                          <a:latin typeface="Calibri"/>
                          <a:ea typeface="Calibri"/>
                          <a:cs typeface="Calibri"/>
                          <a:sym typeface="Calibri"/>
                        </a:rPr>
                        <a:t>ልጄ ማበረታቻዎችን እንዴት ያገኛል/ታገኛለች?</a:t>
                      </a:r>
                      <a:endParaRPr b="1" sz="3200" u="none" cap="none" strike="noStrike">
                        <a:solidFill>
                          <a:srgbClr val="006FB6"/>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hMerge="1"/>
              </a:tr>
              <a:tr h="396200">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latin typeface="Calibri"/>
                          <a:ea typeface="Calibri"/>
                          <a:cs typeface="Calibri"/>
                          <a:sym typeface="Calibri"/>
                        </a:rPr>
                        <a:t>እርስዎ እና ልጅዎ ...</a:t>
                      </a:r>
                      <a:endParaRPr b="1" sz="18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latin typeface="Calibri"/>
                          <a:ea typeface="Calibri"/>
                          <a:cs typeface="Calibri"/>
                          <a:sym typeface="Calibri"/>
                        </a:rPr>
                        <a:t>… ያገኛሉ</a:t>
                      </a:r>
                      <a:endParaRPr b="1" sz="18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rgbClr val="000000"/>
                        </a:buClr>
                        <a:buSzPts val="1800"/>
                        <a:buFont typeface="Arial"/>
                        <a:buNone/>
                      </a:pPr>
                      <a:r>
                        <a:rPr lang="en-JM" sz="1800" u="none" cap="none" strike="noStrike">
                          <a:latin typeface="Calibri"/>
                          <a:ea typeface="Calibri"/>
                          <a:cs typeface="Calibri"/>
                          <a:sym typeface="Calibri"/>
                        </a:rPr>
                        <a:t>የ Springboard ፕሮግራምን ከተካፈሉ </a:t>
                      </a:r>
                      <a:endParaRPr sz="18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highlight>
                            <a:srgbClr val="FFFF00"/>
                          </a:highlight>
                          <a:latin typeface="Calibri"/>
                          <a:ea typeface="Calibri"/>
                          <a:cs typeface="Calibri"/>
                          <a:sym typeface="Calibri"/>
                        </a:rPr>
                        <a:t>[Insert Tier Incentives]</a:t>
                      </a:r>
                      <a:endParaRPr b="1" sz="18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rgbClr val="000000"/>
                        </a:buClr>
                        <a:buSzPts val="1800"/>
                        <a:buFont typeface="Arial"/>
                        <a:buNone/>
                      </a:pPr>
                      <a:r>
                        <a:rPr lang="en-JM" sz="1800" u="none" cap="none" strike="noStrike">
                          <a:solidFill>
                            <a:schemeClr val="dk1"/>
                          </a:solidFill>
                          <a:latin typeface="Calibri"/>
                          <a:ea typeface="Calibri"/>
                          <a:cs typeface="Calibri"/>
                          <a:sym typeface="Calibri"/>
                        </a:rPr>
                        <a:t>ሁሉንም አውደ ጥናቶች ከተካፈሉ እና የእድገት ግብን ካሳኩ </a:t>
                      </a:r>
                      <a:endParaRPr sz="18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solidFill>
                            <a:schemeClr val="dk1"/>
                          </a:solidFill>
                          <a:highlight>
                            <a:srgbClr val="FFFF00"/>
                          </a:highlight>
                          <a:latin typeface="Calibri"/>
                          <a:ea typeface="Calibri"/>
                          <a:cs typeface="Calibri"/>
                          <a:sym typeface="Calibri"/>
                        </a:rPr>
                        <a:t>[Insert Tier Incentives]</a:t>
                      </a:r>
                      <a:endParaRPr b="1" sz="18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rgbClr val="000000"/>
                        </a:buClr>
                        <a:buSzPts val="1800"/>
                        <a:buFont typeface="Arial"/>
                        <a:buNone/>
                      </a:pPr>
                      <a:r>
                        <a:rPr lang="en-JM" sz="1800" u="none" cap="none" strike="noStrike">
                          <a:solidFill>
                            <a:schemeClr val="dk1"/>
                          </a:solidFill>
                          <a:latin typeface="Calibri"/>
                          <a:ea typeface="Calibri"/>
                          <a:cs typeface="Calibri"/>
                          <a:sym typeface="Calibri"/>
                        </a:rPr>
                        <a:t>ሁሉንም አውደ ጥናቶች ከተካፈሉ እና የላቀ ግብን ካሳኩ </a:t>
                      </a:r>
                      <a:endParaRPr sz="18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solidFill>
                            <a:schemeClr val="dk1"/>
                          </a:solidFill>
                          <a:highlight>
                            <a:srgbClr val="FFFF00"/>
                          </a:highlight>
                          <a:latin typeface="Calibri"/>
                          <a:ea typeface="Calibri"/>
                          <a:cs typeface="Calibri"/>
                          <a:sym typeface="Calibri"/>
                        </a:rPr>
                        <a:t>[Insert Tier Incentives]</a:t>
                      </a:r>
                      <a:endParaRPr b="1" sz="18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52"/>
          <p:cNvSpPr txBox="1"/>
          <p:nvPr/>
        </p:nvSpPr>
        <p:spPr>
          <a:xfrm>
            <a:off x="733200" y="243200"/>
            <a:ext cx="6306000" cy="2400627"/>
          </a:xfrm>
          <a:prstGeom prst="rect">
            <a:avLst/>
          </a:prstGeom>
          <a:noFill/>
          <a:ln>
            <a:noFill/>
          </a:ln>
        </p:spPr>
        <p:txBody>
          <a:bodyPr anchorCtr="0" anchor="t" bIns="91425" lIns="91425" spcFirstLastPara="1" rIns="91425" wrap="square" tIns="91425">
            <a:spAutoFit/>
          </a:bodyPr>
          <a:lstStyle/>
          <a:p>
            <a:pPr indent="0" lvl="0" marL="0" marR="0" rtl="1" algn="ctr">
              <a:lnSpc>
                <a:spcPct val="100000"/>
              </a:lnSpc>
              <a:spcBef>
                <a:spcPts val="0"/>
              </a:spcBef>
              <a:spcAft>
                <a:spcPts val="0"/>
              </a:spcAft>
              <a:buClr>
                <a:srgbClr val="000000"/>
              </a:buClr>
              <a:buSzPts val="4800"/>
              <a:buFont typeface="Arial"/>
              <a:buNone/>
            </a:pPr>
            <a:r>
              <a:rPr b="1" i="0" lang="en-JM" sz="4800" u="none" cap="none" strike="noStrike">
                <a:solidFill>
                  <a:srgbClr val="006FB6"/>
                </a:solidFill>
                <a:latin typeface="Times New Roman"/>
                <a:ea typeface="Times New Roman"/>
                <a:cs typeface="Times New Roman"/>
                <a:sym typeface="Times New Roman"/>
              </a:rPr>
              <a:t>اقترب موعد الاحتفال بمكافأة التعلم!</a:t>
            </a:r>
            <a:endParaRPr b="1" i="0" sz="4800" u="none" cap="none" strike="noStrike">
              <a:solidFill>
                <a:srgbClr val="006FB6"/>
              </a:solidFill>
              <a:latin typeface="Times New Roman"/>
              <a:ea typeface="Times New Roman"/>
              <a:cs typeface="Times New Roman"/>
              <a:sym typeface="Times New Roman"/>
            </a:endParaRPr>
          </a:p>
          <a:p>
            <a:pPr indent="0" lvl="0" marL="0" marR="0" rtl="1" algn="ctr">
              <a:lnSpc>
                <a:spcPct val="100000"/>
              </a:lnSpc>
              <a:spcBef>
                <a:spcPts val="0"/>
              </a:spcBef>
              <a:spcAft>
                <a:spcPts val="0"/>
              </a:spcAft>
              <a:buClr>
                <a:srgbClr val="000000"/>
              </a:buClr>
              <a:buSzPts val="4800"/>
              <a:buFont typeface="Arial"/>
              <a:buNone/>
            </a:pPr>
            <a:r>
              <a:rPr b="1" i="0" lang="en-JM" sz="4800" u="none" cap="none" strike="noStrike">
                <a:solidFill>
                  <a:srgbClr val="006FB6"/>
                </a:solidFill>
                <a:latin typeface="Times New Roman"/>
                <a:ea typeface="Times New Roman"/>
                <a:cs typeface="Times New Roman"/>
                <a:sym typeface="Times New Roman"/>
              </a:rPr>
              <a:t> [</a:t>
            </a:r>
            <a:r>
              <a:rPr b="1" i="0" lang="en-JM" sz="4800" u="none" cap="none" strike="noStrike">
                <a:solidFill>
                  <a:srgbClr val="006FB6"/>
                </a:solidFill>
                <a:highlight>
                  <a:srgbClr val="FFFF00"/>
                </a:highlight>
                <a:latin typeface="Times New Roman"/>
                <a:ea typeface="Times New Roman"/>
                <a:cs typeface="Times New Roman"/>
                <a:sym typeface="Times New Roman"/>
              </a:rPr>
              <a:t>Insert date</a:t>
            </a:r>
            <a:r>
              <a:rPr b="1" i="0" lang="en-JM" sz="4800" u="none" cap="none" strike="noStrike">
                <a:solidFill>
                  <a:srgbClr val="006FB6"/>
                </a:solidFill>
                <a:latin typeface="Times New Roman"/>
                <a:ea typeface="Times New Roman"/>
                <a:cs typeface="Times New Roman"/>
                <a:sym typeface="Times New Roman"/>
              </a:rPr>
              <a:t>]</a:t>
            </a:r>
            <a:endParaRPr b="1" i="0" sz="4800" u="none" cap="none" strike="noStrike">
              <a:solidFill>
                <a:srgbClr val="006FB6"/>
              </a:solidFill>
              <a:latin typeface="Times New Roman"/>
              <a:ea typeface="Times New Roman"/>
              <a:cs typeface="Times New Roman"/>
              <a:sym typeface="Times New Roman"/>
            </a:endParaRPr>
          </a:p>
        </p:txBody>
      </p:sp>
      <p:sp>
        <p:nvSpPr>
          <p:cNvPr id="204" name="Google Shape;204;p52"/>
          <p:cNvSpPr txBox="1"/>
          <p:nvPr/>
        </p:nvSpPr>
        <p:spPr>
          <a:xfrm>
            <a:off x="470850" y="7229800"/>
            <a:ext cx="6948300" cy="554100"/>
          </a:xfrm>
          <a:prstGeom prst="rect">
            <a:avLst/>
          </a:prstGeom>
          <a:noFill/>
          <a:ln>
            <a:noFill/>
          </a:ln>
        </p:spPr>
        <p:txBody>
          <a:bodyPr anchorCtr="0" anchor="t" bIns="91425" lIns="91425" spcFirstLastPara="1" rIns="91425" wrap="square" tIns="91425">
            <a:spAutoFit/>
          </a:bodyPr>
          <a:lstStyle/>
          <a:p>
            <a:pPr indent="0" lvl="0" marL="0" marR="0" rtl="1" algn="ctr">
              <a:lnSpc>
                <a:spcPct val="100000"/>
              </a:lnSpc>
              <a:spcBef>
                <a:spcPts val="0"/>
              </a:spcBef>
              <a:spcAft>
                <a:spcPts val="0"/>
              </a:spcAft>
              <a:buClr>
                <a:srgbClr val="000000"/>
              </a:buClr>
              <a:buSzPts val="2400"/>
              <a:buFont typeface="Arial"/>
              <a:buNone/>
            </a:pPr>
            <a:r>
              <a:rPr b="1" i="0" lang="en-JM" sz="2400" u="none" cap="none" strike="noStrike">
                <a:solidFill>
                  <a:srgbClr val="000000"/>
                </a:solidFill>
                <a:latin typeface="Times New Roman"/>
                <a:ea typeface="Times New Roman"/>
                <a:cs typeface="Times New Roman"/>
                <a:sym typeface="Times New Roman"/>
              </a:rPr>
              <a:t>كيف يمكنني مساعدة طفلي في الحصول على حوافز؟</a:t>
            </a:r>
            <a:endParaRPr b="1" i="0" sz="2400" u="none" cap="none" strike="noStrike">
              <a:solidFill>
                <a:srgbClr val="000000"/>
              </a:solidFill>
              <a:latin typeface="Times New Roman"/>
              <a:ea typeface="Times New Roman"/>
              <a:cs typeface="Times New Roman"/>
              <a:sym typeface="Times New Roman"/>
            </a:endParaRPr>
          </a:p>
        </p:txBody>
      </p:sp>
      <p:sp>
        <p:nvSpPr>
          <p:cNvPr id="205" name="Google Shape;205;p52"/>
          <p:cNvSpPr txBox="1"/>
          <p:nvPr/>
        </p:nvSpPr>
        <p:spPr>
          <a:xfrm>
            <a:off x="1294650" y="7783905"/>
            <a:ext cx="6097500" cy="2339700"/>
          </a:xfrm>
          <a:prstGeom prst="rect">
            <a:avLst/>
          </a:prstGeom>
          <a:noFill/>
          <a:ln>
            <a:noFill/>
          </a:ln>
        </p:spPr>
        <p:txBody>
          <a:bodyPr anchorCtr="0" anchor="t" bIns="91425" lIns="91425" spcFirstLastPara="1" rIns="91425" wrap="square" tIns="91425">
            <a:spAutoFit/>
          </a:bodyPr>
          <a:lstStyle/>
          <a:p>
            <a:pPr indent="-355600" lvl="0" marL="457200" marR="0" rtl="1" algn="r">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Arial"/>
                <a:ea typeface="Arial"/>
                <a:cs typeface="Arial"/>
                <a:sym typeface="Arial"/>
              </a:rPr>
              <a:t>تأكد من أن طفلك يحضر البرنامج.</a:t>
            </a:r>
            <a:endParaRPr b="1" i="0" sz="2000" u="none" cap="none" strike="noStrike">
              <a:solidFill>
                <a:srgbClr val="000000"/>
              </a:solidFill>
              <a:latin typeface="Times New Roman"/>
              <a:ea typeface="Times New Roman"/>
              <a:cs typeface="Times New Roman"/>
              <a:sym typeface="Times New Roman"/>
            </a:endParaRPr>
          </a:p>
          <a:p>
            <a:pPr indent="-355600" lvl="0" marL="457200" marR="0" rtl="1" algn="r">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Times New Roman"/>
                <a:ea typeface="Times New Roman"/>
                <a:cs typeface="Times New Roman"/>
                <a:sym typeface="Times New Roman"/>
              </a:rPr>
              <a:t>حضور ورش العمل الأسرية! </a:t>
            </a:r>
            <a:r>
              <a:rPr b="0" i="0" lang="en-JM" sz="2000" u="none" cap="none" strike="noStrike">
                <a:solidFill>
                  <a:srgbClr val="000000"/>
                </a:solidFill>
                <a:latin typeface="Times New Roman"/>
                <a:ea typeface="Times New Roman"/>
                <a:cs typeface="Times New Roman"/>
                <a:sym typeface="Times New Roman"/>
              </a:rPr>
              <a:t>إذا كنت بحاجة إلى تكوين ورشة عمل، فتواصل مع [insert Program Leader info]</a:t>
            </a:r>
            <a:endParaRPr b="0" i="0" sz="2000" u="none" cap="none" strike="noStrike">
              <a:solidFill>
                <a:srgbClr val="000000"/>
              </a:solidFill>
              <a:latin typeface="Times New Roman"/>
              <a:ea typeface="Times New Roman"/>
              <a:cs typeface="Times New Roman"/>
              <a:sym typeface="Times New Roman"/>
            </a:endParaRPr>
          </a:p>
          <a:p>
            <a:pPr indent="-355600" lvl="0" marL="457200" marR="0" rtl="1" algn="r">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Times New Roman"/>
                <a:ea typeface="Times New Roman"/>
                <a:cs typeface="Times New Roman"/>
                <a:sym typeface="Times New Roman"/>
              </a:rPr>
              <a:t>اقرأ في المنزل ومارس الاستراتيجيات من خطة العمل الخاصة بطفلك وورش العمل الأسرية. </a:t>
            </a:r>
            <a:r>
              <a:rPr b="0" i="0" lang="en-JM" sz="2000" u="none" cap="none" strike="noStrike">
                <a:solidFill>
                  <a:srgbClr val="000000"/>
                </a:solidFill>
                <a:latin typeface="Times New Roman"/>
                <a:ea typeface="Times New Roman"/>
                <a:cs typeface="Times New Roman"/>
                <a:sym typeface="Times New Roman"/>
              </a:rPr>
              <a:t>تمنح هذه الاستراتيجيات طفلك دفعة قوية للقراءة حتى يتمكن من الوصول إلى هدفه في نهاية تقييم البرنامج.</a:t>
            </a:r>
            <a:endParaRPr b="0" i="0" sz="2000" u="none" cap="none" strike="noStrike">
              <a:solidFill>
                <a:srgbClr val="000000"/>
              </a:solidFill>
              <a:latin typeface="Times New Roman"/>
              <a:ea typeface="Times New Roman"/>
              <a:cs typeface="Times New Roman"/>
              <a:sym typeface="Times New Roman"/>
            </a:endParaRPr>
          </a:p>
        </p:txBody>
      </p:sp>
      <p:graphicFrame>
        <p:nvGraphicFramePr>
          <p:cNvPr id="206" name="Google Shape;206;p52"/>
          <p:cNvGraphicFramePr/>
          <p:nvPr/>
        </p:nvGraphicFramePr>
        <p:xfrm>
          <a:off x="412025" y="3187938"/>
          <a:ext cx="3000000" cy="3000000"/>
        </p:xfrm>
        <a:graphic>
          <a:graphicData uri="http://schemas.openxmlformats.org/drawingml/2006/table">
            <a:tbl>
              <a:tblPr>
                <a:noFill/>
                <a:tableStyleId>{1BD0C7A2-7D05-43CB-B2B7-E99A57A0E801}</a:tableStyleId>
              </a:tblPr>
              <a:tblGrid>
                <a:gridCol w="3474175"/>
                <a:gridCol w="3474175"/>
              </a:tblGrid>
              <a:tr h="811075">
                <a:tc gridSpan="2">
                  <a:txBody>
                    <a:bodyPr/>
                    <a:lstStyle/>
                    <a:p>
                      <a:pPr indent="0" lvl="0" marL="0" marR="0" rtl="1" algn="ctr">
                        <a:lnSpc>
                          <a:spcPct val="100000"/>
                        </a:lnSpc>
                        <a:spcBef>
                          <a:spcPts val="0"/>
                        </a:spcBef>
                        <a:spcAft>
                          <a:spcPts val="0"/>
                        </a:spcAft>
                        <a:buClr>
                          <a:srgbClr val="000000"/>
                        </a:buClr>
                        <a:buSzPts val="3600"/>
                        <a:buFont typeface="Arial"/>
                        <a:buNone/>
                      </a:pPr>
                      <a:r>
                        <a:rPr b="1" i="0" lang="en-JM" sz="3600" u="none" cap="none" strike="noStrike">
                          <a:solidFill>
                            <a:srgbClr val="006FB6"/>
                          </a:solidFill>
                          <a:latin typeface="Times New Roman"/>
                          <a:ea typeface="Times New Roman"/>
                          <a:cs typeface="Times New Roman"/>
                          <a:sym typeface="Times New Roman"/>
                        </a:rPr>
                        <a:t>كيف سيحصل طفلي على حوافز؟</a:t>
                      </a:r>
                      <a:endParaRPr b="1" sz="3600" u="none" cap="none" strike="noStrike">
                        <a:solidFill>
                          <a:srgbClr val="006FB6"/>
                        </a:solidFill>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hMerge="1"/>
              </a:tr>
              <a:tr h="396200">
                <a:tc>
                  <a:txBody>
                    <a:bodyPr/>
                    <a:lstStyle/>
                    <a:p>
                      <a:pPr indent="0" lvl="0" marL="0" marR="0" rtl="1" algn="r">
                        <a:lnSpc>
                          <a:spcPct val="100000"/>
                        </a:lnSpc>
                        <a:spcBef>
                          <a:spcPts val="0"/>
                        </a:spcBef>
                        <a:spcAft>
                          <a:spcPts val="0"/>
                        </a:spcAft>
                        <a:buClr>
                          <a:srgbClr val="000000"/>
                        </a:buClr>
                        <a:buSzPts val="2000"/>
                        <a:buFont typeface="Arial"/>
                        <a:buNone/>
                      </a:pPr>
                      <a:r>
                        <a:rPr b="1" i="0" lang="en-JM" sz="2000" u="none" cap="none" strike="noStrike">
                          <a:latin typeface="Times New Roman"/>
                          <a:ea typeface="Times New Roman"/>
                          <a:cs typeface="Times New Roman"/>
                          <a:sym typeface="Times New Roman"/>
                        </a:rPr>
                        <a:t>تحصلان على...</a:t>
                      </a:r>
                      <a:endParaRPr b="1" sz="2000" u="none" cap="none" strike="noStrike">
                        <a:latin typeface="Times New Roman"/>
                        <a:ea typeface="Times New Roman"/>
                        <a:cs typeface="Times New Roman"/>
                        <a:sym typeface="Times New Roman"/>
                      </a:endParaRPr>
                    </a:p>
                    <a:p>
                      <a:pPr indent="0" lvl="0" marL="0" marR="0" rtl="1" algn="r">
                        <a:lnSpc>
                          <a:spcPct val="100000"/>
                        </a:lnSpc>
                        <a:spcBef>
                          <a:spcPts val="0"/>
                        </a:spcBef>
                        <a:spcAft>
                          <a:spcPts val="0"/>
                        </a:spcAft>
                        <a:buClr>
                          <a:srgbClr val="000000"/>
                        </a:buClr>
                        <a:buSzPts val="2000"/>
                        <a:buFont typeface="Arial"/>
                        <a:buNone/>
                      </a:pPr>
                      <a:r>
                        <a:t/>
                      </a:r>
                      <a:endParaRPr b="1" sz="2000" u="none" cap="none" strike="noStrike">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2000"/>
                        <a:buFont typeface="Arial"/>
                        <a:buNone/>
                      </a:pPr>
                      <a:r>
                        <a:rPr b="1" i="0" lang="en-JM" sz="2000" u="none" cap="none" strike="noStrike">
                          <a:latin typeface="Times New Roman"/>
                          <a:ea typeface="Times New Roman"/>
                          <a:cs typeface="Times New Roman"/>
                          <a:sym typeface="Times New Roman"/>
                        </a:rPr>
                        <a:t>إذا قمت أنت وطفلك بما يلي... </a:t>
                      </a:r>
                      <a:endParaRPr b="1" sz="2000" u="none" cap="none" strike="noStrike">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1" algn="r">
                        <a:lnSpc>
                          <a:spcPct val="100000"/>
                        </a:lnSpc>
                        <a:spcBef>
                          <a:spcPts val="0"/>
                        </a:spcBef>
                        <a:spcAft>
                          <a:spcPts val="0"/>
                        </a:spcAft>
                        <a:buClr>
                          <a:srgbClr val="000000"/>
                        </a:buClr>
                        <a:buSzPts val="2000"/>
                        <a:buFont typeface="Arial"/>
                        <a:buNone/>
                      </a:pPr>
                      <a:r>
                        <a:rPr b="1" i="0" lang="en-JM" sz="2000" u="none" cap="none" strike="noStrike">
                          <a:highlight>
                            <a:srgbClr val="FFFF00"/>
                          </a:highlight>
                          <a:latin typeface="Times New Roman"/>
                          <a:ea typeface="Times New Roman"/>
                          <a:cs typeface="Times New Roman"/>
                          <a:sym typeface="Times New Roman"/>
                        </a:rPr>
                        <a:t>[Insert Tier Incentives]</a:t>
                      </a:r>
                      <a:endParaRPr b="1" sz="2000" u="none" cap="none" strike="noStrike">
                        <a:highlight>
                          <a:srgbClr val="FFFF00"/>
                        </a:highlight>
                        <a:latin typeface="Times New Roman"/>
                        <a:ea typeface="Times New Roman"/>
                        <a:cs typeface="Times New Roman"/>
                        <a:sym typeface="Times New Roman"/>
                      </a:endParaRPr>
                    </a:p>
                    <a:p>
                      <a:pPr indent="0" lvl="0" marL="0" marR="0" rtl="1" algn="r">
                        <a:lnSpc>
                          <a:spcPct val="100000"/>
                        </a:lnSpc>
                        <a:spcBef>
                          <a:spcPts val="0"/>
                        </a:spcBef>
                        <a:spcAft>
                          <a:spcPts val="0"/>
                        </a:spcAft>
                        <a:buClr>
                          <a:srgbClr val="000000"/>
                        </a:buClr>
                        <a:buSzPts val="2000"/>
                        <a:buFont typeface="Arial"/>
                        <a:buNone/>
                      </a:pPr>
                      <a:r>
                        <a:t/>
                      </a:r>
                      <a:endParaRPr sz="2000" u="none" cap="none" strike="noStrike">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2000"/>
                        <a:buFont typeface="Arial"/>
                        <a:buNone/>
                      </a:pPr>
                      <a:r>
                        <a:rPr b="0" i="0" lang="en-JM" sz="2000" u="none" cap="none" strike="noStrike">
                          <a:latin typeface="Times New Roman"/>
                          <a:ea typeface="Times New Roman"/>
                          <a:cs typeface="Times New Roman"/>
                          <a:sym typeface="Times New Roman"/>
                        </a:rPr>
                        <a:t>حضور برنامج Springboard</a:t>
                      </a:r>
                      <a:endParaRPr b="1" sz="2000" u="none" cap="none" strike="noStrike">
                        <a:highlight>
                          <a:srgbClr val="FFFF00"/>
                        </a:highlight>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r">
                        <a:lnSpc>
                          <a:spcPct val="100000"/>
                        </a:lnSpc>
                        <a:spcBef>
                          <a:spcPts val="0"/>
                        </a:spcBef>
                        <a:spcAft>
                          <a:spcPts val="0"/>
                        </a:spcAft>
                        <a:buClr>
                          <a:srgbClr val="000000"/>
                        </a:buClr>
                        <a:buSzPts val="2000"/>
                        <a:buFont typeface="Arial"/>
                        <a:buNone/>
                      </a:pPr>
                      <a:r>
                        <a:rPr b="1" i="0" lang="en-JM" sz="2000" u="none" cap="none" strike="noStrike">
                          <a:highlight>
                            <a:srgbClr val="FFFF00"/>
                          </a:highlight>
                          <a:latin typeface="Times New Roman"/>
                          <a:ea typeface="Times New Roman"/>
                          <a:cs typeface="Times New Roman"/>
                          <a:sym typeface="Times New Roman"/>
                        </a:rPr>
                        <a:t>[Insert Tier Incentives]</a:t>
                      </a:r>
                      <a:endParaRPr b="1" sz="2000" u="none" cap="none" strike="noStrike">
                        <a:highlight>
                          <a:srgbClr val="FFFF00"/>
                        </a:highlight>
                        <a:latin typeface="Times New Roman"/>
                        <a:ea typeface="Times New Roman"/>
                        <a:cs typeface="Times New Roman"/>
                        <a:sym typeface="Times New Roman"/>
                      </a:endParaRPr>
                    </a:p>
                    <a:p>
                      <a:pPr indent="0" lvl="0" marL="0" marR="0" rtl="1" algn="r">
                        <a:lnSpc>
                          <a:spcPct val="100000"/>
                        </a:lnSpc>
                        <a:spcBef>
                          <a:spcPts val="0"/>
                        </a:spcBef>
                        <a:spcAft>
                          <a:spcPts val="0"/>
                        </a:spcAft>
                        <a:buClr>
                          <a:srgbClr val="000000"/>
                        </a:buClr>
                        <a:buSzPts val="2000"/>
                        <a:buFont typeface="Arial"/>
                        <a:buNone/>
                      </a:pPr>
                      <a:r>
                        <a:t/>
                      </a:r>
                      <a:endParaRPr sz="2000" u="none" cap="none" strike="noStrike">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2000"/>
                        <a:buFont typeface="Arial"/>
                        <a:buNone/>
                      </a:pPr>
                      <a:r>
                        <a:rPr b="0" i="0" lang="en-JM" sz="2000" u="none" cap="none" strike="noStrike">
                          <a:solidFill>
                            <a:schemeClr val="dk1"/>
                          </a:solidFill>
                          <a:latin typeface="Times New Roman"/>
                          <a:ea typeface="Times New Roman"/>
                          <a:cs typeface="Times New Roman"/>
                          <a:sym typeface="Times New Roman"/>
                        </a:rPr>
                        <a:t>حضور جميع ورش العمل وتحقيق هدف التنمية </a:t>
                      </a:r>
                      <a:endParaRPr b="1" sz="2000" u="none" cap="none" strike="noStrike">
                        <a:highlight>
                          <a:srgbClr val="FFFF00"/>
                        </a:highlight>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r">
                        <a:lnSpc>
                          <a:spcPct val="100000"/>
                        </a:lnSpc>
                        <a:spcBef>
                          <a:spcPts val="0"/>
                        </a:spcBef>
                        <a:spcAft>
                          <a:spcPts val="0"/>
                        </a:spcAft>
                        <a:buClr>
                          <a:schemeClr val="dk1"/>
                        </a:buClr>
                        <a:buSzPts val="1100"/>
                        <a:buFont typeface="Arial"/>
                        <a:buNone/>
                      </a:pPr>
                      <a:r>
                        <a:rPr b="1" i="0" lang="en-JM" sz="2000" u="none" cap="none" strike="noStrike">
                          <a:highlight>
                            <a:srgbClr val="FFFF00"/>
                          </a:highlight>
                          <a:latin typeface="Times New Roman"/>
                          <a:ea typeface="Times New Roman"/>
                          <a:cs typeface="Times New Roman"/>
                          <a:sym typeface="Times New Roman"/>
                        </a:rPr>
                        <a:t>[Insert Tier Incentives]</a:t>
                      </a:r>
                      <a:endParaRPr b="1" sz="2000" u="none" cap="none" strike="noStrike">
                        <a:highlight>
                          <a:srgbClr val="FFFF00"/>
                        </a:highlight>
                        <a:latin typeface="Times New Roman"/>
                        <a:ea typeface="Times New Roman"/>
                        <a:cs typeface="Times New Roman"/>
                        <a:sym typeface="Times New Roman"/>
                      </a:endParaRPr>
                    </a:p>
                    <a:p>
                      <a:pPr indent="0" lvl="0" marL="0" marR="0" rtl="1" algn="r">
                        <a:lnSpc>
                          <a:spcPct val="100000"/>
                        </a:lnSpc>
                        <a:spcBef>
                          <a:spcPts val="0"/>
                        </a:spcBef>
                        <a:spcAft>
                          <a:spcPts val="0"/>
                        </a:spcAft>
                        <a:buClr>
                          <a:schemeClr val="dk1"/>
                        </a:buClr>
                        <a:buSzPts val="1100"/>
                        <a:buFont typeface="Arial"/>
                        <a:buNone/>
                      </a:pPr>
                      <a:r>
                        <a:t/>
                      </a:r>
                      <a:endParaRPr sz="2000" u="none" cap="none" strike="noStrike">
                        <a:solidFill>
                          <a:schemeClr val="dk1"/>
                        </a:solidFill>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2000"/>
                        <a:buFont typeface="Arial"/>
                        <a:buNone/>
                      </a:pPr>
                      <a:r>
                        <a:rPr b="0" i="0" lang="en-JM" sz="2000" u="none" cap="none" strike="noStrike">
                          <a:solidFill>
                            <a:schemeClr val="dk1"/>
                          </a:solidFill>
                          <a:latin typeface="Times New Roman"/>
                          <a:ea typeface="Times New Roman"/>
                          <a:cs typeface="Times New Roman"/>
                          <a:sym typeface="Times New Roman"/>
                        </a:rPr>
                        <a:t>حضور جميع ورش العمل وتحقيق هدف المرونة </a:t>
                      </a:r>
                      <a:endParaRPr b="1" sz="2000" u="none" cap="none" strike="noStrike">
                        <a:highlight>
                          <a:srgbClr val="FFFF00"/>
                        </a:highlight>
                        <a:latin typeface="Times New Roman"/>
                        <a:ea typeface="Times New Roman"/>
                        <a:cs typeface="Times New Roman"/>
                        <a:sym typeface="Times New Roman"/>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0" name="Shape 210"/>
        <p:cNvGrpSpPr/>
        <p:nvPr/>
      </p:nvGrpSpPr>
      <p:grpSpPr>
        <a:xfrm>
          <a:off x="0" y="0"/>
          <a:ext cx="0" cy="0"/>
          <a:chOff x="0" y="0"/>
          <a:chExt cx="0" cy="0"/>
        </a:xfrm>
      </p:grpSpPr>
      <p:sp>
        <p:nvSpPr>
          <p:cNvPr id="211" name="Google Shape;211;p53"/>
          <p:cNvSpPr txBox="1"/>
          <p:nvPr/>
        </p:nvSpPr>
        <p:spPr>
          <a:xfrm>
            <a:off x="733200" y="243200"/>
            <a:ext cx="6306000" cy="2677626"/>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5400"/>
              <a:buFont typeface="Arial"/>
              <a:buNone/>
            </a:pPr>
            <a:r>
              <a:rPr b="0" i="0" lang="en-JM" sz="5400" u="none" cap="none" strike="noStrike">
                <a:solidFill>
                  <a:srgbClr val="0070C0"/>
                </a:solidFill>
                <a:latin typeface="Arial"/>
                <a:ea typeface="Arial"/>
                <a:cs typeface="Arial"/>
                <a:sym typeface="Arial"/>
              </a:rPr>
              <a:t>學習獎勵慶祝活動即將開始！</a:t>
            </a:r>
            <a:endParaRPr b="0" i="0" sz="5400" u="none" cap="none" strike="noStrike">
              <a:solidFill>
                <a:srgbClr val="0070C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5400"/>
              <a:buFont typeface="Arial"/>
              <a:buNone/>
            </a:pPr>
            <a:r>
              <a:rPr b="0" i="0" lang="en-JM" sz="5400" u="none" cap="none" strike="noStrike">
                <a:solidFill>
                  <a:srgbClr val="FF0000"/>
                </a:solidFill>
                <a:latin typeface="Arial"/>
                <a:ea typeface="Arial"/>
                <a:cs typeface="Arial"/>
                <a:sym typeface="Arial"/>
              </a:rPr>
              <a:t> </a:t>
            </a:r>
            <a:r>
              <a:rPr b="1" i="0" lang="en-JM" sz="4800" u="none" cap="none" strike="noStrike">
                <a:solidFill>
                  <a:srgbClr val="006FB6"/>
                </a:solidFill>
                <a:latin typeface="Calibri"/>
                <a:ea typeface="Calibri"/>
                <a:cs typeface="Calibri"/>
                <a:sym typeface="Calibri"/>
              </a:rPr>
              <a:t>[</a:t>
            </a:r>
            <a:r>
              <a:rPr b="1" i="0" lang="en-JM" sz="4800" u="none" cap="none" strike="noStrike">
                <a:solidFill>
                  <a:srgbClr val="006FB6"/>
                </a:solidFill>
                <a:highlight>
                  <a:srgbClr val="FFFF00"/>
                </a:highlight>
                <a:latin typeface="Calibri"/>
                <a:ea typeface="Calibri"/>
                <a:cs typeface="Calibri"/>
                <a:sym typeface="Calibri"/>
              </a:rPr>
              <a:t>Insert date</a:t>
            </a:r>
            <a:r>
              <a:rPr b="1" i="0" lang="en-JM" sz="4800" u="none" cap="none" strike="noStrike">
                <a:solidFill>
                  <a:srgbClr val="006FB6"/>
                </a:solidFill>
                <a:latin typeface="Calibri"/>
                <a:ea typeface="Calibri"/>
                <a:cs typeface="Calibri"/>
                <a:sym typeface="Calibri"/>
              </a:rPr>
              <a:t>]</a:t>
            </a:r>
            <a:endParaRPr b="1" i="0" sz="4800" u="none" cap="none" strike="noStrike">
              <a:solidFill>
                <a:srgbClr val="006FB6"/>
              </a:solidFill>
              <a:latin typeface="Calibri"/>
              <a:ea typeface="Calibri"/>
              <a:cs typeface="Calibri"/>
              <a:sym typeface="Calibri"/>
            </a:endParaRPr>
          </a:p>
        </p:txBody>
      </p:sp>
      <p:sp>
        <p:nvSpPr>
          <p:cNvPr id="212" name="Google Shape;212;p53"/>
          <p:cNvSpPr txBox="1"/>
          <p:nvPr/>
        </p:nvSpPr>
        <p:spPr>
          <a:xfrm>
            <a:off x="470850" y="6750300"/>
            <a:ext cx="6830700" cy="553968"/>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400"/>
              <a:buFont typeface="Arial"/>
              <a:buNone/>
            </a:pPr>
            <a:r>
              <a:rPr b="0" i="0" lang="en-JM" sz="2400" u="none" cap="none" strike="noStrike">
                <a:solidFill>
                  <a:srgbClr val="000000"/>
                </a:solidFill>
                <a:latin typeface="Arial"/>
                <a:ea typeface="Arial"/>
                <a:cs typeface="Arial"/>
                <a:sym typeface="Arial"/>
              </a:rPr>
              <a:t>我怎樣才能幫助我的孩子獲得獎勵？</a:t>
            </a:r>
            <a:endParaRPr b="1" i="0" sz="1800" u="none" cap="none" strike="noStrike">
              <a:solidFill>
                <a:srgbClr val="000000"/>
              </a:solidFill>
              <a:latin typeface="Calibri"/>
              <a:ea typeface="Calibri"/>
              <a:cs typeface="Calibri"/>
              <a:sym typeface="Calibri"/>
            </a:endParaRPr>
          </a:p>
        </p:txBody>
      </p:sp>
      <p:sp>
        <p:nvSpPr>
          <p:cNvPr id="213" name="Google Shape;213;p53"/>
          <p:cNvSpPr txBox="1"/>
          <p:nvPr/>
        </p:nvSpPr>
        <p:spPr>
          <a:xfrm>
            <a:off x="837450" y="7304400"/>
            <a:ext cx="6097500" cy="2031295"/>
          </a:xfrm>
          <a:prstGeom prst="rect">
            <a:avLst/>
          </a:prstGeom>
          <a:noFill/>
          <a:ln>
            <a:noFill/>
          </a:ln>
        </p:spPr>
        <p:txBody>
          <a:bodyPr anchorCtr="0" anchor="t" bIns="91425" lIns="91425" spcFirstLastPara="1" rIns="91425" wrap="square" tIns="91425">
            <a:spAutoFit/>
          </a:bodyPr>
          <a:lstStyle/>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Arial"/>
                <a:ea typeface="Arial"/>
                <a:cs typeface="Arial"/>
                <a:sym typeface="Arial"/>
              </a:rPr>
              <a:t>確保您的孩子在該計劃中。</a:t>
            </a:r>
            <a:endParaRPr b="1" i="0" sz="2000" u="none" cap="none" strike="noStrike">
              <a:solidFill>
                <a:srgbClr val="000000"/>
              </a:solidFill>
              <a:latin typeface="Arial"/>
              <a:ea typeface="Arial"/>
              <a:cs typeface="Arial"/>
              <a:sym typeface="Arial"/>
            </a:endParaRPr>
          </a:p>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Arial"/>
                <a:ea typeface="Arial"/>
                <a:cs typeface="Arial"/>
                <a:sym typeface="Arial"/>
              </a:rPr>
              <a:t>來參加家庭工作坊吧！</a:t>
            </a:r>
            <a:r>
              <a:rPr b="0" i="0" lang="en-JM" sz="2000" u="none" cap="none" strike="noStrike">
                <a:solidFill>
                  <a:srgbClr val="000000"/>
                </a:solidFill>
                <a:latin typeface="Arial"/>
                <a:ea typeface="Arial"/>
                <a:cs typeface="Arial"/>
                <a:sym typeface="Arial"/>
              </a:rPr>
              <a:t>如果你錯過一次工作坊而需補上，請聯絡</a:t>
            </a:r>
            <a:r>
              <a:rPr b="0" i="0" lang="en-JM" sz="2000" u="none" cap="none" strike="noStrike">
                <a:solidFill>
                  <a:srgbClr val="000000"/>
                </a:solidFill>
                <a:latin typeface="Calibri"/>
                <a:ea typeface="Calibri"/>
                <a:cs typeface="Calibri"/>
                <a:sym typeface="Calibri"/>
              </a:rPr>
              <a:t>[insert Program Leader info]</a:t>
            </a:r>
            <a:endParaRPr b="0" i="0" sz="2000" u="none" cap="none" strike="noStrike">
              <a:solidFill>
                <a:srgbClr val="000000"/>
              </a:solidFill>
              <a:latin typeface="Calibri"/>
              <a:ea typeface="Calibri"/>
              <a:cs typeface="Calibri"/>
              <a:sym typeface="Calibri"/>
            </a:endParaRPr>
          </a:p>
          <a:p>
            <a:pPr indent="-355600" lvl="0" marL="457200" marR="0" rtl="0" algn="l">
              <a:lnSpc>
                <a:spcPct val="100000"/>
              </a:lnSpc>
              <a:spcBef>
                <a:spcPts val="0"/>
              </a:spcBef>
              <a:spcAft>
                <a:spcPts val="0"/>
              </a:spcAft>
              <a:buClr>
                <a:srgbClr val="000000"/>
              </a:buClr>
              <a:buSzPts val="2000"/>
              <a:buFont typeface="Calibri"/>
              <a:buChar char="●"/>
            </a:pPr>
            <a:r>
              <a:rPr b="0" i="0" lang="en-JM" sz="2000" u="none" cap="none" strike="noStrike">
                <a:solidFill>
                  <a:srgbClr val="000000"/>
                </a:solidFill>
                <a:latin typeface="Arial"/>
                <a:ea typeface="Arial"/>
                <a:cs typeface="Arial"/>
                <a:sym typeface="Arial"/>
              </a:rPr>
              <a:t>在家裏閱讀並練習你孩子的行動計劃和家庭工作坊中的策略。這些策略可以提高你孩子的閱讀能力，使他們能夠在計劃結束時的評估中實現目標。</a:t>
            </a:r>
            <a:endParaRPr b="0" i="0" sz="2000" u="none" cap="none" strike="noStrike">
              <a:solidFill>
                <a:srgbClr val="000000"/>
              </a:solidFill>
              <a:latin typeface="Calibri"/>
              <a:ea typeface="Calibri"/>
              <a:cs typeface="Calibri"/>
              <a:sym typeface="Calibri"/>
            </a:endParaRPr>
          </a:p>
        </p:txBody>
      </p:sp>
      <p:graphicFrame>
        <p:nvGraphicFramePr>
          <p:cNvPr id="214" name="Google Shape;214;p53"/>
          <p:cNvGraphicFramePr/>
          <p:nvPr/>
        </p:nvGraphicFramePr>
        <p:xfrm>
          <a:off x="412025" y="3187938"/>
          <a:ext cx="3000000" cy="3000000"/>
        </p:xfrm>
        <a:graphic>
          <a:graphicData uri="http://schemas.openxmlformats.org/drawingml/2006/table">
            <a:tbl>
              <a:tblPr>
                <a:noFill/>
                <a:tableStyleId>{1BD0C7A2-7D05-43CB-B2B7-E99A57A0E801}</a:tableStyleId>
              </a:tblPr>
              <a:tblGrid>
                <a:gridCol w="3474175"/>
                <a:gridCol w="3474175"/>
              </a:tblGrid>
              <a:tr h="811075">
                <a:tc gridSpan="2">
                  <a:txBody>
                    <a:bodyPr/>
                    <a:lstStyle/>
                    <a:p>
                      <a:pPr indent="0" lvl="0" marL="0" marR="0" rtl="0" algn="ctr">
                        <a:lnSpc>
                          <a:spcPct val="100000"/>
                        </a:lnSpc>
                        <a:spcBef>
                          <a:spcPts val="0"/>
                        </a:spcBef>
                        <a:spcAft>
                          <a:spcPts val="0"/>
                        </a:spcAft>
                        <a:buClr>
                          <a:srgbClr val="000000"/>
                        </a:buClr>
                        <a:buSzPts val="3600"/>
                        <a:buFont typeface="Arial"/>
                        <a:buNone/>
                      </a:pPr>
                      <a:r>
                        <a:rPr lang="en-JM" sz="3600" u="none" cap="none" strike="noStrike">
                          <a:solidFill>
                            <a:srgbClr val="0070C0"/>
                          </a:solidFill>
                        </a:rPr>
                        <a:t>我的孩子將如何獲得獎勵？</a:t>
                      </a:r>
                      <a:endParaRPr b="1" sz="3600" u="none" cap="none" strike="noStrike">
                        <a:solidFill>
                          <a:srgbClr val="0070C0"/>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hMerge="1"/>
              </a:tr>
              <a:tr h="304125">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solidFill>
                            <a:schemeClr val="dk1"/>
                          </a:solidFill>
                          <a:latin typeface="Calibri"/>
                          <a:ea typeface="Calibri"/>
                          <a:cs typeface="Calibri"/>
                          <a:sym typeface="Calibri"/>
                        </a:rPr>
                        <a:t>如果你和孩子……</a:t>
                      </a:r>
                      <a:endParaRPr b="1" sz="2000" u="none" cap="none" strike="noStrike">
                        <a:solidFill>
                          <a:schemeClr val="dk1"/>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solidFill>
                            <a:schemeClr val="dk1"/>
                          </a:solidFill>
                          <a:latin typeface="Calibri"/>
                          <a:ea typeface="Calibri"/>
                          <a:cs typeface="Calibri"/>
                          <a:sym typeface="Calibri"/>
                        </a:rPr>
                        <a:t>你會獲得……</a:t>
                      </a:r>
                      <a:endParaRPr b="1" sz="2000" u="none" cap="none" strike="noStrike">
                        <a:solidFill>
                          <a:schemeClr val="dk1"/>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rgbClr val="000000"/>
                        </a:buClr>
                        <a:buSzPts val="2000"/>
                        <a:buFont typeface="Arial"/>
                        <a:buNone/>
                      </a:pPr>
                      <a:r>
                        <a:rPr lang="en-JM" sz="2000" u="none" cap="none" strike="noStrike">
                          <a:solidFill>
                            <a:schemeClr val="dk1"/>
                          </a:solidFill>
                          <a:latin typeface="Calibri"/>
                          <a:ea typeface="Calibri"/>
                          <a:cs typeface="Calibri"/>
                          <a:sym typeface="Calibri"/>
                        </a:rPr>
                        <a:t>參加 Springboard 計劃</a:t>
                      </a:r>
                      <a:endParaRPr sz="2000" u="none" cap="none" strike="noStrike">
                        <a:solidFill>
                          <a:schemeClr val="dk1"/>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solidFill>
                            <a:schemeClr val="dk1"/>
                          </a:solidFill>
                          <a:highlight>
                            <a:srgbClr val="FFFF00"/>
                          </a:highlight>
                          <a:latin typeface="Calibri"/>
                          <a:ea typeface="Calibri"/>
                          <a:cs typeface="Calibri"/>
                          <a:sym typeface="Calibri"/>
                        </a:rPr>
                        <a:t>[Insert Tier Incentives]</a:t>
                      </a:r>
                      <a:endParaRPr b="1" sz="2000" u="none" cap="none" strike="noStrike">
                        <a:solidFill>
                          <a:schemeClr val="dk1"/>
                        </a:solidFill>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rgbClr val="000000"/>
                        </a:buClr>
                        <a:buSzPts val="2000"/>
                        <a:buFont typeface="Arial"/>
                        <a:buNone/>
                      </a:pPr>
                      <a:r>
                        <a:rPr lang="en-JM" sz="2000" u="none" cap="none" strike="noStrike">
                          <a:solidFill>
                            <a:schemeClr val="dk1"/>
                          </a:solidFill>
                        </a:rPr>
                        <a:t>參加所有工作坊並實現成長目標</a:t>
                      </a:r>
                      <a:endParaRPr sz="2000" u="none" cap="none" strike="noStrike">
                        <a:solidFill>
                          <a:schemeClr val="dk1"/>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solidFill>
                            <a:schemeClr val="dk1"/>
                          </a:solidFill>
                          <a:highlight>
                            <a:srgbClr val="FFFF00"/>
                          </a:highlight>
                          <a:latin typeface="Calibri"/>
                          <a:ea typeface="Calibri"/>
                          <a:cs typeface="Calibri"/>
                          <a:sym typeface="Calibri"/>
                        </a:rPr>
                        <a:t>[Insert Tier Incentives]</a:t>
                      </a:r>
                      <a:endParaRPr b="1" sz="2000" u="none" cap="none" strike="noStrike">
                        <a:solidFill>
                          <a:schemeClr val="dk1"/>
                        </a:solidFill>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chemeClr val="dk1"/>
                        </a:buClr>
                        <a:buSzPts val="1100"/>
                        <a:buFont typeface="Arial"/>
                        <a:buNone/>
                      </a:pPr>
                      <a:r>
                        <a:rPr lang="en-JM" sz="2000" u="none" cap="none" strike="noStrike">
                          <a:solidFill>
                            <a:schemeClr val="dk1"/>
                          </a:solidFill>
                        </a:rPr>
                        <a:t>參加所有工作坊並實現延伸目標</a:t>
                      </a:r>
                      <a:endParaRPr sz="2000" u="none" cap="none" strike="noStrike">
                        <a:solidFill>
                          <a:schemeClr val="dk1"/>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JM" sz="2000" u="none" cap="none" strike="noStrike">
                          <a:solidFill>
                            <a:schemeClr val="dk1"/>
                          </a:solidFill>
                          <a:highlight>
                            <a:srgbClr val="FFFF00"/>
                          </a:highlight>
                          <a:latin typeface="Calibri"/>
                          <a:ea typeface="Calibri"/>
                          <a:cs typeface="Calibri"/>
                          <a:sym typeface="Calibri"/>
                        </a:rPr>
                        <a:t>[Insert Tier Incentives]</a:t>
                      </a:r>
                      <a:endParaRPr b="1" sz="2000" u="none" cap="none" strike="noStrike">
                        <a:solidFill>
                          <a:schemeClr val="dk1"/>
                        </a:solidFill>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8" name="Shape 218"/>
        <p:cNvGrpSpPr/>
        <p:nvPr/>
      </p:nvGrpSpPr>
      <p:grpSpPr>
        <a:xfrm>
          <a:off x="0" y="0"/>
          <a:ext cx="0" cy="0"/>
          <a:chOff x="0" y="0"/>
          <a:chExt cx="0" cy="0"/>
        </a:xfrm>
      </p:grpSpPr>
      <p:sp>
        <p:nvSpPr>
          <p:cNvPr id="219" name="Google Shape;219;p54"/>
          <p:cNvSpPr/>
          <p:nvPr/>
        </p:nvSpPr>
        <p:spPr>
          <a:xfrm>
            <a:off x="733425" y="242888"/>
            <a:ext cx="6305550" cy="2401887"/>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4000"/>
              <a:buFont typeface="Arial"/>
              <a:buNone/>
            </a:pPr>
            <a:r>
              <a:rPr b="1" i="0" lang="en-JM" sz="4000" u="none" cap="none" strike="noStrike">
                <a:solidFill>
                  <a:srgbClr val="006FB6"/>
                </a:solidFill>
                <a:latin typeface="Calibri"/>
                <a:ea typeface="Calibri"/>
                <a:cs typeface="Calibri"/>
                <a:sym typeface="Calibri"/>
              </a:rPr>
              <a:t>Selebrasyon Bonis nan Aprantisaj ap vini!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rPr b="1" i="0" lang="en-JM" sz="4000" u="none" cap="none" strike="noStrike">
                <a:solidFill>
                  <a:srgbClr val="006FB6"/>
                </a:solidFill>
                <a:latin typeface="Calibri"/>
                <a:ea typeface="Calibri"/>
                <a:cs typeface="Calibri"/>
                <a:sym typeface="Calibri"/>
              </a:rPr>
              <a:t>[Insert date]</a:t>
            </a:r>
            <a:endParaRPr b="0" i="0" sz="1400" u="none" cap="none" strike="noStrike">
              <a:solidFill>
                <a:srgbClr val="000000"/>
              </a:solidFill>
              <a:latin typeface="Arial"/>
              <a:ea typeface="Arial"/>
              <a:cs typeface="Arial"/>
              <a:sym typeface="Arial"/>
            </a:endParaRPr>
          </a:p>
        </p:txBody>
      </p:sp>
      <p:sp>
        <p:nvSpPr>
          <p:cNvPr id="220" name="Google Shape;220;p54"/>
          <p:cNvSpPr/>
          <p:nvPr/>
        </p:nvSpPr>
        <p:spPr>
          <a:xfrm>
            <a:off x="733425" y="6750050"/>
            <a:ext cx="6510338" cy="554038"/>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
              <a:buFont typeface="Arial"/>
              <a:buNone/>
            </a:pPr>
            <a:r>
              <a:rPr b="1" i="0" lang="en-JM" sz="2000" u="none" cap="none" strike="noStrike">
                <a:solidFill>
                  <a:srgbClr val="000000"/>
                </a:solidFill>
                <a:latin typeface="Calibri"/>
                <a:ea typeface="Calibri"/>
                <a:cs typeface="Calibri"/>
                <a:sym typeface="Calibri"/>
              </a:rPr>
              <a:t>Kijan mwen kapab ede pitit resevwa prim ankourajman yo?</a:t>
            </a:r>
            <a:endParaRPr b="0" i="0" sz="1400" u="none" cap="none" strike="noStrike">
              <a:solidFill>
                <a:srgbClr val="000000"/>
              </a:solidFill>
              <a:latin typeface="Arial"/>
              <a:ea typeface="Arial"/>
              <a:cs typeface="Arial"/>
              <a:sym typeface="Arial"/>
            </a:endParaRPr>
          </a:p>
        </p:txBody>
      </p:sp>
      <p:sp>
        <p:nvSpPr>
          <p:cNvPr id="221" name="Google Shape;221;p54"/>
          <p:cNvSpPr/>
          <p:nvPr/>
        </p:nvSpPr>
        <p:spPr>
          <a:xfrm>
            <a:off x="838200" y="7189440"/>
            <a:ext cx="6096000" cy="2868960"/>
          </a:xfrm>
          <a:prstGeom prst="rect">
            <a:avLst/>
          </a:prstGeom>
          <a:noFill/>
          <a:ln>
            <a:noFill/>
          </a:ln>
        </p:spPr>
        <p:txBody>
          <a:bodyPr anchorCtr="0" anchor="t" bIns="91425" lIns="91425" spcFirstLastPara="1" rIns="91425" wrap="square" tIns="91425">
            <a:noAutofit/>
          </a:bodyPr>
          <a:lstStyle/>
          <a:p>
            <a:pPr indent="-355600" lvl="0" marL="457200" marR="0" rtl="0" algn="l">
              <a:lnSpc>
                <a:spcPct val="100000"/>
              </a:lnSpc>
              <a:spcBef>
                <a:spcPts val="0"/>
              </a:spcBef>
              <a:spcAft>
                <a:spcPts val="0"/>
              </a:spcAft>
              <a:buClr>
                <a:srgbClr val="000000"/>
              </a:buClr>
              <a:buSzPts val="2000"/>
              <a:buFont typeface="Arial"/>
              <a:buChar char="●"/>
            </a:pPr>
            <a:r>
              <a:rPr b="1" i="0" lang="en-JM" sz="2000" u="none" cap="none" strike="noStrike">
                <a:solidFill>
                  <a:srgbClr val="000000"/>
                </a:solidFill>
                <a:latin typeface="Calibri"/>
                <a:ea typeface="Calibri"/>
                <a:cs typeface="Calibri"/>
                <a:sym typeface="Calibri"/>
              </a:rPr>
              <a:t>Asire w ke pitit ou a vini nan pwogram nan</a:t>
            </a:r>
            <a:endParaRPr b="1" i="0" sz="2000" u="none" cap="none" strike="noStrike">
              <a:solidFill>
                <a:srgbClr val="000000"/>
              </a:solidFill>
              <a:latin typeface="Calibri"/>
              <a:ea typeface="Calibri"/>
              <a:cs typeface="Calibri"/>
              <a:sym typeface="Calibri"/>
            </a:endParaRPr>
          </a:p>
          <a:p>
            <a:pPr indent="-355600" lvl="0" marL="457200" marR="0" rtl="0" algn="l">
              <a:lnSpc>
                <a:spcPct val="100000"/>
              </a:lnSpc>
              <a:spcBef>
                <a:spcPts val="0"/>
              </a:spcBef>
              <a:spcAft>
                <a:spcPts val="0"/>
              </a:spcAft>
              <a:buClr>
                <a:srgbClr val="000000"/>
              </a:buClr>
              <a:buSzPts val="2000"/>
              <a:buFont typeface="Arial"/>
              <a:buChar char="●"/>
            </a:pPr>
            <a:r>
              <a:rPr b="1" i="0" lang="en-JM" sz="2000" u="none" cap="none" strike="noStrike">
                <a:solidFill>
                  <a:srgbClr val="000000"/>
                </a:solidFill>
                <a:latin typeface="Calibri"/>
                <a:ea typeface="Calibri"/>
                <a:cs typeface="Calibri"/>
                <a:sym typeface="Calibri"/>
              </a:rPr>
              <a:t>Vini nan sesyon enfòmasyon yo pou fanmi yo! </a:t>
            </a:r>
            <a:r>
              <a:rPr b="0" i="0" lang="en-JM" sz="2000" u="none" cap="none" strike="noStrike">
                <a:solidFill>
                  <a:srgbClr val="000000"/>
                </a:solidFill>
                <a:latin typeface="Calibri"/>
                <a:ea typeface="Calibri"/>
                <a:cs typeface="Calibri"/>
                <a:sym typeface="Calibri"/>
              </a:rPr>
              <a:t>Si ou bezwen patisipe nan yon sesyon enfòmasyon ou te rate, kontakte [insert Program Leader Info]</a:t>
            </a:r>
            <a:endParaRPr b="0" i="0" sz="1400" u="none" cap="none" strike="noStrike">
              <a:solidFill>
                <a:srgbClr val="000000"/>
              </a:solidFill>
              <a:latin typeface="Arial"/>
              <a:ea typeface="Arial"/>
              <a:cs typeface="Arial"/>
              <a:sym typeface="Arial"/>
            </a:endParaRPr>
          </a:p>
          <a:p>
            <a:pPr indent="-355600" lvl="0" marL="457200" marR="0" rtl="0" algn="l">
              <a:lnSpc>
                <a:spcPct val="100000"/>
              </a:lnSpc>
              <a:spcBef>
                <a:spcPts val="0"/>
              </a:spcBef>
              <a:spcAft>
                <a:spcPts val="0"/>
              </a:spcAft>
              <a:buClr>
                <a:srgbClr val="000000"/>
              </a:buClr>
              <a:buSzPts val="2000"/>
              <a:buFont typeface="Arial"/>
              <a:buChar char="●"/>
            </a:pPr>
            <a:r>
              <a:rPr b="1" i="0" lang="en-JM" sz="2000" u="none" cap="none" strike="noStrike">
                <a:solidFill>
                  <a:srgbClr val="000000"/>
                </a:solidFill>
                <a:latin typeface="Calibri"/>
                <a:ea typeface="Calibri"/>
                <a:cs typeface="Calibri"/>
                <a:sym typeface="Calibri"/>
              </a:rPr>
              <a:t>Fè lekti lakay ou epi pratike estrateji yo ki nan plan action pitit ou ak sesyon enfòmasyon fanmi an. </a:t>
            </a:r>
            <a:r>
              <a:rPr b="0" i="0" lang="en-JM" sz="2000" u="none" cap="none" strike="noStrike">
                <a:solidFill>
                  <a:srgbClr val="000000"/>
                </a:solidFill>
                <a:latin typeface="Calibri"/>
                <a:ea typeface="Calibri"/>
                <a:cs typeface="Calibri"/>
                <a:sym typeface="Calibri"/>
              </a:rPr>
              <a:t>Estrateji sa yo ap bay pitit ou yon sipò nan lekti yon fason pou li kapab reyalize objektif li nan fen evalyasyon pwogram nan.</a:t>
            </a:r>
            <a:endParaRPr b="0" i="0" sz="1400" u="none" cap="none" strike="noStrike">
              <a:solidFill>
                <a:srgbClr val="000000"/>
              </a:solidFill>
              <a:latin typeface="Arial"/>
              <a:ea typeface="Arial"/>
              <a:cs typeface="Arial"/>
              <a:sym typeface="Arial"/>
            </a:endParaRPr>
          </a:p>
        </p:txBody>
      </p:sp>
      <p:graphicFrame>
        <p:nvGraphicFramePr>
          <p:cNvPr id="222" name="Google Shape;222;p54"/>
          <p:cNvGraphicFramePr/>
          <p:nvPr/>
        </p:nvGraphicFramePr>
        <p:xfrm>
          <a:off x="528638" y="2068513"/>
          <a:ext cx="3000000" cy="3000000"/>
        </p:xfrm>
        <a:graphic>
          <a:graphicData uri="http://schemas.openxmlformats.org/drawingml/2006/table">
            <a:tbl>
              <a:tblPr>
                <a:noFill/>
                <a:tableStyleId>{1BD0C7A2-7D05-43CB-B2B7-E99A57A0E801}</a:tableStyleId>
              </a:tblPr>
              <a:tblGrid>
                <a:gridCol w="3365825"/>
                <a:gridCol w="3349300"/>
              </a:tblGrid>
              <a:tr h="1161075">
                <a:tc gridSpan="2">
                  <a:txBody>
                    <a:bodyPr/>
                    <a:lstStyle/>
                    <a:p>
                      <a:pPr indent="0" lvl="0" marL="0" marR="0" rtl="0" algn="ctr">
                        <a:lnSpc>
                          <a:spcPct val="100000"/>
                        </a:lnSpc>
                        <a:spcBef>
                          <a:spcPts val="0"/>
                        </a:spcBef>
                        <a:spcAft>
                          <a:spcPts val="0"/>
                        </a:spcAft>
                        <a:buClr>
                          <a:srgbClr val="000000"/>
                        </a:buClr>
                        <a:buSzPts val="2800"/>
                        <a:buFont typeface="Arial"/>
                        <a:buNone/>
                      </a:pPr>
                      <a:r>
                        <a:rPr b="1" i="0" lang="en-JM" sz="2800" u="none" cap="none" strike="noStrike">
                          <a:solidFill>
                            <a:srgbClr val="006FB6"/>
                          </a:solidFill>
                          <a:latin typeface="Calibri"/>
                          <a:ea typeface="Calibri"/>
                          <a:cs typeface="Calibri"/>
                          <a:sym typeface="Calibri"/>
                        </a:rPr>
                        <a:t>Kijan pitit mwen pral resevwa </a:t>
                      </a:r>
                      <a:r>
                        <a:rPr b="1" lang="en-JM" sz="2800" u="none" cap="none" strike="noStrike">
                          <a:solidFill>
                            <a:srgbClr val="006FB6"/>
                          </a:solidFill>
                          <a:latin typeface="Calibri"/>
                          <a:ea typeface="Calibri"/>
                          <a:cs typeface="Calibri"/>
                          <a:sym typeface="Calibri"/>
                        </a:rPr>
                        <a:t>reconpans</a:t>
                      </a:r>
                      <a:r>
                        <a:rPr b="1" i="0" lang="en-JM" sz="2800" u="none" cap="none" strike="noStrike">
                          <a:solidFill>
                            <a:srgbClr val="006FB6"/>
                          </a:solidFill>
                          <a:latin typeface="Calibri"/>
                          <a:ea typeface="Calibri"/>
                          <a:cs typeface="Calibri"/>
                          <a:sym typeface="Calibri"/>
                        </a:rPr>
                        <a:t> ankourajman yo?</a:t>
                      </a:r>
                      <a:endParaRPr sz="6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hMerge="1"/>
              </a:tr>
              <a:tr h="487625">
                <a:tc>
                  <a:txBody>
                    <a:bodyPr/>
                    <a:lstStyle/>
                    <a:p>
                      <a:pPr indent="0" lvl="0" marL="0" marR="0" rtl="0" algn="l">
                        <a:lnSpc>
                          <a:spcPct val="100000"/>
                        </a:lnSpc>
                        <a:spcBef>
                          <a:spcPts val="0"/>
                        </a:spcBef>
                        <a:spcAft>
                          <a:spcPts val="0"/>
                        </a:spcAft>
                        <a:buClr>
                          <a:srgbClr val="000000"/>
                        </a:buClr>
                        <a:buSzPts val="2000"/>
                        <a:buFont typeface="Arial"/>
                        <a:buNone/>
                      </a:pPr>
                      <a:r>
                        <a:rPr b="1" i="0" lang="en-JM" sz="2000" u="none" cap="none" strike="noStrike">
                          <a:solidFill>
                            <a:srgbClr val="000000"/>
                          </a:solidFill>
                          <a:latin typeface="Calibri"/>
                          <a:ea typeface="Calibri"/>
                          <a:cs typeface="Calibri"/>
                          <a:sym typeface="Calibri"/>
                        </a:rPr>
                        <a:t>Si oumenm ak pitit ou...</a:t>
                      </a:r>
                      <a:endParaRPr sz="14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i="0" lang="en-JM" sz="2000" u="none" cap="none" strike="noStrike">
                          <a:solidFill>
                            <a:srgbClr val="000000"/>
                          </a:solidFill>
                          <a:latin typeface="Calibri"/>
                          <a:ea typeface="Calibri"/>
                          <a:cs typeface="Calibri"/>
                          <a:sym typeface="Calibri"/>
                        </a:rPr>
                        <a:t>W ap resevwa...</a:t>
                      </a:r>
                      <a:endParaRPr sz="14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792400">
                <a:tc>
                  <a:txBody>
                    <a:bodyPr/>
                    <a:lstStyle/>
                    <a:p>
                      <a:pPr indent="0" lvl="0" marL="0" marR="0" rtl="0" algn="l">
                        <a:lnSpc>
                          <a:spcPct val="100000"/>
                        </a:lnSpc>
                        <a:spcBef>
                          <a:spcPts val="0"/>
                        </a:spcBef>
                        <a:spcAft>
                          <a:spcPts val="0"/>
                        </a:spcAft>
                        <a:buClr>
                          <a:srgbClr val="000000"/>
                        </a:buClr>
                        <a:buSzPts val="2000"/>
                        <a:buFont typeface="Arial"/>
                        <a:buNone/>
                      </a:pPr>
                      <a:r>
                        <a:rPr b="0" i="0" lang="en-JM" sz="2000" u="none" cap="none" strike="noStrike">
                          <a:solidFill>
                            <a:srgbClr val="000000"/>
                          </a:solidFill>
                          <a:latin typeface="Calibri"/>
                          <a:ea typeface="Calibri"/>
                          <a:cs typeface="Calibri"/>
                          <a:sym typeface="Calibri"/>
                        </a:rPr>
                        <a:t>Patisipe nan Pwogram Springboard</a:t>
                      </a:r>
                      <a:endParaRPr sz="14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i="0" lang="en-JM" sz="2000" u="none" cap="none" strike="noStrike">
                          <a:solidFill>
                            <a:srgbClr val="000000"/>
                          </a:solidFill>
                          <a:latin typeface="Calibri"/>
                          <a:ea typeface="Calibri"/>
                          <a:cs typeface="Calibri"/>
                          <a:sym typeface="Calibri"/>
                        </a:rPr>
                        <a:t>[Insert Tier Incentives]</a:t>
                      </a:r>
                      <a:endParaRPr sz="14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1097200">
                <a:tc>
                  <a:txBody>
                    <a:bodyPr/>
                    <a:lstStyle/>
                    <a:p>
                      <a:pPr indent="0" lvl="0" marL="0" marR="0" rtl="0" algn="l">
                        <a:lnSpc>
                          <a:spcPct val="100000"/>
                        </a:lnSpc>
                        <a:spcBef>
                          <a:spcPts val="0"/>
                        </a:spcBef>
                        <a:spcAft>
                          <a:spcPts val="0"/>
                        </a:spcAft>
                        <a:buClr>
                          <a:srgbClr val="000000"/>
                        </a:buClr>
                        <a:buSzPts val="2000"/>
                        <a:buFont typeface="Arial"/>
                        <a:buNone/>
                      </a:pPr>
                      <a:r>
                        <a:rPr b="0" i="0" lang="en-JM" sz="2000" u="none" cap="none" strike="noStrike">
                          <a:solidFill>
                            <a:srgbClr val="000000"/>
                          </a:solidFill>
                          <a:latin typeface="Calibri"/>
                          <a:ea typeface="Calibri"/>
                          <a:cs typeface="Calibri"/>
                          <a:sym typeface="Calibri"/>
                        </a:rPr>
                        <a:t>Patisipe nan tout sesyon enfòmasyon yo epi satisfè objektif kwasans yo </a:t>
                      </a:r>
                      <a:endParaRPr sz="14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i="0" lang="en-JM" sz="2000" u="none" cap="none" strike="noStrike">
                          <a:solidFill>
                            <a:srgbClr val="000000"/>
                          </a:solidFill>
                          <a:latin typeface="Calibri"/>
                          <a:ea typeface="Calibri"/>
                          <a:cs typeface="Calibri"/>
                          <a:sym typeface="Calibri"/>
                        </a:rPr>
                        <a:t>[Insert Tier Incentives]</a:t>
                      </a:r>
                      <a:endParaRPr sz="14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1097200">
                <a:tc>
                  <a:txBody>
                    <a:bodyPr/>
                    <a:lstStyle/>
                    <a:p>
                      <a:pPr indent="0" lvl="0" marL="0" marR="0" rtl="0" algn="l">
                        <a:lnSpc>
                          <a:spcPct val="100000"/>
                        </a:lnSpc>
                        <a:spcBef>
                          <a:spcPts val="0"/>
                        </a:spcBef>
                        <a:spcAft>
                          <a:spcPts val="0"/>
                        </a:spcAft>
                        <a:buClr>
                          <a:srgbClr val="000000"/>
                        </a:buClr>
                        <a:buSzPts val="1100"/>
                        <a:buFont typeface="Arial"/>
                        <a:buNone/>
                      </a:pPr>
                      <a:r>
                        <a:rPr b="0" i="0" lang="en-JM" sz="2000" u="none" cap="none" strike="noStrike">
                          <a:solidFill>
                            <a:srgbClr val="000000"/>
                          </a:solidFill>
                          <a:latin typeface="Calibri"/>
                          <a:ea typeface="Calibri"/>
                          <a:cs typeface="Calibri"/>
                          <a:sym typeface="Calibri"/>
                        </a:rPr>
                        <a:t>Patisipe nan tout sesyon enfòmasyon yo epi satisfè objektif pou detire kò </a:t>
                      </a:r>
                      <a:endParaRPr sz="14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i="0" lang="en-JM" sz="2000" u="none" cap="none" strike="noStrike">
                          <a:solidFill>
                            <a:srgbClr val="000000"/>
                          </a:solidFill>
                          <a:latin typeface="Calibri"/>
                          <a:ea typeface="Calibri"/>
                          <a:cs typeface="Calibri"/>
                          <a:sym typeface="Calibri"/>
                        </a:rPr>
                        <a:t>[Insert Tier Incentives]</a:t>
                      </a:r>
                      <a:endParaRPr sz="1400" u="none" cap="none" strike="noStrike"/>
                    </a:p>
                  </a:txBody>
                  <a:tcPr marT="91425" marB="91425" marR="91450" marL="91450">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6" name="Shape 226"/>
        <p:cNvGrpSpPr/>
        <p:nvPr/>
      </p:nvGrpSpPr>
      <p:grpSpPr>
        <a:xfrm>
          <a:off x="0" y="0"/>
          <a:ext cx="0" cy="0"/>
          <a:chOff x="0" y="0"/>
          <a:chExt cx="0" cy="0"/>
        </a:xfrm>
      </p:grpSpPr>
      <p:sp>
        <p:nvSpPr>
          <p:cNvPr id="227" name="Google Shape;227;p55"/>
          <p:cNvSpPr txBox="1"/>
          <p:nvPr/>
        </p:nvSpPr>
        <p:spPr>
          <a:xfrm>
            <a:off x="733200" y="243200"/>
            <a:ext cx="6306000" cy="3139291"/>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800"/>
              <a:buFont typeface="Arial"/>
              <a:buNone/>
            </a:pPr>
            <a:r>
              <a:rPr b="1" i="0" lang="en-JM" sz="4800" u="none" cap="none" strike="noStrike">
                <a:solidFill>
                  <a:srgbClr val="006FB6"/>
                </a:solidFill>
                <a:latin typeface="Calibri"/>
                <a:ea typeface="Calibri"/>
                <a:cs typeface="Calibri"/>
                <a:sym typeface="Calibri"/>
              </a:rPr>
              <a:t>A premiação do bônus de aprendizagem está chegando! </a:t>
            </a:r>
            <a:endParaRPr b="1" i="0" sz="4800" u="none" cap="none" strike="noStrike">
              <a:solidFill>
                <a:srgbClr val="006FB6"/>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rPr b="1" i="0" lang="en-JM" sz="4800" u="none" cap="none" strike="noStrike">
                <a:solidFill>
                  <a:srgbClr val="006FB6"/>
                </a:solidFill>
                <a:latin typeface="Calibri"/>
                <a:ea typeface="Calibri"/>
                <a:cs typeface="Calibri"/>
                <a:sym typeface="Calibri"/>
              </a:rPr>
              <a:t>[</a:t>
            </a:r>
            <a:r>
              <a:rPr b="1" i="0" lang="en-JM" sz="4800" u="none" cap="none" strike="noStrike">
                <a:solidFill>
                  <a:srgbClr val="006FB6"/>
                </a:solidFill>
                <a:highlight>
                  <a:srgbClr val="FFFF00"/>
                </a:highlight>
                <a:latin typeface="Calibri"/>
                <a:ea typeface="Calibri"/>
                <a:cs typeface="Calibri"/>
                <a:sym typeface="Calibri"/>
              </a:rPr>
              <a:t>Insert date</a:t>
            </a:r>
            <a:r>
              <a:rPr b="1" i="0" lang="en-JM" sz="4800" u="none" cap="none" strike="noStrike">
                <a:solidFill>
                  <a:srgbClr val="006FB6"/>
                </a:solidFill>
                <a:latin typeface="Calibri"/>
                <a:ea typeface="Calibri"/>
                <a:cs typeface="Calibri"/>
                <a:sym typeface="Calibri"/>
              </a:rPr>
              <a:t>]</a:t>
            </a:r>
            <a:endParaRPr b="1" i="0" sz="4800" u="none" cap="none" strike="noStrike">
              <a:solidFill>
                <a:srgbClr val="006FB6"/>
              </a:solidFill>
              <a:latin typeface="Calibri"/>
              <a:ea typeface="Calibri"/>
              <a:cs typeface="Calibri"/>
              <a:sym typeface="Calibri"/>
            </a:endParaRPr>
          </a:p>
        </p:txBody>
      </p:sp>
      <p:sp>
        <p:nvSpPr>
          <p:cNvPr id="228" name="Google Shape;228;p55"/>
          <p:cNvSpPr txBox="1"/>
          <p:nvPr/>
        </p:nvSpPr>
        <p:spPr>
          <a:xfrm>
            <a:off x="470850" y="6750300"/>
            <a:ext cx="6830700" cy="461635"/>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JM" sz="1800" u="none" cap="none" strike="noStrike">
                <a:solidFill>
                  <a:srgbClr val="000000"/>
                </a:solidFill>
                <a:latin typeface="Calibri"/>
                <a:ea typeface="Calibri"/>
                <a:cs typeface="Calibri"/>
                <a:sym typeface="Calibri"/>
              </a:rPr>
              <a:t>Como posso ajudar meu filho/minha filha a ganhar incentivos? </a:t>
            </a:r>
            <a:endParaRPr b="1" i="0" sz="1800" u="none" cap="none" strike="noStrike">
              <a:solidFill>
                <a:srgbClr val="000000"/>
              </a:solidFill>
              <a:latin typeface="Calibri"/>
              <a:ea typeface="Calibri"/>
              <a:cs typeface="Calibri"/>
              <a:sym typeface="Calibri"/>
            </a:endParaRPr>
          </a:p>
        </p:txBody>
      </p:sp>
      <p:sp>
        <p:nvSpPr>
          <p:cNvPr id="229" name="Google Shape;229;p55"/>
          <p:cNvSpPr txBox="1"/>
          <p:nvPr/>
        </p:nvSpPr>
        <p:spPr>
          <a:xfrm>
            <a:off x="837450" y="7217315"/>
            <a:ext cx="6308938" cy="2954625"/>
          </a:xfrm>
          <a:prstGeom prst="rect">
            <a:avLst/>
          </a:prstGeom>
          <a:noFill/>
          <a:ln>
            <a:noFill/>
          </a:ln>
        </p:spPr>
        <p:txBody>
          <a:bodyPr anchorCtr="0" anchor="t" bIns="91425" lIns="91425" spcFirstLastPara="1" rIns="91425" wrap="square" tIns="91425">
            <a:spAutoFit/>
          </a:bodyPr>
          <a:lstStyle/>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Calibri"/>
                <a:ea typeface="Calibri"/>
                <a:cs typeface="Calibri"/>
                <a:sym typeface="Calibri"/>
              </a:rPr>
              <a:t>Certifique-se de que seu filho participe do programa.</a:t>
            </a:r>
            <a:endParaRPr b="1" i="0" sz="2000" u="none" cap="none" strike="noStrike">
              <a:solidFill>
                <a:srgbClr val="000000"/>
              </a:solidFill>
              <a:latin typeface="Calibri"/>
              <a:ea typeface="Calibri"/>
              <a:cs typeface="Calibri"/>
              <a:sym typeface="Calibri"/>
            </a:endParaRPr>
          </a:p>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Calibri"/>
                <a:ea typeface="Calibri"/>
                <a:cs typeface="Calibri"/>
                <a:sym typeface="Calibri"/>
              </a:rPr>
              <a:t>Compareça nos workshops familiares! </a:t>
            </a:r>
            <a:r>
              <a:rPr b="0" i="0" lang="en-JM" sz="2000" u="none" cap="none" strike="noStrike">
                <a:solidFill>
                  <a:srgbClr val="000000"/>
                </a:solidFill>
                <a:latin typeface="Calibri"/>
                <a:ea typeface="Calibri"/>
                <a:cs typeface="Calibri"/>
                <a:sym typeface="Calibri"/>
              </a:rPr>
              <a:t>Se você precisar criar um workshop, veja [insert Program Leader info]</a:t>
            </a:r>
            <a:endParaRPr b="0" i="0" sz="2000" u="none" cap="none" strike="noStrike">
              <a:solidFill>
                <a:srgbClr val="000000"/>
              </a:solidFill>
              <a:latin typeface="Calibri"/>
              <a:ea typeface="Calibri"/>
              <a:cs typeface="Calibri"/>
              <a:sym typeface="Calibri"/>
            </a:endParaRPr>
          </a:p>
          <a:p>
            <a:pPr indent="-355600" lvl="0" marL="457200" marR="0" rtl="0" algn="l">
              <a:lnSpc>
                <a:spcPct val="100000"/>
              </a:lnSpc>
              <a:spcBef>
                <a:spcPts val="0"/>
              </a:spcBef>
              <a:spcAft>
                <a:spcPts val="0"/>
              </a:spcAft>
              <a:buClr>
                <a:srgbClr val="000000"/>
              </a:buClr>
              <a:buSzPts val="2000"/>
              <a:buFont typeface="Calibri"/>
              <a:buChar char="●"/>
            </a:pPr>
            <a:r>
              <a:rPr b="1" i="0" lang="en-JM" sz="2000" u="none" cap="none" strike="noStrike">
                <a:solidFill>
                  <a:srgbClr val="000000"/>
                </a:solidFill>
                <a:latin typeface="Calibri"/>
                <a:ea typeface="Calibri"/>
                <a:cs typeface="Calibri"/>
                <a:sym typeface="Calibri"/>
              </a:rPr>
              <a:t>Leia em casa e pratique as estratégias do plano de ação e dos workshops familiares de seu filho/sua filha. </a:t>
            </a:r>
            <a:r>
              <a:rPr b="0" i="0" lang="en-JM" sz="2000" u="none" cap="none" strike="noStrike">
                <a:solidFill>
                  <a:srgbClr val="000000"/>
                </a:solidFill>
                <a:latin typeface="Calibri"/>
                <a:ea typeface="Calibri"/>
                <a:cs typeface="Calibri"/>
                <a:sym typeface="Calibri"/>
              </a:rPr>
              <a:t>Essas estratégias dão a ele/ela um impulso de leitura para que ele/ela possa atingir sua meta no final da avaliação do programa.</a:t>
            </a:r>
            <a:endParaRPr b="0" i="0" sz="2000" u="none" cap="none" strike="noStrike">
              <a:solidFill>
                <a:srgbClr val="000000"/>
              </a:solidFill>
              <a:latin typeface="Calibri"/>
              <a:ea typeface="Calibri"/>
              <a:cs typeface="Calibri"/>
              <a:sym typeface="Calibri"/>
            </a:endParaRPr>
          </a:p>
        </p:txBody>
      </p:sp>
      <p:graphicFrame>
        <p:nvGraphicFramePr>
          <p:cNvPr id="230" name="Google Shape;230;p55"/>
          <p:cNvGraphicFramePr/>
          <p:nvPr/>
        </p:nvGraphicFramePr>
        <p:xfrm>
          <a:off x="412025" y="3187938"/>
          <a:ext cx="3000000" cy="3000000"/>
        </p:xfrm>
        <a:graphic>
          <a:graphicData uri="http://schemas.openxmlformats.org/drawingml/2006/table">
            <a:tbl>
              <a:tblPr>
                <a:noFill/>
                <a:tableStyleId>{1BD0C7A2-7D05-43CB-B2B7-E99A57A0E801}</a:tableStyleId>
              </a:tblPr>
              <a:tblGrid>
                <a:gridCol w="3474175"/>
                <a:gridCol w="3474175"/>
              </a:tblGrid>
              <a:tr h="811075">
                <a:tc gridSpan="2">
                  <a:txBody>
                    <a:bodyPr/>
                    <a:lstStyle/>
                    <a:p>
                      <a:pPr indent="0" lvl="0" marL="0" marR="0" rtl="0" algn="ctr">
                        <a:lnSpc>
                          <a:spcPct val="100000"/>
                        </a:lnSpc>
                        <a:spcBef>
                          <a:spcPts val="0"/>
                        </a:spcBef>
                        <a:spcAft>
                          <a:spcPts val="0"/>
                        </a:spcAft>
                        <a:buClr>
                          <a:srgbClr val="000000"/>
                        </a:buClr>
                        <a:buSzPts val="3200"/>
                        <a:buFont typeface="Arial"/>
                        <a:buNone/>
                      </a:pPr>
                      <a:r>
                        <a:rPr b="1" i="0" lang="en-JM" sz="3200" u="none" cap="none" strike="noStrike">
                          <a:solidFill>
                            <a:srgbClr val="006FB6"/>
                          </a:solidFill>
                          <a:latin typeface="Calibri"/>
                          <a:ea typeface="Calibri"/>
                          <a:cs typeface="Calibri"/>
                          <a:sym typeface="Calibri"/>
                        </a:rPr>
                        <a:t>Como meu filho/minha filha ganhará </a:t>
                      </a:r>
                      <a:r>
                        <a:rPr b="1" lang="en-JM" sz="3200" u="none" cap="none" strike="noStrike">
                          <a:solidFill>
                            <a:srgbClr val="006FB6"/>
                          </a:solidFill>
                          <a:latin typeface="Calibri"/>
                          <a:ea typeface="Calibri"/>
                          <a:cs typeface="Calibri"/>
                          <a:sym typeface="Calibri"/>
                        </a:rPr>
                        <a:t>recompensas</a:t>
                      </a:r>
                      <a:r>
                        <a:rPr b="1" i="0" lang="en-JM" sz="3200" u="none" cap="none" strike="noStrike">
                          <a:solidFill>
                            <a:srgbClr val="006FB6"/>
                          </a:solidFill>
                          <a:latin typeface="Calibri"/>
                          <a:ea typeface="Calibri"/>
                          <a:cs typeface="Calibri"/>
                          <a:sym typeface="Calibri"/>
                        </a:rPr>
                        <a:t>? </a:t>
                      </a:r>
                      <a:endParaRPr b="1" sz="3200" u="none" cap="none" strike="noStrike">
                        <a:solidFill>
                          <a:srgbClr val="006FB6"/>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hMerge="1"/>
              </a:tr>
              <a:tr h="396200">
                <a:tc>
                  <a:txBody>
                    <a:bodyPr/>
                    <a:lstStyle/>
                    <a:p>
                      <a:pPr indent="0" lvl="0" marL="0" marR="0" rtl="0" algn="l">
                        <a:lnSpc>
                          <a:spcPct val="100000"/>
                        </a:lnSpc>
                        <a:spcBef>
                          <a:spcPts val="0"/>
                        </a:spcBef>
                        <a:spcAft>
                          <a:spcPts val="0"/>
                        </a:spcAft>
                        <a:buClr>
                          <a:srgbClr val="000000"/>
                        </a:buClr>
                        <a:buSzPts val="1600"/>
                        <a:buFont typeface="Arial"/>
                        <a:buNone/>
                      </a:pPr>
                      <a:r>
                        <a:rPr b="1" i="0" lang="en-JM" sz="1600" u="none" cap="none" strike="noStrike">
                          <a:latin typeface="Calibri"/>
                          <a:ea typeface="Calibri"/>
                          <a:cs typeface="Calibri"/>
                          <a:sym typeface="Calibri"/>
                        </a:rPr>
                        <a:t>Se você e seu filho/sua filha...</a:t>
                      </a:r>
                      <a:endParaRPr b="1" sz="16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i="0" lang="en-JM" sz="1600" u="none" cap="none" strike="noStrike">
                          <a:latin typeface="Calibri"/>
                          <a:ea typeface="Calibri"/>
                          <a:cs typeface="Calibri"/>
                          <a:sym typeface="Calibri"/>
                        </a:rPr>
                        <a:t>Você recebe...</a:t>
                      </a:r>
                      <a:endParaRPr b="1" sz="16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rgbClr val="000000"/>
                        </a:buClr>
                        <a:buSzPts val="1600"/>
                        <a:buFont typeface="Arial"/>
                        <a:buNone/>
                      </a:pPr>
                      <a:r>
                        <a:rPr b="0" i="0" lang="en-JM" sz="1600" u="none" cap="none" strike="noStrike">
                          <a:latin typeface="Calibri"/>
                          <a:ea typeface="Calibri"/>
                          <a:cs typeface="Calibri"/>
                          <a:sym typeface="Calibri"/>
                        </a:rPr>
                        <a:t>Participar do programa Springboard</a:t>
                      </a:r>
                      <a:endParaRPr sz="16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i="0" lang="en-JM" sz="1600" u="none" cap="none" strike="noStrike">
                          <a:highlight>
                            <a:srgbClr val="FFFF00"/>
                          </a:highlight>
                          <a:latin typeface="Calibri"/>
                          <a:ea typeface="Calibri"/>
                          <a:cs typeface="Calibri"/>
                          <a:sym typeface="Calibri"/>
                        </a:rPr>
                        <a:t>[Insert Tier Incentives]</a:t>
                      </a:r>
                      <a:endParaRPr b="1" sz="16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rgbClr val="000000"/>
                        </a:buClr>
                        <a:buSzPts val="1600"/>
                        <a:buFont typeface="Arial"/>
                        <a:buNone/>
                      </a:pPr>
                      <a:r>
                        <a:rPr b="0" i="0" lang="en-JM" sz="1600" u="none" cap="none" strike="noStrike">
                          <a:solidFill>
                            <a:schemeClr val="dk1"/>
                          </a:solidFill>
                          <a:latin typeface="Calibri"/>
                          <a:ea typeface="Calibri"/>
                          <a:cs typeface="Calibri"/>
                          <a:sym typeface="Calibri"/>
                        </a:rPr>
                        <a:t>Participar de todos os workshops e atingir a meta de crescimento </a:t>
                      </a:r>
                      <a:endParaRPr sz="1600" u="none" cap="none" strike="noStrike">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i="0" lang="en-JM" sz="1600" u="none" cap="none" strike="noStrike">
                          <a:solidFill>
                            <a:schemeClr val="dk1"/>
                          </a:solidFill>
                          <a:highlight>
                            <a:srgbClr val="FFFF00"/>
                          </a:highlight>
                          <a:latin typeface="Calibri"/>
                          <a:ea typeface="Calibri"/>
                          <a:cs typeface="Calibri"/>
                          <a:sym typeface="Calibri"/>
                        </a:rPr>
                        <a:t>[Insert Tier Incentives]</a:t>
                      </a:r>
                      <a:endParaRPr b="1" sz="16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396200">
                <a:tc>
                  <a:txBody>
                    <a:bodyPr/>
                    <a:lstStyle/>
                    <a:p>
                      <a:pPr indent="0" lvl="0" marL="0" marR="0" rtl="0" algn="l">
                        <a:lnSpc>
                          <a:spcPct val="100000"/>
                        </a:lnSpc>
                        <a:spcBef>
                          <a:spcPts val="0"/>
                        </a:spcBef>
                        <a:spcAft>
                          <a:spcPts val="0"/>
                        </a:spcAft>
                        <a:buClr>
                          <a:schemeClr val="dk1"/>
                        </a:buClr>
                        <a:buSzPts val="1100"/>
                        <a:buFont typeface="Arial"/>
                        <a:buNone/>
                      </a:pPr>
                      <a:r>
                        <a:rPr b="0" i="0" lang="en-JM" sz="1600" u="none" cap="none" strike="noStrike">
                          <a:solidFill>
                            <a:schemeClr val="dk1"/>
                          </a:solidFill>
                          <a:latin typeface="Calibri"/>
                          <a:ea typeface="Calibri"/>
                          <a:cs typeface="Calibri"/>
                          <a:sym typeface="Calibri"/>
                        </a:rPr>
                        <a:t>Participar de todos os workshops e atingir a meta estendida </a:t>
                      </a:r>
                      <a:endParaRPr sz="1600" u="none" cap="none" strike="noStrike">
                        <a:solidFill>
                          <a:schemeClr val="dk1"/>
                        </a:solidFill>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i="0" lang="en-JM" sz="1600" u="none" cap="none" strike="noStrike">
                          <a:solidFill>
                            <a:schemeClr val="dk1"/>
                          </a:solidFill>
                          <a:highlight>
                            <a:srgbClr val="FFFF00"/>
                          </a:highlight>
                          <a:latin typeface="Calibri"/>
                          <a:ea typeface="Calibri"/>
                          <a:cs typeface="Calibri"/>
                          <a:sym typeface="Calibri"/>
                        </a:rPr>
                        <a:t>[Insert Tier Incentives]</a:t>
                      </a:r>
                      <a:endParaRPr b="1" sz="1600" u="none" cap="none" strike="noStrike">
                        <a:highlight>
                          <a:srgbClr val="FFFF00"/>
                        </a:highlight>
                        <a:latin typeface="Calibri"/>
                        <a:ea typeface="Calibri"/>
                        <a:cs typeface="Calibri"/>
                        <a:sym typeface="Calibri"/>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4" name="Shape 234"/>
        <p:cNvGrpSpPr/>
        <p:nvPr/>
      </p:nvGrpSpPr>
      <p:grpSpPr>
        <a:xfrm>
          <a:off x="0" y="0"/>
          <a:ext cx="0" cy="0"/>
          <a:chOff x="0" y="0"/>
          <a:chExt cx="0" cy="0"/>
        </a:xfrm>
      </p:grpSpPr>
      <p:sp>
        <p:nvSpPr>
          <p:cNvPr id="235" name="Google Shape;235;p56"/>
          <p:cNvSpPr txBox="1"/>
          <p:nvPr/>
        </p:nvSpPr>
        <p:spPr>
          <a:xfrm>
            <a:off x="733200" y="243200"/>
            <a:ext cx="6306000" cy="1846629"/>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600"/>
              <a:buFont typeface="Arial"/>
              <a:buNone/>
            </a:pPr>
            <a:r>
              <a:rPr b="1" i="0" lang="en-JM" sz="3600" u="none" cap="none" strike="noStrike">
                <a:solidFill>
                  <a:srgbClr val="006FB6"/>
                </a:solidFill>
                <a:latin typeface="Arial"/>
                <a:ea typeface="Arial"/>
                <a:cs typeface="Arial"/>
                <a:sym typeface="Arial"/>
              </a:rPr>
              <a:t>Lễ chào mừng Phần Thưởng Học Tập đang đến! [</a:t>
            </a:r>
            <a:r>
              <a:rPr b="1" i="0" lang="en-JM" sz="3600" u="none" cap="none" strike="noStrike">
                <a:solidFill>
                  <a:srgbClr val="006FB6"/>
                </a:solidFill>
                <a:highlight>
                  <a:srgbClr val="FFFF00"/>
                </a:highlight>
                <a:latin typeface="Arial"/>
                <a:ea typeface="Arial"/>
                <a:cs typeface="Arial"/>
                <a:sym typeface="Arial"/>
              </a:rPr>
              <a:t>Insert date</a:t>
            </a:r>
            <a:r>
              <a:rPr b="1" i="0" lang="en-JM" sz="3600" u="none" cap="none" strike="noStrike">
                <a:solidFill>
                  <a:srgbClr val="006FB6"/>
                </a:solidFill>
                <a:latin typeface="Arial"/>
                <a:ea typeface="Arial"/>
                <a:cs typeface="Arial"/>
                <a:sym typeface="Arial"/>
              </a:rPr>
              <a:t>]</a:t>
            </a:r>
            <a:endParaRPr b="1" i="0" sz="3600" u="none" cap="none" strike="noStrike">
              <a:solidFill>
                <a:srgbClr val="006FB6"/>
              </a:solidFill>
              <a:latin typeface="Arial"/>
              <a:ea typeface="Arial"/>
              <a:cs typeface="Arial"/>
              <a:sym typeface="Arial"/>
            </a:endParaRPr>
          </a:p>
        </p:txBody>
      </p:sp>
      <p:sp>
        <p:nvSpPr>
          <p:cNvPr id="236" name="Google Shape;236;p56"/>
          <p:cNvSpPr txBox="1"/>
          <p:nvPr/>
        </p:nvSpPr>
        <p:spPr>
          <a:xfrm>
            <a:off x="558500" y="6699500"/>
            <a:ext cx="6801900" cy="8004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i="0" lang="en-JM" sz="2000" u="none" cap="none" strike="noStrike">
                <a:solidFill>
                  <a:srgbClr val="000000"/>
                </a:solidFill>
                <a:latin typeface="Arial"/>
                <a:ea typeface="Arial"/>
                <a:cs typeface="Arial"/>
                <a:sym typeface="Arial"/>
              </a:rPr>
              <a:t>Tôi có thể giúp con tôi giành được phần thưởng như thế nào?</a:t>
            </a:r>
            <a:endParaRPr b="0" i="0" sz="1400" u="none" cap="none" strike="noStrike">
              <a:solidFill>
                <a:srgbClr val="000000"/>
              </a:solidFill>
              <a:latin typeface="Arial"/>
              <a:ea typeface="Arial"/>
              <a:cs typeface="Arial"/>
              <a:sym typeface="Arial"/>
            </a:endParaRPr>
          </a:p>
        </p:txBody>
      </p:sp>
      <p:sp>
        <p:nvSpPr>
          <p:cNvPr id="237" name="Google Shape;237;p56"/>
          <p:cNvSpPr txBox="1"/>
          <p:nvPr/>
        </p:nvSpPr>
        <p:spPr>
          <a:xfrm>
            <a:off x="837450" y="7431396"/>
            <a:ext cx="6097500" cy="2678100"/>
          </a:xfrm>
          <a:prstGeom prst="rect">
            <a:avLst/>
          </a:prstGeom>
          <a:noFill/>
          <a:ln>
            <a:noFill/>
          </a:ln>
        </p:spPr>
        <p:txBody>
          <a:bodyPr anchorCtr="0" anchor="t" bIns="91425" lIns="91425" spcFirstLastPara="1" rIns="91425" wrap="square" tIns="91425">
            <a:spAutoFit/>
          </a:bodyPr>
          <a:lstStyle/>
          <a:p>
            <a:pPr indent="-355600" lvl="0" marL="457200" marR="0" rtl="0" algn="l">
              <a:lnSpc>
                <a:spcPct val="100000"/>
              </a:lnSpc>
              <a:spcBef>
                <a:spcPts val="0"/>
              </a:spcBef>
              <a:spcAft>
                <a:spcPts val="0"/>
              </a:spcAft>
              <a:buClr>
                <a:srgbClr val="000000"/>
              </a:buClr>
              <a:buSzPts val="2000"/>
              <a:buFont typeface="Calibri"/>
              <a:buChar char="●"/>
            </a:pPr>
            <a:r>
              <a:rPr b="1" i="0" lang="en-JM" sz="1700" u="none" cap="none" strike="noStrike">
                <a:solidFill>
                  <a:srgbClr val="000000"/>
                </a:solidFill>
                <a:latin typeface="Arial"/>
                <a:ea typeface="Arial"/>
                <a:cs typeface="Arial"/>
                <a:sym typeface="Arial"/>
              </a:rPr>
              <a:t>Hãy chắc chắn rằng con bạn tham dự chương trình.</a:t>
            </a:r>
            <a:endParaRPr b="1" i="0" sz="1700" u="none" cap="none" strike="noStrike">
              <a:solidFill>
                <a:srgbClr val="000000"/>
              </a:solidFill>
              <a:latin typeface="Arial"/>
              <a:ea typeface="Arial"/>
              <a:cs typeface="Arial"/>
              <a:sym typeface="Arial"/>
            </a:endParaRPr>
          </a:p>
          <a:p>
            <a:pPr indent="-355600" lvl="0" marL="457200" marR="0" rtl="0" algn="l">
              <a:lnSpc>
                <a:spcPct val="100000"/>
              </a:lnSpc>
              <a:spcBef>
                <a:spcPts val="0"/>
              </a:spcBef>
              <a:spcAft>
                <a:spcPts val="0"/>
              </a:spcAft>
              <a:buClr>
                <a:srgbClr val="000000"/>
              </a:buClr>
              <a:buSzPts val="2000"/>
              <a:buFont typeface="Calibri"/>
              <a:buChar char="●"/>
            </a:pPr>
            <a:r>
              <a:rPr b="1" i="0" lang="en-JM" sz="1700" u="none" cap="none" strike="noStrike">
                <a:solidFill>
                  <a:srgbClr val="000000"/>
                </a:solidFill>
                <a:latin typeface="Arial"/>
                <a:ea typeface="Arial"/>
                <a:cs typeface="Arial"/>
                <a:sym typeface="Arial"/>
              </a:rPr>
              <a:t>Hãy tham gia hội thảo gia đình! </a:t>
            </a:r>
            <a:r>
              <a:rPr b="0" i="0" lang="en-JM" sz="1700" u="none" cap="none" strike="noStrike">
                <a:solidFill>
                  <a:srgbClr val="000000"/>
                </a:solidFill>
                <a:latin typeface="Arial"/>
                <a:ea typeface="Arial"/>
                <a:cs typeface="Arial"/>
                <a:sym typeface="Arial"/>
              </a:rPr>
              <a:t>Nếu quý vị cần tổ chức hội thảo, hãy liên hệ với [insert Program Leader info]</a:t>
            </a:r>
            <a:endParaRPr b="0" i="0" sz="1400" u="none" cap="none" strike="noStrike">
              <a:solidFill>
                <a:srgbClr val="000000"/>
              </a:solidFill>
              <a:latin typeface="Arial"/>
              <a:ea typeface="Arial"/>
              <a:cs typeface="Arial"/>
              <a:sym typeface="Arial"/>
            </a:endParaRPr>
          </a:p>
          <a:p>
            <a:pPr indent="-355600" lvl="0" marL="457200" marR="0" rtl="0" algn="l">
              <a:lnSpc>
                <a:spcPct val="100000"/>
              </a:lnSpc>
              <a:spcBef>
                <a:spcPts val="0"/>
              </a:spcBef>
              <a:spcAft>
                <a:spcPts val="0"/>
              </a:spcAft>
              <a:buClr>
                <a:srgbClr val="000000"/>
              </a:buClr>
              <a:buSzPts val="2000"/>
              <a:buFont typeface="Calibri"/>
              <a:buChar char="●"/>
            </a:pPr>
            <a:r>
              <a:rPr b="1" i="0" lang="en-JM" sz="1700" u="none" cap="none" strike="noStrike">
                <a:solidFill>
                  <a:srgbClr val="000000"/>
                </a:solidFill>
                <a:latin typeface="Arial"/>
                <a:ea typeface="Arial"/>
                <a:cs typeface="Arial"/>
                <a:sym typeface="Arial"/>
              </a:rPr>
              <a:t>Đọc ở nhà và thực hành các chiến lược từ kế hoạch hành động của con quý vị và các cuộc hội thảo gia đình. </a:t>
            </a:r>
            <a:r>
              <a:rPr b="0" i="0" lang="en-JM" sz="1700" u="none" cap="none" strike="noStrike">
                <a:solidFill>
                  <a:srgbClr val="000000"/>
                </a:solidFill>
                <a:latin typeface="Arial"/>
                <a:ea typeface="Arial"/>
                <a:cs typeface="Arial"/>
                <a:sym typeface="Arial"/>
              </a:rPr>
              <a:t>Những chiến lược này sẽ giúp con quý vị tăng khả năng đọc để các em có thể đạt được mục tiêu của mình khi đánh giá kết thúc chương trình.</a:t>
            </a:r>
            <a:endParaRPr b="0" i="0" sz="1400" u="none" cap="none" strike="noStrike">
              <a:solidFill>
                <a:srgbClr val="000000"/>
              </a:solidFill>
              <a:latin typeface="Arial"/>
              <a:ea typeface="Arial"/>
              <a:cs typeface="Arial"/>
              <a:sym typeface="Arial"/>
            </a:endParaRPr>
          </a:p>
        </p:txBody>
      </p:sp>
      <p:graphicFrame>
        <p:nvGraphicFramePr>
          <p:cNvPr id="238" name="Google Shape;238;p56"/>
          <p:cNvGraphicFramePr/>
          <p:nvPr/>
        </p:nvGraphicFramePr>
        <p:xfrm>
          <a:off x="412025" y="2752512"/>
          <a:ext cx="3000000" cy="3000000"/>
        </p:xfrm>
        <a:graphic>
          <a:graphicData uri="http://schemas.openxmlformats.org/drawingml/2006/table">
            <a:tbl>
              <a:tblPr>
                <a:noFill/>
                <a:tableStyleId>{1BD0C7A2-7D05-43CB-B2B7-E99A57A0E801}</a:tableStyleId>
              </a:tblPr>
              <a:tblGrid>
                <a:gridCol w="3474175"/>
                <a:gridCol w="3474175"/>
              </a:tblGrid>
              <a:tr h="945825">
                <a:tc gridSpan="2">
                  <a:txBody>
                    <a:bodyPr/>
                    <a:lstStyle/>
                    <a:p>
                      <a:pPr indent="0" lvl="0" marL="0" marR="0" rtl="0" algn="ctr">
                        <a:lnSpc>
                          <a:spcPct val="100000"/>
                        </a:lnSpc>
                        <a:spcBef>
                          <a:spcPts val="0"/>
                        </a:spcBef>
                        <a:spcAft>
                          <a:spcPts val="0"/>
                        </a:spcAft>
                        <a:buClr>
                          <a:srgbClr val="000000"/>
                        </a:buClr>
                        <a:buSzPts val="3200"/>
                        <a:buFont typeface="Arial"/>
                        <a:buNone/>
                      </a:pPr>
                      <a:r>
                        <a:rPr b="1" lang="en-JM" sz="3200" u="none" cap="none" strike="noStrike">
                          <a:solidFill>
                            <a:srgbClr val="006FB6"/>
                          </a:solidFill>
                          <a:latin typeface="Arial"/>
                          <a:ea typeface="Arial"/>
                          <a:cs typeface="Arial"/>
                          <a:sym typeface="Arial"/>
                        </a:rPr>
                        <a:t>Con tôi sẽ nhận </a:t>
                      </a:r>
                      <a:r>
                        <a:rPr b="1" lang="en-JM" sz="3200" u="none" cap="none" strike="noStrike">
                          <a:solidFill>
                            <a:srgbClr val="006FB6"/>
                          </a:solidFill>
                        </a:rPr>
                        <a:t>được phần thưởng như thế nào?</a:t>
                      </a:r>
                      <a:endParaRPr b="1" sz="3200" u="none" cap="none" strike="noStrike">
                        <a:solidFill>
                          <a:srgbClr val="006FB6"/>
                        </a:solidFill>
                      </a:endParaRPr>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hMerge="1"/>
              </a:tr>
              <a:tr h="373350">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latin typeface="Arial"/>
                          <a:ea typeface="Arial"/>
                          <a:cs typeface="Arial"/>
                          <a:sym typeface="Arial"/>
                        </a:rPr>
                        <a:t>Nếu quý vị và con quý vị…</a:t>
                      </a:r>
                      <a:endParaRPr sz="1400" u="none" cap="none" strike="noStrike"/>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latin typeface="Arial"/>
                          <a:ea typeface="Arial"/>
                          <a:cs typeface="Arial"/>
                          <a:sym typeface="Arial"/>
                        </a:rPr>
                        <a:t>Quý vị…</a:t>
                      </a:r>
                      <a:endParaRPr sz="1400" u="none" cap="none" strike="noStrike"/>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597350">
                <a:tc>
                  <a:txBody>
                    <a:bodyPr/>
                    <a:lstStyle/>
                    <a:p>
                      <a:pPr indent="0" lvl="0" marL="0" marR="0" rtl="0" algn="l">
                        <a:lnSpc>
                          <a:spcPct val="100000"/>
                        </a:lnSpc>
                        <a:spcBef>
                          <a:spcPts val="0"/>
                        </a:spcBef>
                        <a:spcAft>
                          <a:spcPts val="0"/>
                        </a:spcAft>
                        <a:buClr>
                          <a:srgbClr val="000000"/>
                        </a:buClr>
                        <a:buSzPts val="1800"/>
                        <a:buFont typeface="Arial"/>
                        <a:buNone/>
                      </a:pPr>
                      <a:r>
                        <a:rPr lang="en-JM" sz="1800" u="none" cap="none" strike="noStrike">
                          <a:latin typeface="Arial"/>
                          <a:ea typeface="Arial"/>
                          <a:cs typeface="Arial"/>
                          <a:sym typeface="Arial"/>
                        </a:rPr>
                        <a:t>Tham dự chương trình Springboard</a:t>
                      </a:r>
                      <a:endParaRPr sz="1400" u="none" cap="none" strike="noStrike"/>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highlight>
                            <a:srgbClr val="FFFF00"/>
                          </a:highlight>
                          <a:latin typeface="Arial"/>
                          <a:ea typeface="Arial"/>
                          <a:cs typeface="Arial"/>
                          <a:sym typeface="Arial"/>
                        </a:rPr>
                        <a:t>[Insert Tier Incentives]</a:t>
                      </a:r>
                      <a:endParaRPr sz="1400" u="none" cap="none" strike="noStrike"/>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597350">
                <a:tc>
                  <a:txBody>
                    <a:bodyPr/>
                    <a:lstStyle/>
                    <a:p>
                      <a:pPr indent="0" lvl="0" marL="0" marR="0" rtl="0" algn="l">
                        <a:lnSpc>
                          <a:spcPct val="100000"/>
                        </a:lnSpc>
                        <a:spcBef>
                          <a:spcPts val="0"/>
                        </a:spcBef>
                        <a:spcAft>
                          <a:spcPts val="0"/>
                        </a:spcAft>
                        <a:buClr>
                          <a:srgbClr val="000000"/>
                        </a:buClr>
                        <a:buSzPts val="1800"/>
                        <a:buFont typeface="Arial"/>
                        <a:buNone/>
                      </a:pPr>
                      <a:r>
                        <a:rPr lang="en-JM" sz="1800" u="none" cap="none" strike="noStrike">
                          <a:solidFill>
                            <a:schemeClr val="dk1"/>
                          </a:solidFill>
                          <a:latin typeface="Arial"/>
                          <a:ea typeface="Arial"/>
                          <a:cs typeface="Arial"/>
                          <a:sym typeface="Arial"/>
                        </a:rPr>
                        <a:t>Tham dự tất cả các hội thảo &amp; đạt mục tiêu tăng trưởng </a:t>
                      </a:r>
                      <a:endParaRPr sz="1400" u="none" cap="none" strike="noStrike"/>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highlight>
                            <a:srgbClr val="FFFF00"/>
                          </a:highlight>
                          <a:latin typeface="Arial"/>
                          <a:ea typeface="Arial"/>
                          <a:cs typeface="Arial"/>
                          <a:sym typeface="Arial"/>
                        </a:rPr>
                        <a:t>[Insert Tier Incentives]</a:t>
                      </a:r>
                      <a:endParaRPr sz="1400" u="none" cap="none" strike="noStrike"/>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r h="597350">
                <a:tc>
                  <a:txBody>
                    <a:bodyPr/>
                    <a:lstStyle/>
                    <a:p>
                      <a:pPr indent="0" lvl="0" marL="0" marR="0" rtl="0" algn="l">
                        <a:lnSpc>
                          <a:spcPct val="100000"/>
                        </a:lnSpc>
                        <a:spcBef>
                          <a:spcPts val="0"/>
                        </a:spcBef>
                        <a:spcAft>
                          <a:spcPts val="0"/>
                        </a:spcAft>
                        <a:buClr>
                          <a:schemeClr val="dk1"/>
                        </a:buClr>
                        <a:buSzPts val="1100"/>
                        <a:buFont typeface="Arial"/>
                        <a:buNone/>
                      </a:pPr>
                      <a:r>
                        <a:rPr lang="en-JM" sz="1800" u="none" cap="none" strike="noStrike">
                          <a:solidFill>
                            <a:schemeClr val="dk1"/>
                          </a:solidFill>
                          <a:latin typeface="Arial"/>
                          <a:ea typeface="Arial"/>
                          <a:cs typeface="Arial"/>
                          <a:sym typeface="Arial"/>
                        </a:rPr>
                        <a:t>Tham dự tất cả các hội thảo &amp; đạt mục tiêu lâu dài </a:t>
                      </a:r>
                      <a:endParaRPr sz="1400" u="none" cap="none" strike="noStrike"/>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lang="en-JM" sz="1800" u="none" cap="none" strike="noStrike">
                          <a:highlight>
                            <a:srgbClr val="FFFF00"/>
                          </a:highlight>
                          <a:latin typeface="Arial"/>
                          <a:ea typeface="Arial"/>
                          <a:cs typeface="Arial"/>
                          <a:sym typeface="Arial"/>
                        </a:rPr>
                        <a:t>[Insert Tier Incentives]</a:t>
                      </a:r>
                      <a:endParaRPr sz="1400" u="none" cap="none" strike="noStrike"/>
                    </a:p>
                  </a:txBody>
                  <a:tcPr marT="91425" marB="91425" marR="91425" marL="91425">
                    <a:lnL cap="flat" cmpd="sng" w="19050">
                      <a:solidFill>
                        <a:srgbClr val="006FB6"/>
                      </a:solidFill>
                      <a:prstDash val="solid"/>
                      <a:round/>
                      <a:headEnd len="sm" w="sm" type="none"/>
                      <a:tailEnd len="sm" w="sm" type="none"/>
                    </a:lnL>
                    <a:lnR cap="flat" cmpd="sng" w="19050">
                      <a:solidFill>
                        <a:srgbClr val="006FB6"/>
                      </a:solidFill>
                      <a:prstDash val="solid"/>
                      <a:round/>
                      <a:headEnd len="sm" w="sm" type="none"/>
                      <a:tailEnd len="sm" w="sm" type="none"/>
                    </a:lnR>
                    <a:lnT cap="flat" cmpd="sng" w="19050">
                      <a:solidFill>
                        <a:srgbClr val="006FB6"/>
                      </a:solidFill>
                      <a:prstDash val="solid"/>
                      <a:round/>
                      <a:headEnd len="sm" w="sm" type="none"/>
                      <a:tailEnd len="sm" w="sm" type="none"/>
                    </a:lnT>
                    <a:lnB cap="flat" cmpd="sng" w="19050">
                      <a:solidFill>
                        <a:srgbClr val="006FB6"/>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3_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_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