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41" r:id="rId4"/>
    <p:sldMasterId id="2147483742" r:id="rId5"/>
    <p:sldMasterId id="2147483743" r:id="rId6"/>
    <p:sldMasterId id="2147483744" r:id="rId7"/>
    <p:sldMasterId id="2147483745" r:id="rId8"/>
    <p:sldMasterId id="2147483746" r:id="rId9"/>
    <p:sldMasterId id="2147483747" r:id="rId10"/>
    <p:sldMasterId id="2147483748" r:id="rId11"/>
    <p:sldMasterId id="2147483749" r:id="rId12"/>
    <p:sldMasterId id="214748375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10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2" name="Google Shape;1382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1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1" name="Google Shape;1481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8" name="Google Shape;1488;p1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8" name="Google Shape;1498;p1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14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7" name="Google Shape;1507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6" name="Google Shape;1516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0" name="Google Shape;1530;p16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8" name="Google Shape;1538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9" name="Google Shape;1389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4" name="Google Shape;1394;p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9" name="Google Shape;1409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6" name="Google Shape;1426;p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7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9" name="Google Shape;1439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8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2" name="Google Shape;1452;p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9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0" name="Google Shape;1460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0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2" name="Google Shape;1472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1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1.png"/><Relationship Id="rId6" Type="http://schemas.openxmlformats.org/officeDocument/2006/relationships/image" Target="../media/image2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6.png"/><Relationship Id="rId7" Type="http://schemas.openxmlformats.org/officeDocument/2006/relationships/image" Target="../media/image21.png"/><Relationship Id="rId8" Type="http://schemas.openxmlformats.org/officeDocument/2006/relationships/image" Target="../media/image2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7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1.png"/><Relationship Id="rId6" Type="http://schemas.openxmlformats.org/officeDocument/2006/relationships/image" Target="../media/image29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1.png"/><Relationship Id="rId6" Type="http://schemas.openxmlformats.org/officeDocument/2006/relationships/image" Target="../media/image2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6.png"/><Relationship Id="rId7" Type="http://schemas.openxmlformats.org/officeDocument/2006/relationships/image" Target="../media/image21.png"/><Relationship Id="rId8" Type="http://schemas.openxmlformats.org/officeDocument/2006/relationships/image" Target="../media/image2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31.jpg"/><Relationship Id="rId5" Type="http://schemas.openxmlformats.org/officeDocument/2006/relationships/image" Target="../media/image8.png"/><Relationship Id="rId6" Type="http://schemas.openxmlformats.org/officeDocument/2006/relationships/image" Target="../media/image27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34.jp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jp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34.jp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8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jp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6.png"/><Relationship Id="rId7" Type="http://schemas.openxmlformats.org/officeDocument/2006/relationships/image" Target="../media/image21.png"/><Relationship Id="rId8" Type="http://schemas.openxmlformats.org/officeDocument/2006/relationships/image" Target="../media/image20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31.jpg"/><Relationship Id="rId5" Type="http://schemas.openxmlformats.org/officeDocument/2006/relationships/image" Target="../media/image8.png"/><Relationship Id="rId6" Type="http://schemas.openxmlformats.org/officeDocument/2006/relationships/image" Target="../media/image27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7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38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4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6.png"/><Relationship Id="rId7" Type="http://schemas.openxmlformats.org/officeDocument/2006/relationships/image" Target="../media/image21.png"/><Relationship Id="rId8" Type="http://schemas.openxmlformats.org/officeDocument/2006/relationships/image" Target="../media/image20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7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1.png"/><Relationship Id="rId6" Type="http://schemas.openxmlformats.org/officeDocument/2006/relationships/image" Target="../media/image29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1.png"/><Relationship Id="rId6" Type="http://schemas.openxmlformats.org/officeDocument/2006/relationships/image" Target="../media/image29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38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8.jp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" name="Google Shape;1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" name="Google Shape;1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" name="Google Shape;12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" name="Google Shape;13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" name="Google Shape;132;p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" name="Google Shape;13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1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" name="Google Shape;1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" name="Google Shape;15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1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" name="Google Shape;158;p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4" name="Google Shape;16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1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1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1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1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6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6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6" name="Google Shape;17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1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1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1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8" name="Google Shape;18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1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4" name="Google Shape;1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96" name="Google Shape;19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1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3" name="Google Shape;20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5" name="Google Shape;205;p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6" name="Google Shape;206;p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9" name="Google Shape;2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11" name="Google Shape;21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1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1" name="Google Shape;2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" name="Google Shape;225;p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6" name="Google Shape;226;p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9" name="Google Shape;22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2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2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2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2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2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2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3" name="Google Shape;24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9" name="Google Shape;2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1" name="Google Shape;25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5" name="Google Shape;255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6" name="Google Shape;256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7" name="Google Shape;2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0" name="Google Shape;260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1" name="Google Shape;2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2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2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2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2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2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2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2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71" name="Google Shape;27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5" name="Google Shape;275;p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6" name="Google Shape;276;p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7" name="Google Shape;2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1" name="Google Shape;28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2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2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2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2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2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2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2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2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2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92" name="Google Shape;29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3" name="Google Shape;293;p2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9" name="Google Shape;299;p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0" name="Google Shape;300;p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1" name="Google Shape;301;p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3" name="Google Shape;3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5" name="Google Shape;30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2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2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2" name="Google Shape;312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3" name="Google Shape;313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4" name="Google Shape;3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2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2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p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7" name="Google Shape;32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0" name="Google Shape;330;p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1" name="Google Shape;33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2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2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2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2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2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2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2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4" name="Google Shape;344;p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5" name="Google Shape;3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9" name="Google Shape;34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2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7" name="Google Shape;3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0" name="Google Shape;36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1" name="Google Shape;36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Google Shape;363;p2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2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2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p3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3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3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3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3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3" name="Google Shape;38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6" name="Google Shape;386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7" name="Google Shape;387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8" name="Google Shape;388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9" name="Google Shape;38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1" name="Google Shape;39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3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3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3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98" name="Google Shape;39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0" name="Google Shape;400;p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1" name="Google Shape;401;p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p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p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4" name="Google Shape;40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06" name="Google Shape;40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Google Shape;412;p32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32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5" name="Google Shape;4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Google Shape;416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9" name="Google Shape;419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0" name="Google Shape;420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1" name="Google Shape;42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23" name="Google Shape;42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27" name="Google Shape;427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0" name="Google Shape;43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31" name="Google Shape;4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5" name="Google Shape;435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7" name="Google Shape;437;p3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41" name="Google Shape;44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p3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p3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Google Shape;447;p3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1" name="Google Shape;45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3" name="Google Shape;453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4" name="Google Shape;454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5" name="Google Shape;455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6" name="Google Shape;456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7" name="Google Shape;45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60" name="Google Shape;460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3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5" name="Google Shape;465;p3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8" name="Google Shape;468;p3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3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70" name="Google Shape;470;p35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71" name="Google Shape;471;p3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2" name="Google Shape;472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75" name="Google Shape;47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3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7" name="Google Shape;477;p3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8" name="Google Shape;478;p3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9" name="Google Shape;479;p3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0" name="Google Shape;480;p3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1" name="Google Shape;48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83" name="Google Shape;48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5" name="Google Shape;485;p3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3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p3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Google Shape;488;p3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9" name="Google Shape;489;p3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Google Shape;490;p3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3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9" name="Google Shape;499;p3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0" name="Google Shape;500;p3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1" name="Google Shape;501;p3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2" name="Google Shape;50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3" name="Google Shape;50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8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38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8" name="Google Shape;508;p38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38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38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3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38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3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38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3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18" name="Google Shape;518;p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9" name="Google Shape;519;p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0" name="Google Shape;520;p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1" name="Google Shape;52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2" name="Google Shape;52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9"/>
          <p:cNvSpPr/>
          <p:nvPr>
            <p:ph idx="2" type="pic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526" name="Google Shape;526;p39"/>
          <p:cNvSpPr txBox="1"/>
          <p:nvPr>
            <p:ph idx="1" type="body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7" name="Google Shape;527;p39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 with page">
  <p:cSld name="3_Reading tip with page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0" name="Google Shape;530;p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" name="Google Shape;531;p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p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3" name="Google Shape;53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4" name="Google Shape;53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0"/>
          <p:cNvSpPr txBox="1"/>
          <p:nvPr>
            <p:ph idx="1" type="body"/>
          </p:nvPr>
        </p:nvSpPr>
        <p:spPr>
          <a:xfrm>
            <a:off x="190275" y="1703829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8" name="Google Shape;538;p40"/>
          <p:cNvSpPr/>
          <p:nvPr>
            <p:ph idx="2" type="pic"/>
          </p:nvPr>
        </p:nvSpPr>
        <p:spPr>
          <a:xfrm>
            <a:off x="8855242" y="1283634"/>
            <a:ext cx="3146400" cy="253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40"/>
          <p:cNvSpPr txBox="1"/>
          <p:nvPr>
            <p:ph idx="3" type="body"/>
          </p:nvPr>
        </p:nvSpPr>
        <p:spPr>
          <a:xfrm>
            <a:off x="9221202" y="4010927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0" name="Google Shape;540;p40"/>
          <p:cNvSpPr txBox="1"/>
          <p:nvPr>
            <p:ph idx="4" type="body"/>
          </p:nvPr>
        </p:nvSpPr>
        <p:spPr>
          <a:xfrm>
            <a:off x="5751321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1" name="Google Shape;541;p40"/>
          <p:cNvSpPr txBox="1"/>
          <p:nvPr>
            <p:ph idx="5" type="body"/>
          </p:nvPr>
        </p:nvSpPr>
        <p:spPr>
          <a:xfrm>
            <a:off x="2970798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2" name="Google Shape;542;p40"/>
          <p:cNvSpPr txBox="1"/>
          <p:nvPr>
            <p:ph idx="6" type="body"/>
          </p:nvPr>
        </p:nvSpPr>
        <p:spPr>
          <a:xfrm>
            <a:off x="190275" y="5118848"/>
            <a:ext cx="8162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5" name="Google Shape;545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6" name="Google Shape;546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8" name="Google Shape;54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9" name="Google Shape;54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1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41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54" name="Google Shape;554;p41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7" name="Google Shape;557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9" name="Google Shape;559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0" name="Google Shape;56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1" name="Google Shape;56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42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65" name="Google Shape;565;p42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42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42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0" name="Google Shape;570;p43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1" name="Google Shape;571;p43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Google Shape;572;p43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43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8" name="Google Shape;578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0" name="Google Shape;580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1" name="Google Shape;58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2" name="Google Shape;58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45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p45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45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45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Google Shape;589;p45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2" name="Google Shape;592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3" name="Google Shape;593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4" name="Google Shape;594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5" name="Google Shape;59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6" name="Google Shape;59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4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00" name="Google Shape;600;p4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4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2" name="Google Shape;602;p4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3" name="Google Shape;603;p4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Google Shape;604;p4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47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10" name="Google Shape;610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1" name="Google Shape;611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3" name="Google Shape;61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4" name="Google Shape;61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47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47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47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47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47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47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47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47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1" name="Google Shape;631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2" name="Google Shape;632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3" name="Google Shape;633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4" name="Google Shape;634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5" name="Google Shape;635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6" name="Google Shape;636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7" name="Google Shape;63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9" name="Google Shape;639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4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4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4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4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4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" name="Google Shape;645;p4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" name="Google Shape;646;p4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7" name="Google Shape;647;p4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0" name="Google Shape;65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51" name="Google Shape;65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2" name="Google Shape;652;p5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5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5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5" name="Google Shape;655;p5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5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7" name="Google Shape;657;p50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8" name="Google Shape;65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50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61" name="Google Shape;661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50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50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50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50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50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50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71" name="Google Shape;67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Google Shape;672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7" name="Google Shape;67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51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80" name="Google Shape;680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51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51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51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4" name="Google Shape;684;p51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5" name="Google Shape;685;p51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8" name="Google Shape;688;p5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5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5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92" name="Google Shape;69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3" name="Google Shape;693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8" name="Google Shape;69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0" name="Google Shape;700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5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53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p53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09" name="Google Shape;70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0" name="Google Shape;710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5" name="Google Shape;71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7" name="Google Shape;717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5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721" name="Google Shape;721;p5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5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5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5" name="Google Shape;725;p5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p5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5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5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5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5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5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32" name="Google Shape;73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3" name="Google Shape;733;p5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5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5" name="Google Shape;735;p5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p5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5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8" name="Google Shape;73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3" name="Google Shape;743;p5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4" name="Google Shape;744;p5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45" name="Google Shape;745;p5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746" name="Google Shape;746;p5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7" name="Google Shape;747;p5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7385" l="547" r="-546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side bar">
  <p:cSld name="2 reading tip with side bar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5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5" name="Google Shape;755;p57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6" name="Google Shape;756;p57"/>
          <p:cNvSpPr txBox="1"/>
          <p:nvPr>
            <p:ph idx="2" type="body"/>
          </p:nvPr>
        </p:nvSpPr>
        <p:spPr>
          <a:xfrm>
            <a:off x="230115" y="1577339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7" name="Google Shape;757;p57"/>
          <p:cNvSpPr txBox="1"/>
          <p:nvPr>
            <p:ph idx="3" type="body"/>
          </p:nvPr>
        </p:nvSpPr>
        <p:spPr>
          <a:xfrm>
            <a:off x="230115" y="3988898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8" name="Google Shape;758;p57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59" name="Google Shape;759;p5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5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5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2" name="Google Shape;76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3" name="Google Shape;76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5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8" name="Google Shape;768;p58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58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70" name="Google Shape;770;p5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5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5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3" name="Google Shape;77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4" name="Google Shape;77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77" name="Google Shape;777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78" name="Google Shape;778;p5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58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58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58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58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59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59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59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88" name="Google Shape;788;p5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5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5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1" name="Google Shape;79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2" name="Google Shape;79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59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6" name="Google Shape;796;p59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7" name="Google Shape;797;p59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59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6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1" name="Google Shape;801;p6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6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6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6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05" name="Google Shape;805;p6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6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6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8" name="Google Shape;808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9" name="Google Shape;80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6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14" name="Google Shape;81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5" name="Google Shape;815;p6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6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6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8" name="Google Shape;81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0" name="Google Shape;820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6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3" name="Google Shape;823;p6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5" name="Google Shape;825;p6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6" name="Google Shape;82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7" name="Google Shape;82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32" name="Google Shape;832;p6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6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4" name="Google Shape;834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6" name="Google Shape;836;p6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7" name="Google Shape;83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41" name="Google Shape;841;p6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2" name="Google Shape;842;p6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3" name="Google Shape;84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4" name="Google Shape;84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5" name="Google Shape;845;p6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6" name="Google Shape;846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6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6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50" name="Google Shape;850;p6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8" name="Google Shape;858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9" name="Google Shape;859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60" name="Google Shape;860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1" name="Google Shape;861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2" name="Google Shape;862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6" name="Google Shape;86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8" name="Google Shape;868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1" name="Google Shape;871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4" name="Google Shape;87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6" name="Google Shape;876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8" name="Google Shape;878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0" name="Google Shape;880;p6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6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6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6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6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6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6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6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67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89" name="Google Shape;889;p67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6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6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6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p6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p68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6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6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6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0" name="Google Shape;900;p6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1" name="Google Shape;90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2" name="Google Shape;902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3" name="Google Shape;903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5" name="Google Shape;905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7" name="Google Shape;90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9" name="Google Shape;909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2" name="Google Shape;912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4" name="Google Shape;914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5" name="Google Shape;915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16" name="Google Shape;916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7" name="Google Shape;917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8" name="Google Shape;918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9" name="Google Shape;919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0" name="Google Shape;920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1" name="Google Shape;921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2" name="Google Shape;92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4" name="Google Shape;924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0" name="Google Shape;930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1" name="Google Shape;931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2" name="Google Shape;932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4" name="Google Shape;93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9" name="Google Shape;939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0" name="Google Shape;94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2" name="Google Shape;942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71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71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1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71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71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71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71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71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7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6" name="Google Shape;95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7" name="Google Shape;957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4" name="Google Shape;96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" name="Google Shape;96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7" name="Google Shape;967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8" name="Google Shape;968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0" name="Google Shape;97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2" name="Google Shape;972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3" name="Google Shape;973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4" name="Google Shape;974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6" name="Google Shape;976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2" name="Google Shape;982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84" name="Google Shape;984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Google Shape;98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7" name="Google Shape;987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0" name="Google Shape;99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2" name="Google Shape;992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4" name="Google Shape;99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6" name="Google Shape;996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73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05" name="Google Shape;1005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06" name="Google Shape;1006;p7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7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73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Google Shape;1010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1" name="Google Shape;1011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4" name="Google Shape;1014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6" name="Google Shape;1016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8" name="Google Shape;1018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9" name="Google Shape;1019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0" name="Google Shape;1020;p74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74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4" name="Google Shape;1024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7" name="Google Shape;102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9" name="Google Shape;1029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1" name="Google Shape;1031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3" name="Google Shape;1033;p75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75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Google Shape;1036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7" name="Google Shape;1037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0" name="Google Shape;104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2" name="Google Shape;1042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3" name="Google Shape;1043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4" name="Google Shape;1044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6" name="Google Shape;1046;p76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7" name="Google Shape;1047;p76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" name="Google Shape;1048;p7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76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p76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p76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2" name="Google Shape;1052;p76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Google Shape;1054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5" name="Google Shape;1055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7" name="Google Shape;1057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8" name="Google Shape;105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9" name="Google Shape;1059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1" name="Google Shape;106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2" name="Google Shape;1062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4" name="Google Shape;1064;p77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Google Shape;106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7" name="Google Shape;1067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8" name="Google Shape;1068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0" name="Google Shape;107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1" name="Google Shape;1071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3" name="Google Shape;107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4" name="Google Shape;107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6" name="Google Shape;1076;p7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7" name="Google Shape;1077;p7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79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0" name="Google Shape;1080;p79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8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9" name="Google Shape;1089;p8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p8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1" name="Google Shape;1091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2" name="Google Shape;109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3" name="Google Shape;1093;p8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4" name="Google Shape;109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8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p8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8" name="Google Shape;1098;p8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8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1" name="Google Shape;1101;p82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p82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03" name="Google Shape;1103;p8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8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8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6" name="Google Shape;1106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7" name="Google Shape;110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10" name="Google Shape;1110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11" name="Google Shape;1111;p82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82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82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p82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p82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8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8" name="Google Shape;1118;p83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83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p83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21" name="Google Shape;1121;p8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2" name="Google Shape;1122;p8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p8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4" name="Google Shape;1124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5" name="Google Shape;1125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83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p83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83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83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8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4" name="Google Shape;1134;p84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p84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p84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p84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38" name="Google Shape;1138;p8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p8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0" name="Google Shape;1140;p8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1" name="Google Shape;1141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2" name="Google Shape;114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8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47" name="Google Shape;1147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8" name="Google Shape;1148;p8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9" name="Google Shape;1149;p8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0" name="Google Shape;1150;p8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1" name="Google Shape;115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3" name="Google Shape;1153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8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6" name="Google Shape;1156;p8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p8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p8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9" name="Google Shape;115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0" name="Google Shape;116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8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5" name="Google Shape;1165;p8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6" name="Google Shape;1166;p8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7" name="Google Shape;1167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9" name="Google Shape;1169;p8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0" name="Google Shape;1170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8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74" name="Google Shape;1174;p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5" name="Google Shape;1175;p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6" name="Google Shape;117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7" name="Google Shape;1177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8" name="Google Shape;1178;p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9" name="Google Shape;1179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p8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8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83" name="Google Shape;1183;p8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Google Shape;91;p1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" name="Google Shape;9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1"/>
          <p:cNvCxnSpPr>
            <a:endCxn id="90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" name="Google Shape;9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 txBox="1"/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800"/>
              <a:buFont typeface="Calibri"/>
              <a:buNone/>
              <a:defRPr b="1" i="0" sz="506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2" type="body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900" spcFirstLastPara="1" rIns="68575" wrap="square" tIns="3427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27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1" name="Google Shape;1191;p90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92" name="Google Shape;1192;p90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3" name="Google Shape;1193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4" name="Google Shape;1194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5" name="Google Shape;1195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6" name="Google Shape;1196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7" name="Google Shape;1197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90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9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03" name="Google Shape;1203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4" name="Google Shape;1204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5" name="Google Shape;1205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6" name="Google Shape;120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7" name="Google Shape;120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Google Shape;1210;p9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11" name="Google Shape;1211;p9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p9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3" name="Google Shape;1213;p9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4" name="Google Shape;1214;p9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5" name="Google Shape;1215;p9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p9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7" name="Google Shape;1217;p9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92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0" name="Google Shape;1220;p92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p92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22" name="Google Shape;1222;p92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23" name="Google Shape;1223;p9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4" name="Google Shape;1224;p9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5" name="Google Shape;1225;p9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6" name="Google Shape;1226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7" name="Google Shape;1227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0" name="Google Shape;1230;p9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9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33" name="Google Shape;1233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4" name="Google Shape;1234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5" name="Google Shape;1235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6" name="Google Shape;1236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7" name="Google Shape;123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9" name="Google Shape;1239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93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1" name="Google Shape;1241;p93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2" name="Google Shape;1242;p93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p93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p93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9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7" name="Google Shape;1247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8" name="Google Shape;1248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0" name="Google Shape;125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1" name="Google Shape;125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4" name="Google Shape;1254;p94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55" name="Google Shape;1255;p94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p94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7" name="Google Shape;1257;p94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8" name="Google Shape;1258;p94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9" name="Google Shape;1259;p94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94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p94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p94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p94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9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6" name="Google Shape;1266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9" name="Google Shape;1269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0" name="Google Shape;127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9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4" name="Google Shape;1274;p95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75" name="Google Shape;1275;p9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9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8" name="Google Shape;1278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9" name="Google Shape;1279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0" name="Google Shape;1280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1" name="Google Shape;1281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2" name="Google Shape;128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5" name="Google Shape;1285;p9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86" name="Google Shape;1286;p9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9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p9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9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1" name="Google Shape;1291;p97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p97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3" name="Google Shape;1293;p97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4" name="Google Shape;1294;p97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9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9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9" name="Google Shape;1299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0" name="Google Shape;1300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2" name="Google Shape;1302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3" name="Google Shape;130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9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07" name="Google Shape;1307;p9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8" name="Google Shape;1308;p9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9" name="Google Shape;1309;p9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0" name="Google Shape;1310;p9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" name="Google Shape;102;p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" name="Google Shape;10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" name="Google Shape;10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2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11" name="Google Shape;11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0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3" name="Google Shape;1313;p10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4" name="Google Shape;1314;p10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5" name="Google Shape;1315;p10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6" name="Google Shape;1316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7" name="Google Shape;1317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10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21" name="Google Shape;1321;p10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10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3" name="Google Shape;1323;p10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4" name="Google Shape;1324;p10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5" name="Google Shape;1325;p10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p10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p10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10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0" name="Google Shape;1330;p10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31" name="Google Shape;1331;p10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p10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3" name="Google Shape;1333;p10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4" name="Google Shape;1334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5" name="Google Shape;1335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10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p10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0" name="Google Shape;1340;p10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1" name="Google Shape;1341;p10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2" name="Google Shape;1342;p10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p10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p10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p10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7" name="Google Shape;1347;p102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8" name="Google Shape;1348;p102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9" name="Google Shape;1349;p10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0" name="Google Shape;1350;p10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p10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p10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4" name="Google Shape;1354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102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8" name="Google Shape;1358;p102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9" name="Google Shape;1359;p102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0" name="Google Shape;1360;p102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102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102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102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102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5" name="Google Shape;1365;p102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6" name="Google Shape;1366;p102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7" name="Google Shape;1367;p102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10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0" name="Google Shape;1370;p10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1" name="Google Shape;1371;p10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p10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3" name="Google Shape;1373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4" name="Google Shape;1374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103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8" name="Google Shape;1378;p103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9" name="Google Shape;1379;p10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0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0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2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1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21" Type="http://schemas.openxmlformats.org/officeDocument/2006/relationships/theme" Target="../theme/theme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2" Type="http://schemas.openxmlformats.org/officeDocument/2006/relationships/theme" Target="../theme/theme8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_rels/slideMaster7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68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0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9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89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6" name="Google Shape;1186;p8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7" name="Google Shape;1187;p8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8" name="Google Shape;1188;p8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Google Shape;371;p2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2" name="Google Shape;372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4" name="Google Shape;494;p3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5" name="Google Shape;495;p3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6" name="Google Shape;49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7" name="Google Shape;627;p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8" name="Google Shape;628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56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0" name="Google Shape;750;p5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1" name="Google Shape;751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5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6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3" name="Google Shape;853;p6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4" name="Google Shape;854;p6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5" name="Google Shape;855;p6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80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4" name="Google Shape;1084;p80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5" name="Google Shape;1085;p8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p8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0.png"/><Relationship Id="rId4" Type="http://schemas.openxmlformats.org/officeDocument/2006/relationships/image" Target="../media/image5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8.png"/><Relationship Id="rId4" Type="http://schemas.openxmlformats.org/officeDocument/2006/relationships/image" Target="../media/image6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7.jpg"/><Relationship Id="rId4" Type="http://schemas.openxmlformats.org/officeDocument/2006/relationships/image" Target="../media/image45.jpg"/><Relationship Id="rId5" Type="http://schemas.openxmlformats.org/officeDocument/2006/relationships/image" Target="../media/image40.jpg"/><Relationship Id="rId6" Type="http://schemas.openxmlformats.org/officeDocument/2006/relationships/image" Target="../media/image41.jpg"/><Relationship Id="rId7" Type="http://schemas.openxmlformats.org/officeDocument/2006/relationships/image" Target="../media/image4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1.png"/><Relationship Id="rId4" Type="http://schemas.openxmlformats.org/officeDocument/2006/relationships/image" Target="../media/image46.png"/><Relationship Id="rId5" Type="http://schemas.openxmlformats.org/officeDocument/2006/relationships/image" Target="../media/image44.png"/><Relationship Id="rId6" Type="http://schemas.openxmlformats.org/officeDocument/2006/relationships/image" Target="../media/image4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6yrEOI8RRJw" TargetMode="External"/><Relationship Id="rId4" Type="http://schemas.openxmlformats.org/officeDocument/2006/relationships/image" Target="../media/image6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9.jpg"/><Relationship Id="rId4" Type="http://schemas.openxmlformats.org/officeDocument/2006/relationships/image" Target="../media/image54.png"/><Relationship Id="rId5" Type="http://schemas.openxmlformats.org/officeDocument/2006/relationships/image" Target="../media/image57.png"/><Relationship Id="rId6" Type="http://schemas.openxmlformats.org/officeDocument/2006/relationships/image" Target="../media/image63.png"/><Relationship Id="rId7" Type="http://schemas.openxmlformats.org/officeDocument/2006/relationships/image" Target="../media/image4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04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"/>
              <a:t>Workshop guide</a:t>
            </a:r>
            <a:endParaRPr/>
          </a:p>
        </p:txBody>
      </p:sp>
      <p:sp>
        <p:nvSpPr>
          <p:cNvPr id="1385" name="Google Shape;1385;p10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">
                <a:solidFill>
                  <a:srgbClr val="006FB6"/>
                </a:solidFill>
              </a:rPr>
              <a:t>Prove it</a:t>
            </a:r>
            <a:endParaRPr/>
          </a:p>
        </p:txBody>
      </p:sp>
      <p:sp>
        <p:nvSpPr>
          <p:cNvPr id="1386" name="Google Shape;1386;p10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en" sz="5400"/>
              <a:t>Tìm hình ảnh/ngôn từ</a:t>
            </a:r>
            <a:endParaRPr/>
          </a:p>
        </p:txBody>
      </p:sp>
      <p:sp>
        <p:nvSpPr>
          <p:cNvPr id="1484" name="Google Shape;1484;p113"/>
          <p:cNvSpPr txBox="1"/>
          <p:nvPr>
            <p:ph idx="2" type="body"/>
          </p:nvPr>
        </p:nvSpPr>
        <p:spPr>
          <a:xfrm>
            <a:off x="4844716" y="1692275"/>
            <a:ext cx="7113604" cy="43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lang="en" sz="2800"/>
              <a:t>Người lớn: </a:t>
            </a:r>
            <a:r>
              <a:rPr lang="en" sz="2800"/>
              <a:t>“Con  có thể chứng minh điều đó chứ? Hãy cho xem trong sách nơi con có được ý tưởng đó.”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lang="en" sz="2800"/>
              <a:t>Trẻ em: </a:t>
            </a:r>
            <a:r>
              <a:rPr lang="en" sz="2800"/>
              <a:t>“Sách nói rằng Web thích bơi ngay ở đây, trong câu này.”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lang="en" sz="2800"/>
              <a:t>Người lớn: </a:t>
            </a:r>
            <a:r>
              <a:rPr lang="en" sz="2800"/>
              <a:t>“Không biết chú ngỗng con nào tên là Web nhỉ. Liệu chú ấy có bơi trong cái ao đó không nhỉ. Hãy tiếp tục đọc nào.”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" sz="2800"/>
              <a:t>Yêu cầu trẻ chứng minh điều đó bằng hình ảnh hoặc từ ngữ câu chuyện có thể giúp trẻ đi đúng hướng.</a:t>
            </a:r>
            <a:endParaRPr/>
          </a:p>
        </p:txBody>
      </p:sp>
      <p:pic>
        <p:nvPicPr>
          <p:cNvPr descr="A bird standing on top of a grass covered field&#10;&#10;Description automatically generated" id="1485" name="Google Shape;1485;p1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411" y="1684087"/>
            <a:ext cx="3447600" cy="4067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14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"/>
              <a:t>Đọc sách = trò chuyện (K-1)</a:t>
            </a:r>
            <a:endParaRPr/>
          </a:p>
        </p:txBody>
      </p:sp>
      <p:sp>
        <p:nvSpPr>
          <p:cNvPr id="1491" name="Google Shape;1491;p114"/>
          <p:cNvSpPr txBox="1"/>
          <p:nvPr>
            <p:ph idx="1" type="body"/>
          </p:nvPr>
        </p:nvSpPr>
        <p:spPr>
          <a:xfrm>
            <a:off x="1625600" y="2980307"/>
            <a:ext cx="3837861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">
                <a:solidFill>
                  <a:srgbClr val="006FB6"/>
                </a:solidFill>
              </a:rPr>
              <a:t>Con có thể đưa ra một ví dụ từ câu chuyện để chứng minh điều đó đã xảy ra không?</a:t>
            </a:r>
            <a:endParaRPr/>
          </a:p>
        </p:txBody>
      </p:sp>
      <p:sp>
        <p:nvSpPr>
          <p:cNvPr id="1492" name="Google Shape;1492;p114"/>
          <p:cNvSpPr txBox="1"/>
          <p:nvPr>
            <p:ph idx="2" type="body"/>
          </p:nvPr>
        </p:nvSpPr>
        <p:spPr>
          <a:xfrm>
            <a:off x="3773789" y="4724950"/>
            <a:ext cx="3837861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">
                <a:solidFill>
                  <a:srgbClr val="006FB6"/>
                </a:solidFill>
              </a:rPr>
              <a:t>Con rõ ràng đã liên kết một số bằng chứng với lời giải thích của mình. Giỏi lắm!</a:t>
            </a:r>
            <a:endParaRPr/>
          </a:p>
        </p:txBody>
      </p:sp>
      <p:sp>
        <p:nvSpPr>
          <p:cNvPr id="1493" name="Google Shape;1493;p114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6FB6"/>
                </a:solidFill>
              </a:rPr>
              <a:t>Con nghĩ gì về câu chuyện này?</a:t>
            </a:r>
            <a:endParaRPr/>
          </a:p>
        </p:txBody>
      </p:sp>
      <p:sp>
        <p:nvSpPr>
          <p:cNvPr id="1494" name="Google Shape;1494;p114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">
                <a:solidFill>
                  <a:srgbClr val="006FB6"/>
                </a:solidFill>
              </a:rPr>
              <a:t>Chỉ vào bức tranh nơi chứng tỏ điều đó.</a:t>
            </a:r>
            <a:endParaRPr/>
          </a:p>
        </p:txBody>
      </p:sp>
      <p:pic>
        <p:nvPicPr>
          <p:cNvPr id="1495" name="Google Shape;1495;p114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15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"/>
              <a:t>Đọc sách = trò chuyện (2-3)</a:t>
            </a:r>
            <a:endParaRPr/>
          </a:p>
        </p:txBody>
      </p:sp>
      <p:sp>
        <p:nvSpPr>
          <p:cNvPr id="1501" name="Google Shape;1501;p115"/>
          <p:cNvSpPr txBox="1"/>
          <p:nvPr>
            <p:ph idx="1" type="body"/>
          </p:nvPr>
        </p:nvSpPr>
        <p:spPr>
          <a:xfrm>
            <a:off x="8450575" y="3165425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">
                <a:solidFill>
                  <a:srgbClr val="006FB6"/>
                </a:solidFill>
              </a:rPr>
              <a:t>Nhân vật đã nói hoặc làm gì để khiến con nghĩ như vậy? Khi nào?</a:t>
            </a:r>
            <a:endParaRPr/>
          </a:p>
        </p:txBody>
      </p:sp>
      <p:sp>
        <p:nvSpPr>
          <p:cNvPr id="1502" name="Google Shape;1502;p115"/>
          <p:cNvSpPr txBox="1"/>
          <p:nvPr>
            <p:ph idx="2" type="body"/>
          </p:nvPr>
        </p:nvSpPr>
        <p:spPr>
          <a:xfrm>
            <a:off x="5816500" y="1588550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6FB6"/>
                </a:solidFill>
              </a:rPr>
              <a:t>Con nghĩ gì sau khi đọc nó? Hãy cho biết thêm về việc đó.</a:t>
            </a:r>
            <a:endParaRPr/>
          </a:p>
        </p:txBody>
      </p:sp>
      <p:sp>
        <p:nvSpPr>
          <p:cNvPr id="1503" name="Google Shape;1503;p115"/>
          <p:cNvSpPr txBox="1"/>
          <p:nvPr>
            <p:ph idx="3" type="body"/>
          </p:nvPr>
        </p:nvSpPr>
        <p:spPr>
          <a:xfrm>
            <a:off x="6003646" y="4619956"/>
            <a:ext cx="570067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">
                <a:solidFill>
                  <a:srgbClr val="006FB6"/>
                </a:solidFill>
              </a:rPr>
              <a:t>Con nghĩ gì về vấn đề hay mâu thuẫn của câu chuyện này? Bằng chứng nào từ nội dung ủng hộ ý tưởng của con?</a:t>
            </a:r>
            <a:endParaRPr/>
          </a:p>
        </p:txBody>
      </p:sp>
      <p:pic>
        <p:nvPicPr>
          <p:cNvPr id="1504" name="Google Shape;1504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Gia đình đa ngôn ngữ</a:t>
            </a:r>
            <a:endParaRPr/>
          </a:p>
        </p:txBody>
      </p:sp>
      <p:sp>
        <p:nvSpPr>
          <p:cNvPr id="1510" name="Google Shape;1510;p116"/>
          <p:cNvSpPr txBox="1"/>
          <p:nvPr>
            <p:ph idx="1" type="body"/>
          </p:nvPr>
        </p:nvSpPr>
        <p:spPr>
          <a:xfrm>
            <a:off x="4588042" y="241796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" sz="2800"/>
              <a:t>Chỉ vào trang hoặc đoạn văn có dẫn chứng- Hỏi “hãy chỉ cho tôi ở đâu” hoặc “tại sao.”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11" name="Google Shape;1511;p116"/>
          <p:cNvSpPr txBox="1"/>
          <p:nvPr>
            <p:ph idx="2" type="body"/>
          </p:nvPr>
        </p:nvSpPr>
        <p:spPr>
          <a:xfrm>
            <a:off x="4588042" y="315908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800"/>
              <a:t>Sử dụng cách này với sách trong bất cứ ngôn ngữ nào. </a:t>
            </a:r>
            <a:endParaRPr sz="2800"/>
          </a:p>
        </p:txBody>
      </p:sp>
      <p:pic>
        <p:nvPicPr>
          <p:cNvPr id="1512" name="Google Shape;1512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900" y="322526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3" name="Google Shape;1513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5900" y="1612625"/>
            <a:ext cx="1245425" cy="11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1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"/>
              <a:t>Giờ thực hành</a:t>
            </a:r>
            <a:endParaRPr/>
          </a:p>
        </p:txBody>
      </p:sp>
      <p:sp>
        <p:nvSpPr>
          <p:cNvPr id="1519" name="Google Shape;1519;p117"/>
          <p:cNvSpPr txBox="1"/>
          <p:nvPr>
            <p:ph idx="1" type="body"/>
          </p:nvPr>
        </p:nvSpPr>
        <p:spPr>
          <a:xfrm>
            <a:off x="1639564" y="1374414"/>
            <a:ext cx="3382441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/>
              <a:t>Cho biết ý tưởng của con.</a:t>
            </a:r>
            <a:endParaRPr/>
          </a:p>
        </p:txBody>
      </p:sp>
      <p:sp>
        <p:nvSpPr>
          <p:cNvPr id="1520" name="Google Shape;1520;p117"/>
          <p:cNvSpPr txBox="1"/>
          <p:nvPr>
            <p:ph idx="2" type="body"/>
          </p:nvPr>
        </p:nvSpPr>
        <p:spPr>
          <a:xfrm>
            <a:off x="1627988" y="2592249"/>
            <a:ext cx="446801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/>
              <a:t>Kể ra các chi tiết phù hợp với ý tưởng của con.</a:t>
            </a:r>
            <a:endParaRPr/>
          </a:p>
        </p:txBody>
      </p:sp>
      <p:sp>
        <p:nvSpPr>
          <p:cNvPr id="1521" name="Google Shape;1521;p117"/>
          <p:cNvSpPr txBox="1"/>
          <p:nvPr>
            <p:ph idx="3" type="body"/>
          </p:nvPr>
        </p:nvSpPr>
        <p:spPr>
          <a:xfrm>
            <a:off x="1655375" y="3809175"/>
            <a:ext cx="4440624" cy="15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sz="3200"/>
              <a:t>Tìm hình ảnh hoặc từ ngữ trong sách chứng minh ý tưởng/suy nghĩ của con.</a:t>
            </a:r>
            <a:endParaRPr/>
          </a:p>
        </p:txBody>
      </p:sp>
      <p:sp>
        <p:nvSpPr>
          <p:cNvPr id="1522" name="Google Shape;1522;p11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" sz="6475"/>
              <a:t>1</a:t>
            </a:r>
            <a:endParaRPr/>
          </a:p>
        </p:txBody>
      </p:sp>
      <p:sp>
        <p:nvSpPr>
          <p:cNvPr id="1523" name="Google Shape;1523;p11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" sz="6475"/>
              <a:t>3</a:t>
            </a:r>
            <a:endParaRPr/>
          </a:p>
        </p:txBody>
      </p:sp>
      <p:sp>
        <p:nvSpPr>
          <p:cNvPr id="1524" name="Google Shape;1524;p11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" sz="6475"/>
              <a:t>2</a:t>
            </a:r>
            <a:endParaRPr/>
          </a:p>
        </p:txBody>
      </p:sp>
      <p:sp>
        <p:nvSpPr>
          <p:cNvPr id="1525" name="Google Shape;1525;p11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000"/>
              <a:t>Gọi cô nhé nếu con có câu hỏi nào!</a:t>
            </a:r>
            <a:endParaRPr/>
          </a:p>
        </p:txBody>
      </p:sp>
      <p:sp>
        <p:nvSpPr>
          <p:cNvPr id="1526" name="Google Shape;1526;p117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27" name="Google Shape;1527;p117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1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"/>
              <a:t>Suy Ngẫm  </a:t>
            </a:r>
            <a:endParaRPr/>
          </a:p>
        </p:txBody>
      </p:sp>
      <p:sp>
        <p:nvSpPr>
          <p:cNvPr id="1533" name="Google Shape;1533;p118"/>
          <p:cNvSpPr txBox="1"/>
          <p:nvPr>
            <p:ph idx="1" type="body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"/>
              <a:t>Quý vị có câu hỏi nào về các mẹo đọc không?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"/>
              <a:t>Quay lại và trao đổi với con quý vị: Chúng ta đã sẵn sàng để thử để mẹo đọc này ở nhà chưa?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"/>
              <a:t>Hãy chia sẻ cách quý vị có thể sử dụng mẹo đọc này ở nhà.</a:t>
            </a:r>
            <a:endParaRPr/>
          </a:p>
        </p:txBody>
      </p:sp>
      <p:sp>
        <p:nvSpPr>
          <p:cNvPr id="1534" name="Google Shape;1534;p1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"/>
              <a:t>Câu hỏi của quý vị sẽ giúp ích cho những người khác trong phòng!</a:t>
            </a:r>
            <a:endParaRPr/>
          </a:p>
        </p:txBody>
      </p:sp>
      <p:pic>
        <p:nvPicPr>
          <p:cNvPr descr="A close up of a logo&#10;&#10;Description automatically generated" id="1535" name="Google Shape;1535;p1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2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1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Xin hãy đóng góp ý kiến</a:t>
            </a:r>
            <a:endParaRPr/>
          </a:p>
        </p:txBody>
      </p:sp>
      <p:pic>
        <p:nvPicPr>
          <p:cNvPr id="1541" name="Google Shape;1541;p1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42" name="Google Shape;1542;p11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" sz="2400"/>
              <a:t>Nhận xét của quý vị sẽ giúp cho thời gian chúng ta cùng học tập càng hữu ích hơn!</a:t>
            </a:r>
            <a:endParaRPr/>
          </a:p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descr="A picture containing person, indoor, blue&#10;&#10;Description automatically generated" id="1543" name="Google Shape;1543;p119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0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" sz="4400"/>
              <a:t>Chứng tỏ điều đó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106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Chào mừng</a:t>
            </a:r>
            <a:endParaRPr/>
          </a:p>
        </p:txBody>
      </p:sp>
      <p:sp>
        <p:nvSpPr>
          <p:cNvPr id="1397" name="Google Shape;1397;p106"/>
          <p:cNvSpPr txBox="1"/>
          <p:nvPr>
            <p:ph idx="3" type="body"/>
          </p:nvPr>
        </p:nvSpPr>
        <p:spPr>
          <a:xfrm>
            <a:off x="1660582" y="2653440"/>
            <a:ext cx="410013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" lvl="0" marL="3048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Hướng dẫn cách đọc</a:t>
            </a:r>
            <a:endParaRPr/>
          </a:p>
        </p:txBody>
      </p:sp>
      <p:sp>
        <p:nvSpPr>
          <p:cNvPr id="1398" name="Google Shape;1398;p106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0960" lvl="0" marL="609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Giờ thực hành</a:t>
            </a:r>
            <a:endParaRPr/>
          </a:p>
        </p:txBody>
      </p:sp>
      <p:sp>
        <p:nvSpPr>
          <p:cNvPr id="1399" name="Google Shape;1399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Chương trình buổi học</a:t>
            </a:r>
            <a:endParaRPr/>
          </a:p>
        </p:txBody>
      </p:sp>
      <p:sp>
        <p:nvSpPr>
          <p:cNvPr id="1400" name="Google Shape;1400;p106"/>
          <p:cNvSpPr txBox="1"/>
          <p:nvPr>
            <p:ph idx="5" type="body"/>
          </p:nvPr>
        </p:nvSpPr>
        <p:spPr>
          <a:xfrm>
            <a:off x="1660583" y="4992079"/>
            <a:ext cx="422205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Suy ngẫm &amp; cập nhật</a:t>
            </a:r>
            <a:endParaRPr/>
          </a:p>
        </p:txBody>
      </p:sp>
      <p:pic>
        <p:nvPicPr>
          <p:cNvPr id="1401" name="Google Shape;1401;p106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p106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p106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106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05" name="Google Shape;1405;p106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6" name="Google Shape;1406;p106"/>
          <p:cNvSpPr txBox="1"/>
          <p:nvPr/>
        </p:nvSpPr>
        <p:spPr>
          <a:xfrm>
            <a:off x="9677400" y="3352800"/>
            <a:ext cx="1671918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85D08"/>
                </a:solidFill>
                <a:latin typeface="Calibri"/>
                <a:ea typeface="Calibri"/>
                <a:cs typeface="Calibri"/>
                <a:sym typeface="Calibri"/>
              </a:rPr>
              <a:t>"Mình đã học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85D08"/>
                </a:solidFill>
                <a:latin typeface="Calibri"/>
                <a:ea typeface="Calibri"/>
                <a:cs typeface="Calibri"/>
                <a:sym typeface="Calibri"/>
              </a:rPr>
              <a:t>được cách thêm vào những chữ khó!"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10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2" name="Google Shape;1412;p10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3" name="Google Shape;1413;p10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4" name="Google Shape;1414;p10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5" name="Google Shape;1415;p107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" sz="3200"/>
              <a:t>Chuẩn bị.</a:t>
            </a:r>
            <a:endParaRPr/>
          </a:p>
        </p:txBody>
      </p:sp>
      <p:sp>
        <p:nvSpPr>
          <p:cNvPr id="1416" name="Google Shape;1416;p107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" sz="3200"/>
              <a:t>Có mặt.</a:t>
            </a:r>
            <a:endParaRPr/>
          </a:p>
        </p:txBody>
      </p:sp>
      <p:sp>
        <p:nvSpPr>
          <p:cNvPr id="1417" name="Google Shape;1417;p107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" sz="3200"/>
              <a:t>Hãy tỏ ra lịch sự</a:t>
            </a:r>
            <a:endParaRPr/>
          </a:p>
        </p:txBody>
      </p:sp>
      <p:sp>
        <p:nvSpPr>
          <p:cNvPr id="1418" name="Google Shape;1418;p107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marR="5080" rtl="0" algn="l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" sz="3200"/>
              <a:t>Hỏi những thắc mắc.</a:t>
            </a:r>
            <a:endParaRPr/>
          </a:p>
        </p:txBody>
      </p:sp>
      <p:sp>
        <p:nvSpPr>
          <p:cNvPr id="1419" name="Google Shape;1419;p10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Hướng dẫn buổi học</a:t>
            </a:r>
            <a:endParaRPr/>
          </a:p>
        </p:txBody>
      </p:sp>
      <p:pic>
        <p:nvPicPr>
          <p:cNvPr descr="Icon&#10;&#10;Description automatically generated" id="1420" name="Google Shape;1420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21" name="Google Shape;1421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22" name="Google Shape;1422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23" name="Google Shape;1423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0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">
                <a:solidFill>
                  <a:srgbClr val="006FB6"/>
                </a:solidFill>
              </a:rPr>
              <a:t>Chứng tỏ điều đó!</a:t>
            </a:r>
            <a:endParaRPr/>
          </a:p>
        </p:txBody>
      </p:sp>
      <p:sp>
        <p:nvSpPr>
          <p:cNvPr id="1429" name="Google Shape;1429;p108"/>
          <p:cNvSpPr txBox="1"/>
          <p:nvPr>
            <p:ph idx="1" type="body"/>
          </p:nvPr>
        </p:nvSpPr>
        <p:spPr>
          <a:xfrm>
            <a:off x="9222888" y="3510939"/>
            <a:ext cx="24972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" sz="2600"/>
              <a:t>Mẹo này giúp trẻ duy trì ý tưởng của mình dựa trên những gì cuốn sách nói thay vì bịa ra hoặc nói lạc đề!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30" name="Google Shape;1430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5414" y="1350300"/>
            <a:ext cx="1612164" cy="18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108"/>
          <p:cNvSpPr txBox="1"/>
          <p:nvPr>
            <p:ph idx="3" type="title"/>
          </p:nvPr>
        </p:nvSpPr>
        <p:spPr>
          <a:xfrm>
            <a:off x="371850" y="25488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432" name="Google Shape;1432;p108"/>
          <p:cNvSpPr txBox="1"/>
          <p:nvPr>
            <p:ph idx="5" type="title"/>
          </p:nvPr>
        </p:nvSpPr>
        <p:spPr>
          <a:xfrm>
            <a:off x="371850" y="39295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433" name="Google Shape;1433;p10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Cho biết ý tưởng của con.</a:t>
            </a:r>
            <a:endParaRPr/>
          </a:p>
        </p:txBody>
      </p:sp>
      <p:sp>
        <p:nvSpPr>
          <p:cNvPr id="1434" name="Google Shape;1434;p108"/>
          <p:cNvSpPr txBox="1"/>
          <p:nvPr>
            <p:ph idx="7" type="body"/>
          </p:nvPr>
        </p:nvSpPr>
        <p:spPr>
          <a:xfrm>
            <a:off x="1340850" y="23736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Kể ra các chi tiết phù hợp với ý tưởng của con.</a:t>
            </a:r>
            <a:endParaRPr/>
          </a:p>
        </p:txBody>
      </p:sp>
      <p:sp>
        <p:nvSpPr>
          <p:cNvPr id="1435" name="Google Shape;1435;p10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Tìm hình ảnh hoặc từ ngữ trong sách chứng minh ý tưởng/suy nghĩ của con.</a:t>
            </a:r>
            <a:endParaRPr/>
          </a:p>
        </p:txBody>
      </p:sp>
      <p:sp>
        <p:nvSpPr>
          <p:cNvPr id="1436" name="Google Shape;1436;p10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0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3000"/>
              <a:t>Chứng cứ cho thấy điều gì đó là đúng.</a:t>
            </a:r>
            <a:endParaRPr/>
          </a:p>
        </p:txBody>
      </p:sp>
      <p:sp>
        <p:nvSpPr>
          <p:cNvPr id="1442" name="Google Shape;1442;p109"/>
          <p:cNvSpPr txBox="1"/>
          <p:nvPr>
            <p:ph idx="2" type="body"/>
          </p:nvPr>
        </p:nvSpPr>
        <p:spPr>
          <a:xfrm>
            <a:off x="4588042" y="2653440"/>
            <a:ext cx="6720038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3000"/>
              <a:t>Một phần nhỏ nội dung, như ví dụ hoặc dữ kiện.</a:t>
            </a:r>
            <a:endParaRPr/>
          </a:p>
        </p:txBody>
      </p:sp>
      <p:sp>
        <p:nvSpPr>
          <p:cNvPr id="1443" name="Google Shape;1443;p10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4" name="Google Shape;1444;p10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5" name="Google Shape;1445;p10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" sz="4000"/>
              <a:t>Bằng chứng</a:t>
            </a:r>
            <a:endParaRPr/>
          </a:p>
        </p:txBody>
      </p:sp>
      <p:sp>
        <p:nvSpPr>
          <p:cNvPr id="1446" name="Google Shape;1446;p10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" sz="4000"/>
              <a:t>Chi tiết</a:t>
            </a:r>
            <a:endParaRPr/>
          </a:p>
        </p:txBody>
      </p:sp>
      <p:sp>
        <p:nvSpPr>
          <p:cNvPr id="1447" name="Google Shape;1447;p10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48" name="Google Shape;1448;p10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49" name="Google Shape;1449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11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</a:pPr>
            <a:r>
              <a:rPr lang="en"/>
              <a:t>Hãy xem nào</a:t>
            </a:r>
            <a:endParaRPr/>
          </a:p>
        </p:txBody>
      </p:sp>
      <p:sp>
        <p:nvSpPr>
          <p:cNvPr id="1455" name="Google Shape;1455;p110"/>
          <p:cNvSpPr/>
          <p:nvPr>
            <p:ph idx="2" type="pic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1456" name="Google Shape;1456;p110"/>
          <p:cNvSpPr txBox="1"/>
          <p:nvPr>
            <p:ph idx="1" type="body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pic>
        <p:nvPicPr>
          <p:cNvPr descr="Learn how to improve your child's reading comprehension by using our Prove it reading tip!" id="1457" name="Google Shape;1457;p110" title="Prove it!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334" y="1212488"/>
            <a:ext cx="6520290" cy="48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11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en" sz="5400">
                <a:solidFill>
                  <a:srgbClr val="006FB6"/>
                </a:solidFill>
              </a:rPr>
              <a:t>Cho biết ý tưởng của con </a:t>
            </a:r>
            <a:endParaRPr/>
          </a:p>
        </p:txBody>
      </p:sp>
      <p:pic>
        <p:nvPicPr>
          <p:cNvPr descr="A picture containing person, child, laptop, indoor&#10;&#10;Description generated with very high confidence" id="1463" name="Google Shape;1463;p1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367" r="3357" t="0"/>
          <a:stretch/>
        </p:blipFill>
        <p:spPr>
          <a:xfrm>
            <a:off x="8855242" y="1283634"/>
            <a:ext cx="3146481" cy="253438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64" name="Google Shape;1464;p111"/>
          <p:cNvSpPr txBox="1"/>
          <p:nvPr>
            <p:ph idx="3" type="body"/>
          </p:nvPr>
        </p:nvSpPr>
        <p:spPr>
          <a:xfrm>
            <a:off x="8845082" y="4010927"/>
            <a:ext cx="31464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None/>
            </a:pPr>
            <a:r>
              <a:rPr lang="en" sz="2400"/>
              <a:t>Nếu trẻ gặp khó khăn khi đưa ra ý tưởng, quý vị có thể giúp đỡ </a:t>
            </a:r>
            <a:r>
              <a:rPr b="1" lang="en" sz="2400"/>
              <a:t>bằng cách làm mẫu</a:t>
            </a:r>
            <a:r>
              <a:rPr lang="en" sz="2400"/>
              <a:t>. Sau đó yêu cầu trẻ đưa ra chi tiết và bằng chứng.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bird standing on top of a grass covered field&#10;&#10;Description automatically generated" id="1465" name="Google Shape;1465;p111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0590" y="1703388"/>
            <a:ext cx="2743800" cy="3237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close up of a flower&#10;&#10;Description automatically generated" id="1466" name="Google Shape;1466;p111"/>
          <p:cNvPicPr preferRelativeResize="0"/>
          <p:nvPr>
            <p:ph idx="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6404" y="1703388"/>
            <a:ext cx="2589600" cy="3237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7" name="Google Shape;1467;p111"/>
          <p:cNvSpPr txBox="1"/>
          <p:nvPr>
            <p:ph idx="6" type="body"/>
          </p:nvPr>
        </p:nvSpPr>
        <p:spPr>
          <a:xfrm>
            <a:off x="1044500" y="5256200"/>
            <a:ext cx="7379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"/>
              <a:t>Con nghĩ gì sau khi đọc những trang này?</a:t>
            </a:r>
            <a:endParaRPr/>
          </a:p>
        </p:txBody>
      </p:sp>
      <p:pic>
        <p:nvPicPr>
          <p:cNvPr descr="A body of water&#10;&#10;Description automatically generated" id="1468" name="Google Shape;1468;p111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0500" y="1727957"/>
            <a:ext cx="2601900" cy="31878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9" name="Google Shape;1469;p111"/>
          <p:cNvPicPr preferRelativeResize="0"/>
          <p:nvPr/>
        </p:nvPicPr>
        <p:blipFill rotWithShape="1">
          <a:blip r:embed="rId7">
            <a:alphaModFix/>
          </a:blip>
          <a:srcRect b="0" l="0" r="0" t="-1666"/>
          <a:stretch/>
        </p:blipFill>
        <p:spPr>
          <a:xfrm>
            <a:off x="382900" y="5256200"/>
            <a:ext cx="463274" cy="6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1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" sz="4000">
                <a:solidFill>
                  <a:srgbClr val="006FB6"/>
                </a:solidFill>
              </a:rPr>
              <a:t>Kể ra các chi tiết phù hợp với ý tưởng của con</a:t>
            </a:r>
            <a:endParaRPr/>
          </a:p>
        </p:txBody>
      </p:sp>
      <p:sp>
        <p:nvSpPr>
          <p:cNvPr id="1475" name="Google Shape;1475;p112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" sz="4000">
                <a:solidFill>
                  <a:srgbClr val="006FB6"/>
                </a:solidFill>
              </a:rPr>
              <a:t>Ví dụ</a:t>
            </a:r>
            <a:endParaRPr/>
          </a:p>
        </p:txBody>
      </p:sp>
      <p:sp>
        <p:nvSpPr>
          <p:cNvPr id="1476" name="Google Shape;1476;p112"/>
          <p:cNvSpPr txBox="1"/>
          <p:nvPr>
            <p:ph idx="2" type="body"/>
          </p:nvPr>
        </p:nvSpPr>
        <p:spPr>
          <a:xfrm>
            <a:off x="230115" y="1577339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">
                <a:solidFill>
                  <a:srgbClr val="006FB6"/>
                </a:solidFill>
              </a:rPr>
              <a:t>Trẻ em: “</a:t>
            </a:r>
            <a:r>
              <a:rPr lang="en">
                <a:solidFill>
                  <a:srgbClr val="006FB6"/>
                </a:solidFill>
              </a:rPr>
              <a:t>Mình biết tại sao cuốn sách được gọi là “The Goose Who Likes to Swim.”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">
                <a:solidFill>
                  <a:srgbClr val="006FB6"/>
                </a:solidFill>
              </a:rPr>
              <a:t>Người lớn: “</a:t>
            </a:r>
            <a:r>
              <a:rPr lang="en">
                <a:solidFill>
                  <a:srgbClr val="006FB6"/>
                </a:solidFill>
              </a:rPr>
              <a:t>Tuyệt! Hãy cho biết thêm về việc đó.”</a:t>
            </a:r>
            <a:endParaRPr/>
          </a:p>
        </p:txBody>
      </p:sp>
      <p:sp>
        <p:nvSpPr>
          <p:cNvPr id="1477" name="Google Shape;1477;p112"/>
          <p:cNvSpPr txBox="1"/>
          <p:nvPr>
            <p:ph idx="3" type="body"/>
          </p:nvPr>
        </p:nvSpPr>
        <p:spPr>
          <a:xfrm>
            <a:off x="230115" y="4859972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">
                <a:solidFill>
                  <a:srgbClr val="006FB6"/>
                </a:solidFill>
              </a:rPr>
              <a:t>Trẻ em: </a:t>
            </a:r>
            <a:r>
              <a:rPr lang="en">
                <a:solidFill>
                  <a:srgbClr val="006FB6"/>
                </a:solidFill>
              </a:rPr>
              <a:t>“Chà, Web thích bơi lội. Vì vậy, sách phải nói về Web chứ.”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78" name="Google Shape;1478;p112"/>
          <p:cNvSpPr txBox="1"/>
          <p:nvPr>
            <p:ph idx="4" type="body"/>
          </p:nvPr>
        </p:nvSpPr>
        <p:spPr>
          <a:xfrm>
            <a:off x="3790950" y="1944688"/>
            <a:ext cx="830961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" sz="3200"/>
              <a:t>Yêu cầu trẻ đưa ra các chi tiết giúp chúng hiểu các phần của nội dung khớp với nhau như thế nào.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Thật thú vị đấy. Sao con biết được điều đó?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Hãy nói thêm.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Đó là một ý tưởng tuyệt vời. Một số chi tiết nào khiến con nghĩ ra ý tưởng đó?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