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0" r:id="rId4"/>
    <p:sldMasterId id="2147483741" r:id="rId5"/>
    <p:sldMasterId id="2147483742" r:id="rId6"/>
    <p:sldMasterId id="2147483743" r:id="rId7"/>
    <p:sldMasterId id="2147483744" r:id="rId8"/>
    <p:sldMasterId id="2147483745" r:id="rId9"/>
    <p:sldMasterId id="2147483746" r:id="rId10"/>
    <p:sldMasterId id="2147483747" r:id="rId11"/>
    <p:sldMasterId id="2147483748" r:id="rId12"/>
    <p:sldMasterId id="2147483749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embeddedFontLst>
    <p:embeddedFont>
      <p:font typeface="Permanent Marker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PermanentMarker-regular.fntdata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3" name="Google Shape;1373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1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2" name="Google Shape;1472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9" name="Google Shape;1479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9" name="Google Shape;1489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8" name="Google Shape;1498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7" name="Google Shape;1507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1" name="Google Shape;1521;p1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9" name="Google Shape;1529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0" name="Google Shape;1380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5" name="Google Shape;1385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0" name="Google Shape;140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7" name="Google Shape;1417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0" name="Google Shape;1430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3" name="Google Shape;1443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9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1" name="Google Shape;1451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0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3" name="Google Shape;1463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32.jp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4.jp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jpg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34.jp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3.jpg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32.jp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38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9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9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38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22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5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2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2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2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2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2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2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2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2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2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2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2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2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2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2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2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2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2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2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2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2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2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2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2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2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2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2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2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2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2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2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2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2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1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1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32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2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2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2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32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32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32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3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3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3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3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33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33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3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3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3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3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3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3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3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3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3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3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3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3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3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3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3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8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38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38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 with page">
  <p:cSld name="3_Reading tip with pag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9"/>
          <p:cNvSpPr txBox="1"/>
          <p:nvPr>
            <p:ph idx="1" type="body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39"/>
          <p:cNvSpPr/>
          <p:nvPr>
            <p:ph idx="2" type="pic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39"/>
          <p:cNvSpPr txBox="1"/>
          <p:nvPr>
            <p:ph idx="3" type="body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39"/>
          <p:cNvSpPr txBox="1"/>
          <p:nvPr>
            <p:ph idx="4" type="body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39"/>
          <p:cNvSpPr txBox="1"/>
          <p:nvPr>
            <p:ph idx="5" type="body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39"/>
          <p:cNvSpPr txBox="1"/>
          <p:nvPr>
            <p:ph idx="6" type="body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4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4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4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4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4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4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4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4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4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9" name="Google Shape;569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4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4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4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4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3" name="Google Shape;58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6" name="Google Shape;58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7" name="Google Shape;5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4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4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4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4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4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4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4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4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01" name="Google Shape;601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5" name="Google Shape;60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4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4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4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4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4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2" name="Google Shape;62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3" name="Google Shape;623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0" name="Google Shape;630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4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4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4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4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4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4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4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4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1" name="Google Shape;64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42" name="Google Shape;64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Google Shape;643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7" name="Google Shape;647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9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49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52" name="Google Shape;652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49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4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4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49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49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4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2" name="Google Shape;6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3" name="Google Shape;663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4" name="Google Shape;664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5" name="Google Shape;665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8" name="Google Shape;66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0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71" name="Google Shape;671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50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50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50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50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p5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5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Google Shape;682;p5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83" name="Google Shape;68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9" name="Google Shape;6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1" name="Google Shape;69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p5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9" name="Google Shape;699;p5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00" name="Google Shape;70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1" name="Google Shape;701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6" name="Google Shape;70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8" name="Google Shape;708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12" name="Google Shape;712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5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5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5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5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5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5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3" name="Google Shape;723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4" name="Google Shape;724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1" name="Google Shape;731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5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5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36" name="Google Shape;736;p54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37" name="Google Shape;737;p5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8" name="Google Shape;738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side bar">
  <p:cSld name="2 reading tip with side bar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5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56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56"/>
          <p:cNvSpPr txBox="1"/>
          <p:nvPr>
            <p:ph idx="3" type="body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5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50" name="Google Shape;750;p5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5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5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3" name="Google Shape;75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4" name="Google Shape;75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57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7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1" name="Google Shape;761;p5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5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p5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4" name="Google Shape;76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5" name="Google Shape;76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68" name="Google Shape;768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69" name="Google Shape;769;p57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57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57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57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57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58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58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8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79" name="Google Shape;779;p5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5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5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2" name="Google Shape;78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3" name="Google Shape;78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58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58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58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58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59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59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59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59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96" name="Google Shape;796;p5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5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5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9" name="Google Shape;79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0" name="Google Shape;80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05" name="Google Shape;80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6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1" name="Google Shape;81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14" name="Google Shape;814;p6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6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7" name="Google Shape;81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8" name="Google Shape;81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3" name="Google Shape;823;p6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5" name="Google Shape;82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6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8" name="Google Shape;82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2" name="Google Shape;832;p6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5" name="Google Shape;83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6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7" name="Google Shape;83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6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6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41" name="Google Shape;841;p6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9" name="Google Shape;849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1" name="Google Shape;85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7" name="Google Shape;8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9" name="Google Shape;85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9" name="Google Shape;869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1" name="Google Shape;871;p6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6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6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6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6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6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6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6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6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80" name="Google Shape;880;p6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6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2" name="Google Shape;89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3" name="Google Shape;893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8" name="Google Shape;89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0" name="Google Shape;900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6" name="Google Shape;906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7" name="Google Shape;90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8" name="Google Shape;908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3" name="Google Shape;91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5" name="Google Shape;91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1" name="Google Shape;921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5" name="Google Shape;92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6" name="Google Shape;92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0" name="Google Shape;93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1" name="Google Shape;93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3" name="Google Shape;93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7" name="Google Shape;94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8" name="Google Shape;948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9" name="Google Shape;949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5" name="Google Shape;955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Google Shape;957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1" name="Google Shape;96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3" name="Google Shape;963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75" name="Google Shape;97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8" name="Google Shape;978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1" name="Google Shape;98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7" name="Google Shape;987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96" name="Google Shape;996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97" name="Google Shape;997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2" name="Google Shape;1002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6" name="Google Shape;1006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7" name="Google Shape;100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9" name="Google Shape;100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1" name="Google Shape;1011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4" name="Google Shape;1024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3" name="Google Shape;1033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0" name="Google Shape;1050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3" name="Google Shape;105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5" name="Google Shape;1055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8" name="Google Shape;1058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2" name="Google Shape;1062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5" name="Google Shape;1065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7" name="Google Shape;1067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0" name="Google Shape;1080;p8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8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2" name="Google Shape;1082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3" name="Google Shape;108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p8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8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p8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9" name="Google Shape;1089;p8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8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81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81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4" name="Google Shape;1094;p8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8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p8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7" name="Google Shape;109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8" name="Google Shape;109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01" name="Google Shape;1101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2" name="Google Shape;1102;p81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81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81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81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81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8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p8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8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8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2" name="Google Shape;1112;p8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8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8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6" name="Google Shape;111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8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8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8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8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8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5" name="Google Shape;1125;p83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83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83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83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9" name="Google Shape;1129;p8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0" name="Google Shape;1130;p8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8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3" name="Google Shape;113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8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8" name="Google Shape;113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9" name="Google Shape;1139;p8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p8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8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2" name="Google Shape;114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4" name="Google Shape;114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7" name="Google Shape;1147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8" name="Google Shape;1148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0" name="Google Shape;115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1" name="Google Shape;115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6" name="Google Shape;1156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8" name="Google Shape;1158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87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5" name="Google Shape;1165;p8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p8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7" name="Google Shape;116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8" name="Google Shape;116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9" name="Google Shape;1169;p8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87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p87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4" name="Google Shape;1174;p87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2" name="Google Shape;1182;p8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3" name="Google Shape;1183;p8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4" name="Google Shape;1184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7" name="Google Shape;118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8" name="Google Shape;118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8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4" name="Google Shape;1194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8" name="Google Shape;119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2" name="Google Shape;1202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91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1" name="Google Shape;1211;p91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91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91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4" name="Google Shape;1214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8" name="Google Shape;121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4" name="Google Shape;1224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8" name="Google Shape;122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0" name="Google Shape;123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9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p9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p9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p9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9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9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8" name="Google Shape;1238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2" name="Google Shape;124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9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6" name="Google Shape;1246;p9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9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p9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9" name="Google Shape;1249;p9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9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9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p9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9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9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7" name="Google Shape;1257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0" name="Google Shape;126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1" name="Google Shape;126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94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94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p94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9" name="Google Shape;1269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0" name="Google Shape;1270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2" name="Google Shape;1272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3" name="Google Shape;127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9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77" name="Google Shape;1277;p9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9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p9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9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2" name="Google Shape;1282;p96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96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p96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96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9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9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9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9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9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9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p9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9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4" name="Google Shape;1304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7" name="Google Shape;130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8" name="Google Shape;130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9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9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9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9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9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9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9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9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0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p10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2" name="Google Shape;1322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6" name="Google Shape;132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10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10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0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10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0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0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0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0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8" name="Google Shape;1338;p101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101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0" name="Google Shape;1340;p10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1" name="Google Shape;1341;p10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10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0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5" name="Google Shape;1345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101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9" name="Google Shape;1349;p101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p101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1" name="Google Shape;1351;p101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01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01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01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01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6" name="Google Shape;1356;p101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7" name="Google Shape;1357;p101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8" name="Google Shape;1358;p101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0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1" name="Google Shape;1361;p10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p10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p10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0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9" name="Google Shape;1369;p10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0" name="Google Shape;1370;p10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9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7" name="Google Shape;1177;p8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8" name="Google Shape;1178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p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4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9" name="Google Shape;619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5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1" name="Google Shape;741;p5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5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6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4" name="Google Shape;844;p6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5" name="Google Shape;845;p6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6" name="Google Shape;846;p6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79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5" name="Google Shape;1075;p7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6" name="Google Shape;1076;p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png"/><Relationship Id="rId4" Type="http://schemas.openxmlformats.org/officeDocument/2006/relationships/image" Target="../media/image6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2.jpg"/><Relationship Id="rId6" Type="http://schemas.openxmlformats.org/officeDocument/2006/relationships/image" Target="../media/image48.jpg"/><Relationship Id="rId7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58.png"/><Relationship Id="rId6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6yrEOI8RRJw" TargetMode="External"/><Relationship Id="rId4" Type="http://schemas.openxmlformats.org/officeDocument/2006/relationships/image" Target="../media/image5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9.jp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51.png"/><Relationship Id="rId7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03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376" name="Google Shape;1376;p10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Prove it</a:t>
            </a:r>
            <a:endParaRPr b="1" i="0" sz="4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0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pt-BR" sz="4000" u="none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pt-BR" sz="5400" u="none"/>
              <a:t>Procure imagens/palavras</a:t>
            </a:r>
            <a:endParaRPr/>
          </a:p>
        </p:txBody>
      </p:sp>
      <p:sp>
        <p:nvSpPr>
          <p:cNvPr id="1475" name="Google Shape;1475;p112"/>
          <p:cNvSpPr txBox="1"/>
          <p:nvPr>
            <p:ph idx="2" type="body"/>
          </p:nvPr>
        </p:nvSpPr>
        <p:spPr>
          <a:xfrm>
            <a:off x="4844716" y="1692275"/>
            <a:ext cx="6886500" cy="4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i="0" lang="pt-BR" sz="2800" u="none"/>
              <a:t>Adulto: </a:t>
            </a:r>
            <a:r>
              <a:rPr b="0" i="0" lang="pt-BR" sz="2800" u="none"/>
              <a:t>Você pode provar isso? Mostre no livro de onde você tirou a ideia”.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i="0" lang="pt-BR" sz="2800" u="none"/>
              <a:t>Criança: </a:t>
            </a:r>
            <a:r>
              <a:rPr b="0" i="0" lang="pt-BR" sz="2800" u="none"/>
              <a:t>“Diz que Web gosta de nadar bem aqui, nesta frase”.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i="0" lang="pt-BR" sz="2800" u="none"/>
              <a:t>Adulto: </a:t>
            </a:r>
            <a:r>
              <a:rPr b="0" i="0" lang="pt-BR" sz="2800" u="none"/>
              <a:t>“Eu me pergunto qual filhote de ganso é Web. Será que ele vai nadar naquela lagoa? Vamos continuar lendo”.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sz="2800" u="none"/>
              <a:t>Pedir a seu filho/sua filha para comprovar com imagens ou palavras da história pode ajudar a mantê-lo(a) no rumo.</a:t>
            </a:r>
            <a:endParaRPr i="1" sz="2800"/>
          </a:p>
        </p:txBody>
      </p:sp>
      <p:pic>
        <p:nvPicPr>
          <p:cNvPr descr="A bird standing on top of a grass covered field&#10;&#10;Description automatically generated" id="1476" name="Google Shape;1476;p1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13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482" name="Google Shape;1482;p113"/>
          <p:cNvSpPr txBox="1"/>
          <p:nvPr>
            <p:ph idx="1" type="body"/>
          </p:nvPr>
        </p:nvSpPr>
        <p:spPr>
          <a:xfrm>
            <a:off x="1743463" y="29904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Você pode me dar um exemplo da história que prova que aconteceu?</a:t>
            </a:r>
            <a:endParaRPr/>
          </a:p>
        </p:txBody>
      </p:sp>
      <p:sp>
        <p:nvSpPr>
          <p:cNvPr id="1483" name="Google Shape;1483;p113"/>
          <p:cNvSpPr txBox="1"/>
          <p:nvPr>
            <p:ph idx="2" type="body"/>
          </p:nvPr>
        </p:nvSpPr>
        <p:spPr>
          <a:xfrm>
            <a:off x="3799840" y="4714790"/>
            <a:ext cx="389128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Você associou claramente algumas provas à sua explicação. Muito bem!</a:t>
            </a:r>
            <a:endParaRPr/>
          </a:p>
        </p:txBody>
      </p:sp>
      <p:sp>
        <p:nvSpPr>
          <p:cNvPr id="1484" name="Google Shape;1484;p11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você acha dessa história?</a:t>
            </a:r>
            <a:endParaRPr/>
          </a:p>
        </p:txBody>
      </p:sp>
      <p:sp>
        <p:nvSpPr>
          <p:cNvPr id="1485" name="Google Shape;1485;p11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Aponte para a imagem que prova isso.</a:t>
            </a:r>
            <a:endParaRPr/>
          </a:p>
        </p:txBody>
      </p:sp>
      <p:pic>
        <p:nvPicPr>
          <p:cNvPr id="1486" name="Google Shape;1486;p113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14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492" name="Google Shape;1492;p114"/>
          <p:cNvSpPr txBox="1"/>
          <p:nvPr>
            <p:ph idx="1" type="body"/>
          </p:nvPr>
        </p:nvSpPr>
        <p:spPr>
          <a:xfrm>
            <a:off x="8450575" y="313494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o personagem disse ou fez para fazer você pensar isso? Quando?</a:t>
            </a:r>
            <a:endParaRPr/>
          </a:p>
        </p:txBody>
      </p:sp>
      <p:sp>
        <p:nvSpPr>
          <p:cNvPr id="1493" name="Google Shape;1493;p114"/>
          <p:cNvSpPr txBox="1"/>
          <p:nvPr>
            <p:ph idx="2" type="body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você achou depois de ler isso? Fale mais sobre isso.</a:t>
            </a:r>
            <a:endParaRPr/>
          </a:p>
        </p:txBody>
      </p:sp>
      <p:sp>
        <p:nvSpPr>
          <p:cNvPr id="1494" name="Google Shape;1494;p11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você pensa sobre o problema ou conflito dessa história? Que evidência no texto prova suas ideias?</a:t>
            </a:r>
            <a:endParaRPr/>
          </a:p>
        </p:txBody>
      </p:sp>
      <p:pic>
        <p:nvPicPr>
          <p:cNvPr id="1495" name="Google Shape;1495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501" name="Google Shape;1501;p115"/>
          <p:cNvSpPr txBox="1"/>
          <p:nvPr>
            <p:ph idx="1" type="body"/>
          </p:nvPr>
        </p:nvSpPr>
        <p:spPr>
          <a:xfrm>
            <a:off x="4588042" y="224031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Aponte para a página ou o parágrafo com a prova. Pergunte “mostre-me onde” ou “por quê”.</a:t>
            </a:r>
            <a:r>
              <a:rPr lang="pt-BR"/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02" name="Google Shape;1502;p115"/>
          <p:cNvSpPr txBox="1"/>
          <p:nvPr>
            <p:ph idx="2" type="body"/>
          </p:nvPr>
        </p:nvSpPr>
        <p:spPr>
          <a:xfrm>
            <a:off x="4588042" y="329602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idioma.</a:t>
            </a:r>
            <a:r>
              <a:rPr lang="pt-BR"/>
              <a:t> </a:t>
            </a:r>
            <a:endParaRPr/>
          </a:p>
        </p:txBody>
      </p:sp>
      <p:pic>
        <p:nvPicPr>
          <p:cNvPr id="1503" name="Google Shape;1503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900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900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510" name="Google Shape;1510;p11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2800" u="none"/>
              <a:t>Conte sua ideia.</a:t>
            </a:r>
            <a:endParaRPr sz="2800"/>
          </a:p>
        </p:txBody>
      </p:sp>
      <p:sp>
        <p:nvSpPr>
          <p:cNvPr id="1511" name="Google Shape;1511;p116"/>
          <p:cNvSpPr txBox="1"/>
          <p:nvPr>
            <p:ph idx="2" type="body"/>
          </p:nvPr>
        </p:nvSpPr>
        <p:spPr>
          <a:xfrm>
            <a:off x="1627989" y="257192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2800" u="none"/>
              <a:t>Conte detalhes que correspondam a sua ideia.</a:t>
            </a:r>
            <a:endParaRPr sz="2800"/>
          </a:p>
        </p:txBody>
      </p:sp>
      <p:sp>
        <p:nvSpPr>
          <p:cNvPr id="1512" name="Google Shape;1512;p116"/>
          <p:cNvSpPr txBox="1"/>
          <p:nvPr>
            <p:ph idx="3" type="body"/>
          </p:nvPr>
        </p:nvSpPr>
        <p:spPr>
          <a:xfrm>
            <a:off x="1545562" y="3986439"/>
            <a:ext cx="3962101" cy="1497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2800" u="none"/>
              <a:t>Encontre imagens ou palavras no livro que comprovem sua ideia/seus pensamentos.</a:t>
            </a:r>
            <a:endParaRPr sz="2800"/>
          </a:p>
        </p:txBody>
      </p:sp>
      <p:sp>
        <p:nvSpPr>
          <p:cNvPr id="1513" name="Google Shape;1513;p1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514" name="Google Shape;1514;p116"/>
          <p:cNvSpPr txBox="1"/>
          <p:nvPr>
            <p:ph idx="5" type="body"/>
          </p:nvPr>
        </p:nvSpPr>
        <p:spPr>
          <a:xfrm>
            <a:off x="698497" y="3936678"/>
            <a:ext cx="847065" cy="1497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3</a:t>
            </a:r>
            <a:endParaRPr/>
          </a:p>
        </p:txBody>
      </p:sp>
      <p:sp>
        <p:nvSpPr>
          <p:cNvPr id="1515" name="Google Shape;1515;p116"/>
          <p:cNvSpPr txBox="1"/>
          <p:nvPr>
            <p:ph idx="7" type="body"/>
          </p:nvPr>
        </p:nvSpPr>
        <p:spPr>
          <a:xfrm>
            <a:off x="698497" y="2430115"/>
            <a:ext cx="847065" cy="1217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516" name="Google Shape;1516;p11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517" name="Google Shape;1517;p116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18" name="Google Shape;1518;p116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17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524" name="Google Shape;1524;p117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525" name="Google Shape;1525;p117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526" name="Google Shape;1526;p1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2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1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532" name="Google Shape;1532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33" name="Google Shape;1533;p118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534" name="Google Shape;1534;p11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10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Prove!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0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388" name="Google Shape;1388;p10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389" name="Google Shape;1389;p10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390" name="Google Shape;1390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391" name="Google Shape;1391;p10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392" name="Google Shape;1392;p10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10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10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p10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396" name="Google Shape;1396;p10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7" name="Google Shape;1397;p10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0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3" name="Google Shape;1403;p10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4" name="Google Shape;1404;p10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05" name="Google Shape;1405;p10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6" name="Google Shape;1406;p10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407" name="Google Shape;1407;p10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408" name="Google Shape;1408;p10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409" name="Google Shape;1409;p10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410" name="Google Shape;1410;p10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411" name="Google Shape;141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12" name="Google Shape;141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13" name="Google Shape;1413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14" name="Google Shape;1414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0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Prove!</a:t>
            </a:r>
            <a:endParaRPr/>
          </a:p>
        </p:txBody>
      </p:sp>
      <p:sp>
        <p:nvSpPr>
          <p:cNvPr id="1420" name="Google Shape;1420;p107"/>
          <p:cNvSpPr txBox="1"/>
          <p:nvPr>
            <p:ph idx="1" type="body"/>
          </p:nvPr>
        </p:nvSpPr>
        <p:spPr>
          <a:xfrm>
            <a:off x="9222888" y="3510939"/>
            <a:ext cx="24972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pt-BR" sz="2600" u="none"/>
              <a:t>Essa dica ajuda as crianças a manter suas ideias focadas no que o livro diz, em vez de inventar coisas ou sair do assunto! 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21" name="Google Shape;1421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107"/>
          <p:cNvSpPr txBox="1"/>
          <p:nvPr>
            <p:ph idx="3" type="title"/>
          </p:nvPr>
        </p:nvSpPr>
        <p:spPr>
          <a:xfrm>
            <a:off x="371850" y="25488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423" name="Google Shape;1423;p107"/>
          <p:cNvSpPr txBox="1"/>
          <p:nvPr>
            <p:ph idx="5" type="title"/>
          </p:nvPr>
        </p:nvSpPr>
        <p:spPr>
          <a:xfrm>
            <a:off x="371850" y="39295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424" name="Google Shape;1424;p10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Conte sua ideia.</a:t>
            </a:r>
            <a:endParaRPr/>
          </a:p>
        </p:txBody>
      </p:sp>
      <p:sp>
        <p:nvSpPr>
          <p:cNvPr id="1425" name="Google Shape;1425;p107"/>
          <p:cNvSpPr txBox="1"/>
          <p:nvPr>
            <p:ph idx="7" type="body"/>
          </p:nvPr>
        </p:nvSpPr>
        <p:spPr>
          <a:xfrm>
            <a:off x="1340850" y="23736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Conte detalhes que correspondam a sua ideia.</a:t>
            </a:r>
            <a:endParaRPr/>
          </a:p>
        </p:txBody>
      </p:sp>
      <p:sp>
        <p:nvSpPr>
          <p:cNvPr id="1426" name="Google Shape;1426;p10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Encontre imagens ou palavras no livro que comprovem sua ideia/seus pensamentos.</a:t>
            </a:r>
            <a:endParaRPr/>
          </a:p>
        </p:txBody>
      </p:sp>
      <p:sp>
        <p:nvSpPr>
          <p:cNvPr id="1427" name="Google Shape;1427;p10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0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Prova que mostra que algo é verdade.</a:t>
            </a:r>
            <a:endParaRPr/>
          </a:p>
        </p:txBody>
      </p:sp>
      <p:sp>
        <p:nvSpPr>
          <p:cNvPr id="1433" name="Google Shape;1433;p10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Uma pequena parte do texto, como exemplos ou fatos.</a:t>
            </a:r>
            <a:endParaRPr/>
          </a:p>
        </p:txBody>
      </p:sp>
      <p:sp>
        <p:nvSpPr>
          <p:cNvPr id="1434" name="Google Shape;1434;p10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5" name="Google Shape;1435;p10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6" name="Google Shape;1436;p10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pt-BR" sz="4000" u="none"/>
              <a:t>Evidência</a:t>
            </a:r>
            <a:endParaRPr/>
          </a:p>
        </p:txBody>
      </p:sp>
      <p:sp>
        <p:nvSpPr>
          <p:cNvPr id="1437" name="Google Shape;1437;p10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pt-BR" sz="4000" u="none"/>
              <a:t>Detalhe</a:t>
            </a:r>
            <a:endParaRPr/>
          </a:p>
        </p:txBody>
      </p:sp>
      <p:sp>
        <p:nvSpPr>
          <p:cNvPr id="1438" name="Google Shape;1438;p10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39" name="Google Shape;1439;p10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40" name="Google Shape;1440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000" u="none"/>
              <a:t>Verificação em termos de alfabetização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0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b="1" i="0" lang="pt-BR" u="none"/>
              <a:t>Vamos assistir</a:t>
            </a:r>
            <a:endParaRPr/>
          </a:p>
        </p:txBody>
      </p:sp>
      <p:sp>
        <p:nvSpPr>
          <p:cNvPr id="1446" name="Google Shape;1446;p109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7" name="Google Shape;1447;p109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pic>
        <p:nvPicPr>
          <p:cNvPr descr="Learn how to improve your child's reading comprehension by using our Prove it reading tip!" id="1448" name="Google Shape;1448;p109" title="Prove it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334" y="983888"/>
            <a:ext cx="6520290" cy="48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pt-BR" sz="5400" u="none">
                <a:solidFill>
                  <a:srgbClr val="006FB6"/>
                </a:solidFill>
              </a:rPr>
              <a:t>Conte sua ideia </a:t>
            </a:r>
            <a:endParaRPr sz="6000"/>
          </a:p>
        </p:txBody>
      </p:sp>
      <p:pic>
        <p:nvPicPr>
          <p:cNvPr descr="A picture containing person, child, laptop, indoor&#10;&#10;Description generated with very high confidence" id="1454" name="Google Shape;1454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67" r="3357" t="0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5" name="Google Shape;1455;p110"/>
          <p:cNvSpPr txBox="1"/>
          <p:nvPr>
            <p:ph idx="3" type="body"/>
          </p:nvPr>
        </p:nvSpPr>
        <p:spPr>
          <a:xfrm>
            <a:off x="885524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None/>
            </a:pPr>
            <a:r>
              <a:rPr b="0" i="0" lang="pt-BR" sz="2400" u="none"/>
              <a:t>Caso seu filho/sua filha esteja tendo dificuldade para ter uma ideia, você pode ajudar </a:t>
            </a:r>
            <a:r>
              <a:rPr b="1" i="0" lang="pt-BR" sz="2400" u="none"/>
              <a:t>modelando uma</a:t>
            </a:r>
            <a:r>
              <a:rPr b="0" i="0" lang="pt-BR" sz="2400" u="none"/>
              <a:t>. Em seguida, peça-lhes detalhes e provas.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bird standing on top of a grass covered field&#10;&#10;Description automatically generated" id="1456" name="Google Shape;1456;p110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flower&#10;&#10;Description automatically generated" id="1457" name="Google Shape;1457;p110"/>
          <p:cNvPicPr preferRelativeResize="0"/>
          <p:nvPr>
            <p:ph idx="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58" name="Google Shape;1458;p110"/>
          <p:cNvSpPr txBox="1"/>
          <p:nvPr>
            <p:ph idx="6" type="body"/>
          </p:nvPr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/>
              <a:t>O que você achou depois de ler essas páginas?</a:t>
            </a:r>
            <a:endParaRPr/>
          </a:p>
        </p:txBody>
      </p:sp>
      <p:pic>
        <p:nvPicPr>
          <p:cNvPr descr="A body of water&#10;&#10;Description automatically generated" id="1459" name="Google Shape;1459;p110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0" name="Google Shape;1460;p110"/>
          <p:cNvPicPr preferRelativeResize="0"/>
          <p:nvPr/>
        </p:nvPicPr>
        <p:blipFill rotWithShape="1">
          <a:blip r:embed="rId7">
            <a:alphaModFix/>
          </a:blip>
          <a:srcRect b="0" l="0" r="0"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11"/>
          <p:cNvSpPr txBox="1"/>
          <p:nvPr>
            <p:ph type="title"/>
          </p:nvPr>
        </p:nvSpPr>
        <p:spPr>
          <a:xfrm>
            <a:off x="3536682" y="0"/>
            <a:ext cx="5830837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1" i="0" lang="pt-BR" sz="4000" u="none">
                <a:solidFill>
                  <a:srgbClr val="006FB6"/>
                </a:solidFill>
              </a:rPr>
              <a:t>Conte detalhes que correspondam a sua ideia</a:t>
            </a:r>
            <a:endParaRPr/>
          </a:p>
        </p:txBody>
      </p:sp>
      <p:sp>
        <p:nvSpPr>
          <p:cNvPr id="1466" name="Google Shape;1466;p111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4000" u="none">
                <a:solidFill>
                  <a:srgbClr val="006FB6"/>
                </a:solidFill>
              </a:rPr>
              <a:t>Exemplo</a:t>
            </a:r>
            <a:endParaRPr/>
          </a:p>
        </p:txBody>
      </p:sp>
      <p:sp>
        <p:nvSpPr>
          <p:cNvPr id="1467" name="Google Shape;1467;p111"/>
          <p:cNvSpPr txBox="1"/>
          <p:nvPr>
            <p:ph idx="2" type="body"/>
          </p:nvPr>
        </p:nvSpPr>
        <p:spPr>
          <a:xfrm>
            <a:off x="111760" y="1577339"/>
            <a:ext cx="329183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pt-BR" u="none">
                <a:solidFill>
                  <a:srgbClr val="006FB6"/>
                </a:solidFill>
              </a:rPr>
              <a:t>Criança: </a:t>
            </a:r>
            <a:r>
              <a:rPr b="0" i="0" lang="pt-BR" u="none">
                <a:solidFill>
                  <a:srgbClr val="006FB6"/>
                </a:solidFill>
              </a:rPr>
              <a:t>“Eu sei por que o livro se chama ‘The Goose Who Likes to Swim’”. 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pt-BR" u="none">
                <a:solidFill>
                  <a:srgbClr val="006FB6"/>
                </a:solidFill>
              </a:rPr>
              <a:t>Adulto: </a:t>
            </a:r>
            <a:r>
              <a:rPr b="0" i="0" lang="pt-BR" u="none">
                <a:solidFill>
                  <a:srgbClr val="006FB6"/>
                </a:solidFill>
              </a:rPr>
              <a:t>"Ótimo! Fale mais sobre isso”.</a:t>
            </a:r>
            <a:endParaRPr/>
          </a:p>
        </p:txBody>
      </p:sp>
      <p:sp>
        <p:nvSpPr>
          <p:cNvPr id="1468" name="Google Shape;1468;p111"/>
          <p:cNvSpPr txBox="1"/>
          <p:nvPr>
            <p:ph idx="3" type="body"/>
          </p:nvPr>
        </p:nvSpPr>
        <p:spPr>
          <a:xfrm>
            <a:off x="111760" y="4311332"/>
            <a:ext cx="329183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pt-BR" u="none">
                <a:solidFill>
                  <a:srgbClr val="006FB6"/>
                </a:solidFill>
              </a:rPr>
              <a:t>Criança: </a:t>
            </a:r>
            <a:r>
              <a:rPr b="0" i="0" lang="pt-BR" u="none">
                <a:solidFill>
                  <a:srgbClr val="006FB6"/>
                </a:solidFill>
              </a:rPr>
              <a:t>“Bem, Web gosta de nadar. Portanto, deve ser sobre Web”.</a:t>
            </a:r>
            <a:endParaRPr>
              <a:solidFill>
                <a:srgbClr val="006FB6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69" name="Google Shape;1469;p111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pt-BR" sz="3200" u="none"/>
              <a:t>Pedir a seu filho/sua filha para dar detalhes o/a ajuda a entender como as partes do texto se encaixam.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>
                <a:latin typeface="Calibri"/>
                <a:ea typeface="Calibri"/>
                <a:cs typeface="Calibri"/>
                <a:sym typeface="Calibri"/>
              </a:rPr>
              <a:t>Isso é interessante. Como sabe disso?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>
                <a:latin typeface="Calibri"/>
                <a:ea typeface="Calibri"/>
                <a:cs typeface="Calibri"/>
                <a:sym typeface="Calibri"/>
              </a:rPr>
              <a:t>Conte mais.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>
                <a:latin typeface="Calibri"/>
                <a:ea typeface="Calibri"/>
                <a:cs typeface="Calibri"/>
                <a:sym typeface="Calibri"/>
              </a:rPr>
              <a:t>Essa é uma ótima ideia.  Conte alguns detalhes que fizeram você ter essa ideia.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