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41" r:id="rId4"/>
    <p:sldMasterId id="2147483742" r:id="rId5"/>
    <p:sldMasterId id="2147483743" r:id="rId6"/>
    <p:sldMasterId id="2147483744" r:id="rId7"/>
    <p:sldMasterId id="2147483745" r:id="rId8"/>
    <p:sldMasterId id="2147483746" r:id="rId9"/>
    <p:sldMasterId id="2147483747" r:id="rId10"/>
    <p:sldMasterId id="2147483748" r:id="rId11"/>
    <p:sldMasterId id="2147483749" r:id="rId12"/>
    <p:sldMasterId id="214748375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2" name="Google Shape;1382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1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0" name="Google Shape;1480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7" name="Google Shape;1487;p1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7" name="Google Shape;1497;p1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4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6" name="Google Shape;1506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5" name="Google Shape;1515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9" name="Google Shape;1529;p16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7" name="Google Shape;1537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9" name="Google Shape;1389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4" name="Google Shape;1394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8" name="Google Shape;1408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5" name="Google Shape;1425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8" name="Google Shape;1438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8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1" name="Google Shape;1451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9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9" name="Google Shape;1459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0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1" name="Google Shape;1471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2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2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29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2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6.jpg"/><Relationship Id="rId5" Type="http://schemas.openxmlformats.org/officeDocument/2006/relationships/image" Target="../media/image10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33.jpg"/><Relationship Id="rId4" Type="http://schemas.openxmlformats.org/officeDocument/2006/relationships/image" Target="../media/image13.png"/><Relationship Id="rId5" Type="http://schemas.openxmlformats.org/officeDocument/2006/relationships/image" Target="../media/image20.png"/><Relationship Id="rId6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1.jpg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Relationship Id="rId6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33.jpg"/><Relationship Id="rId4" Type="http://schemas.openxmlformats.org/officeDocument/2006/relationships/image" Target="../media/image13.png"/><Relationship Id="rId5" Type="http://schemas.openxmlformats.org/officeDocument/2006/relationships/image" Target="../media/image20.png"/><Relationship Id="rId6" Type="http://schemas.openxmlformats.org/officeDocument/2006/relationships/image" Target="../media/image10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1.jpg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Relationship Id="rId6" Type="http://schemas.openxmlformats.org/officeDocument/2006/relationships/image" Target="../media/image1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6.jpg"/><Relationship Id="rId5" Type="http://schemas.openxmlformats.org/officeDocument/2006/relationships/image" Target="../media/image10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38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8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26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29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29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38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27.jp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" name="Google Shape;12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p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" name="Google Shape;13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" name="Google Shape;15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1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1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6" name="Google Shape;17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8" name="Google Shape;18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96" name="Google Shape;19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1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3" name="Google Shape;2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9" name="Google Shape;2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1" name="Google Shape;21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9" name="Google Shape;22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2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3" name="Google Shape;24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9" name="Google Shape;2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1" name="Google Shape;25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7" name="Google Shape;2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0" name="Google Shape;260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1" name="Google Shape;2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2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2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71" name="Google Shape;27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5" name="Google Shape;275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6" name="Google Shape;276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7" name="Google Shape;2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1" name="Google Shape;28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2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2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2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2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2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2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2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92" name="Google Shape;29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3" name="Google Shape;293;p2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3" name="Google Shape;3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5" name="Google Shape;30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2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2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2" name="Google Shape;312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3" name="Google Shape;313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4" name="Google Shape;3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2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2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7" name="Google Shape;3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1" name="Google Shape;33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2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2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2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2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2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2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2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4" name="Google Shape;344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9" name="Google Shape;34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2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7" name="Google Shape;3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0" name="Google Shape;36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1" name="Google Shape;36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2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2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3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3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3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3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3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6" name="Google Shape;386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7" name="Google Shape;387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9" name="Google Shape;3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1" name="Google Shape;39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3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3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3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98" name="Google Shape;39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0" name="Google Shape;400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1" name="Google Shape;401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4" name="Google Shape;40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6" name="Google Shape;40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32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32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5" name="Google Shape;4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9" name="Google Shape;419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0" name="Google Shape;420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1" name="Google Shape;4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23" name="Google Shape;42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27" name="Google Shape;427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0" name="Google Shape;43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31" name="Google Shape;4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7" name="Google Shape;437;p3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41" name="Google Shape;44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3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p3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3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58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1" name="Google Shape;4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3" name="Google Shape;453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7" name="Google Shape;45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60" name="Google Shape;460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3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Google Shape;465;p3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8" name="Google Shape;468;p3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3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70" name="Google Shape;470;p3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71" name="Google Shape;471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2" name="Google Shape;472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5" name="Google Shape;4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8" name="Google Shape;478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9" name="Google Shape;479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0" name="Google Shape;480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1" name="Google Shape;48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3" name="Google Shape;48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3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3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3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p3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9" name="Google Shape;489;p3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3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3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9" name="Google Shape;499;p3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3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1" name="Google Shape;501;p3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2" name="Google Shape;50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3" name="Google Shape;50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8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38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8" name="Google Shape;508;p3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3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3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3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3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3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3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3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8" name="Google Shape;518;p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p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1" name="Google Shape;52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2" name="Google Shape;5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9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39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7" name="Google Shape;527;p39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AutoNum type="arabicPeriod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 with page">
  <p:cSld name="3_Reading tip with page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0" name="Google Shape;530;p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" name="Google Shape;531;p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3" name="Google Shape;53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4" name="Google Shape;53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0"/>
          <p:cNvSpPr txBox="1"/>
          <p:nvPr>
            <p:ph idx="1" type="body"/>
          </p:nvPr>
        </p:nvSpPr>
        <p:spPr>
          <a:xfrm>
            <a:off x="190275" y="1703829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8" name="Google Shape;538;p40"/>
          <p:cNvSpPr/>
          <p:nvPr>
            <p:ph idx="2" type="pic"/>
          </p:nvPr>
        </p:nvSpPr>
        <p:spPr>
          <a:xfrm>
            <a:off x="8855242" y="1283634"/>
            <a:ext cx="3146400" cy="2534400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40"/>
          <p:cNvSpPr txBox="1"/>
          <p:nvPr>
            <p:ph idx="3" type="body"/>
          </p:nvPr>
        </p:nvSpPr>
        <p:spPr>
          <a:xfrm>
            <a:off x="9221202" y="4010927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0" name="Google Shape;540;p40"/>
          <p:cNvSpPr txBox="1"/>
          <p:nvPr>
            <p:ph idx="4" type="body"/>
          </p:nvPr>
        </p:nvSpPr>
        <p:spPr>
          <a:xfrm>
            <a:off x="5751321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1" name="Google Shape;541;p40"/>
          <p:cNvSpPr txBox="1"/>
          <p:nvPr>
            <p:ph idx="5" type="body"/>
          </p:nvPr>
        </p:nvSpPr>
        <p:spPr>
          <a:xfrm>
            <a:off x="2970798" y="1703825"/>
            <a:ext cx="2601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2" name="Google Shape;542;p40"/>
          <p:cNvSpPr txBox="1"/>
          <p:nvPr>
            <p:ph idx="6" type="body"/>
          </p:nvPr>
        </p:nvSpPr>
        <p:spPr>
          <a:xfrm>
            <a:off x="190275" y="5118848"/>
            <a:ext cx="8162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5" name="Google Shape;545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6" name="Google Shape;546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8" name="Google Shape;54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9" name="Google Shape;54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1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41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54" name="Google Shape;554;p41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7" name="Google Shape;557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9" name="Google Shape;559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0" name="Google Shape;560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1" name="Google Shape;56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2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65" name="Google Shape;565;p42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6" name="Google Shape;566;p42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7" name="Google Shape;567;p42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0" name="Google Shape;570;p43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Google Shape;571;p43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43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43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8" name="Google Shape;578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1" name="Google Shape;58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2" name="Google Shape;58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45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p45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45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45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p45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2" name="Google Shape;592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3" name="Google Shape;593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5" name="Google Shape;595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6" name="Google Shape;59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4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00" name="Google Shape;600;p4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4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2" name="Google Shape;602;p4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3" name="Google Shape;603;p4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4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47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10" name="Google Shape;610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3" name="Google Shape;61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4" name="Google Shape;61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47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47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47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47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47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47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47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47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1" name="Google Shape;63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2" name="Google Shape;632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3" name="Google Shape;633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4" name="Google Shape;634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5" name="Google Shape;635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6" name="Google Shape;636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7" name="Google Shape;63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9" name="Google Shape;639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4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4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4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4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4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Google Shape;645;p4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4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4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0" name="Google Shape;65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51" name="Google Shape;65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5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5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5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5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5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7" name="Google Shape;657;p50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50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61" name="Google Shape;661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50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50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50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50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50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50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71" name="Google Shape;67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7" name="Google Shape;67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51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80" name="Google Shape;680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51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51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51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4" name="Google Shape;684;p51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51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2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" name="Google Shape;688;p5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52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52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92" name="Google Shape;69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3" name="Google Shape;693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8" name="Google Shape;69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0" name="Google Shape;700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3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53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5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p53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09" name="Google Shape;70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5" name="Google Shape;71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7" name="Google Shape;717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5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5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721" name="Google Shape;721;p5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5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5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p5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5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5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5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5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5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5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32" name="Google Shape;73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5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5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5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p5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5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8" name="Google Shape;73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5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3" name="Google Shape;743;p55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Google Shape;744;p55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45" name="Google Shape;745;p55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46" name="Google Shape;746;p5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7" name="Google Shape;747;p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7385" l="546" r="-545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side bar">
  <p:cSld name="2 reading tip with side bar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5" name="Google Shape;755;p57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6" name="Google Shape;756;p57"/>
          <p:cNvSpPr txBox="1"/>
          <p:nvPr>
            <p:ph idx="2" type="body"/>
          </p:nvPr>
        </p:nvSpPr>
        <p:spPr>
          <a:xfrm>
            <a:off x="230115" y="1577339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7" name="Google Shape;757;p57"/>
          <p:cNvSpPr txBox="1"/>
          <p:nvPr>
            <p:ph idx="3" type="body"/>
          </p:nvPr>
        </p:nvSpPr>
        <p:spPr>
          <a:xfrm>
            <a:off x="230115" y="3988898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8" name="Google Shape;758;p57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59" name="Google Shape;759;p5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5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5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2" name="Google Shape;76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3" name="Google Shape;76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5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8" name="Google Shape;768;p58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58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70" name="Google Shape;770;p5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1" name="Google Shape;771;p5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5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3" name="Google Shape;77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4" name="Google Shape;77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77" name="Google Shape;777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78" name="Google Shape;778;p58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58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58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58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58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59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59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59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88" name="Google Shape;788;p5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5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5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1" name="Google Shape;79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2" name="Google Shape;79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9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p59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59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59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6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1" name="Google Shape;801;p60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60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60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60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05" name="Google Shape;805;p6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6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6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8" name="Google Shape;80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9" name="Google Shape;80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6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14" name="Google Shape;81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5" name="Google Shape;815;p6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6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6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8" name="Google Shape;81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0" name="Google Shape;820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6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3" name="Google Shape;823;p6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5" name="Google Shape;825;p6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6" name="Google Shape;82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7" name="Google Shape;82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2" name="Google Shape;832;p6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6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4" name="Google Shape;83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6" name="Google Shape;836;p6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7" name="Google Shape;83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41" name="Google Shape;841;p6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2" name="Google Shape;842;p6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3" name="Google Shape;84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4" name="Google Shape;84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5" name="Google Shape;845;p6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6" name="Google Shape;846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6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6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50" name="Google Shape;850;p6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8" name="Google Shape;858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9" name="Google Shape;859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0" name="Google Shape;86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1" name="Google Shape;861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8" name="Google Shape;868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1" name="Google Shape;871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2" name="Google Shape;872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4" name="Google Shape;87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6" name="Google Shape;876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8" name="Google Shape;878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0" name="Google Shape;880;p6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6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6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3" name="Google Shape;883;p6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4" name="Google Shape;884;p6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6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6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6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67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89" name="Google Shape;889;p67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6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3" name="Google Shape;893;p6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6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5" name="Google Shape;895;p6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6" name="Google Shape;896;p6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6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6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6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1" name="Google Shape;90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2" name="Google Shape;902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3" name="Google Shape;903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4" name="Google Shape;904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5" name="Google Shape;905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7" name="Google Shape;90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9" name="Google Shape;909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2" name="Google Shape;912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4" name="Google Shape;914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5" name="Google Shape;915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6" name="Google Shape;91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7" name="Google Shape;917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8" name="Google Shape;918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9" name="Google Shape;919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0" name="Google Shape;920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1" name="Google Shape;921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2" name="Google Shape;92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4" name="Google Shape;924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0" name="Google Shape;930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1" name="Google Shape;931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4" name="Google Shape;93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5" name="Google Shape;935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6" name="Google Shape;936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7" name="Google Shape;937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0" name="Google Shape;94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2" name="Google Shape;94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7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7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7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7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7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7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6" name="Google Shape;95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7" name="Google Shape;957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2" name="Google Shape;96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4" name="Google Shape;96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" name="Google Shape;96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7" name="Google Shape;967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2" name="Google Shape;972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3" name="Google Shape;973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4" name="Google Shape;97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6" name="Google Shape;976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2" name="Google Shape;982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84" name="Google Shape;984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7" name="Google Shape;987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0" name="Google Shape;99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2" name="Google Shape;992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4" name="Google Shape;99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6" name="Google Shape;996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9" name="Google Shape;999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7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05" name="Google Shape;1005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06" name="Google Shape;1006;p7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7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7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0" name="Google Shape;1010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1" name="Google Shape;1011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6" name="Google Shape;1016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8" name="Google Shape;1018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0" name="Google Shape;1020;p7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1" name="Google Shape;1021;p7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7" name="Google Shape;102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9" name="Google Shape;1029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1" name="Google Shape;1031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3" name="Google Shape;1033;p7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7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Google Shape;1036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7" name="Google Shape;1037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0" name="Google Shape;104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2" name="Google Shape;1042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3" name="Google Shape;1043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4" name="Google Shape;1044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6" name="Google Shape;1046;p7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7" name="Google Shape;1047;p7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" name="Google Shape;1048;p7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7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7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7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2" name="Google Shape;1052;p7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5" name="Google Shape;1055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8" name="Google Shape;1058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9" name="Google Shape;1059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1" name="Google Shape;106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2" name="Google Shape;1062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3" name="Google Shape;1063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4" name="Google Shape;1064;p7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7" name="Google Shape;106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8" name="Google Shape;106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0" name="Google Shape;107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1" name="Google Shape;1071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3" name="Google Shape;107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4" name="Google Shape;107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6" name="Google Shape;1076;p7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7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7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0" name="Google Shape;1080;p7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8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89" name="Google Shape;1089;p8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8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1" name="Google Shape;109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2" name="Google Shape;109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3" name="Google Shape;1093;p8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4" name="Google Shape;109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8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8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8" name="Google Shape;1098;p8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8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1" name="Google Shape;1101;p82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p82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03" name="Google Shape;1103;p8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8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8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7" name="Google Shape;110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10" name="Google Shape;1110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11" name="Google Shape;1111;p82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82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82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p82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p82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8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8" name="Google Shape;1118;p83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83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83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21" name="Google Shape;1121;p8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2" name="Google Shape;1122;p8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p8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4" name="Google Shape;1124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5" name="Google Shape;1125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83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83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83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83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8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4" name="Google Shape;1134;p84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84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84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84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38" name="Google Shape;1138;p8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9" name="Google Shape;1139;p8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0" name="Google Shape;1140;p8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1" name="Google Shape;1141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2" name="Google Shape;114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47" name="Google Shape;1147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8" name="Google Shape;1148;p8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p8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0" name="Google Shape;1150;p8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1" name="Google Shape;115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Google Shape;1152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3" name="Google Shape;1153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8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6" name="Google Shape;1156;p8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p8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p8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9" name="Google Shape;1159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0" name="Google Shape;116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8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5" name="Google Shape;1165;p8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p8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7" name="Google Shape;116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9" name="Google Shape;1169;p8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8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74" name="Google Shape;1174;p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5" name="Google Shape;1175;p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6" name="Google Shape;117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7" name="Google Shape;117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8" name="Google Shape;1178;p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9" name="Google Shape;1179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8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8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83" name="Google Shape;1183;p8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1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" name="Google Shape;9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1"/>
          <p:cNvCxnSpPr>
            <a:endCxn id="90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800"/>
              <a:buFont typeface="Calibri"/>
              <a:buNone/>
              <a:defRPr b="1" i="0" sz="506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2" type="body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900" spcFirstLastPara="1" rIns="685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27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1" name="Google Shape;1191;p90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92" name="Google Shape;1192;p90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3" name="Google Shape;1193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4" name="Google Shape;1194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6" name="Google Shape;1196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7" name="Google Shape;119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90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9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3" name="Google Shape;1203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4" name="Google Shape;1204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5" name="Google Shape;1205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6" name="Google Shape;120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7" name="Google Shape;120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Google Shape;1210;p9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11" name="Google Shape;1211;p9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2" name="Google Shape;1212;p9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3" name="Google Shape;1213;p9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4" name="Google Shape;1214;p9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p9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9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p9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92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0" name="Google Shape;1220;p92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92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22" name="Google Shape;1222;p9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23" name="Google Shape;1223;p9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4" name="Google Shape;1224;p9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5" name="Google Shape;1225;p9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6" name="Google Shape;1226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7" name="Google Shape;1227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0" name="Google Shape;1230;p9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9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33" name="Google Shape;1233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4" name="Google Shape;1234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5" name="Google Shape;1235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6" name="Google Shape;1236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7" name="Google Shape;123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9" name="Google Shape;1239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p93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p93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p93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p93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4" name="Google Shape;1244;p93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7" name="Google Shape;1247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8" name="Google Shape;1248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9" name="Google Shape;1249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0" name="Google Shape;125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1" name="Google Shape;125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4" name="Google Shape;1254;p94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5" name="Google Shape;1255;p94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94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7" name="Google Shape;1257;p94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8" name="Google Shape;1258;p94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9" name="Google Shape;1259;p94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94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p94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p94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p94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6" name="Google Shape;1266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7" name="Google Shape;1267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9" name="Google Shape;1269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0" name="Google Shape;1270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9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4" name="Google Shape;1274;p9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5" name="Google Shape;1275;p9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9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8" name="Google Shape;1278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0" name="Google Shape;1280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1" name="Google Shape;1281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2" name="Google Shape;1282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p9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86" name="Google Shape;1286;p9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9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9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9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1" name="Google Shape;1291;p9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p9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3" name="Google Shape;1293;p9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4" name="Google Shape;1294;p9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9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9" name="Google Shape;1299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0" name="Google Shape;1300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2" name="Google Shape;1302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3" name="Google Shape;130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9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07" name="Google Shape;1307;p9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8" name="Google Shape;1308;p9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9" name="Google Shape;1309;p9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0" name="Google Shape;1310;p9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" name="Google Shape;1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" name="Google Shape;10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2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11" name="Google Shape;11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0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3" name="Google Shape;1313;p10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4" name="Google Shape;1314;p10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5" name="Google Shape;1315;p10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6" name="Google Shape;1316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7" name="Google Shape;1317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10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21" name="Google Shape;1321;p10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10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p10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4" name="Google Shape;1324;p10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5" name="Google Shape;1325;p10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p10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p10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10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0" name="Google Shape;1330;p10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1" name="Google Shape;1331;p10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2" name="Google Shape;1332;p10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3" name="Google Shape;1333;p10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4" name="Google Shape;1334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5" name="Google Shape;1335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10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p10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p10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1" name="Google Shape;1341;p10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2" name="Google Shape;1342;p10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p10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p10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10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46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7" name="Google Shape;1347;p102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8" name="Google Shape;1348;p102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9" name="Google Shape;1349;p10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0" name="Google Shape;1350;p10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p10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p10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4" name="Google Shape;1354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102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8" name="Google Shape;1358;p102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9" name="Google Shape;1359;p10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0" name="Google Shape;1360;p102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102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102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102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102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5" name="Google Shape;1365;p102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6" name="Google Shape;1366;p102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7" name="Google Shape;1367;p102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10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0" name="Google Shape;1370;p10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1" name="Google Shape;1371;p10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p10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3" name="Google Shape;1373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4" name="Google Shape;1374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103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8" name="Google Shape;1378;p103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9" name="Google Shape;1379;p10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9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0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2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21" Type="http://schemas.openxmlformats.org/officeDocument/2006/relationships/theme" Target="../theme/theme10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11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_rels/slideMaster7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0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89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6" name="Google Shape;1186;p8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7" name="Google Shape;1187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8" name="Google Shape;1188;p8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p2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2" name="Google Shape;372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4" name="Google Shape;494;p3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5" name="Google Shape;495;p3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6" name="Google Shape;49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7" name="Google Shape;627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8" name="Google Shape;628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6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0" name="Google Shape;750;p5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1" name="Google Shape;751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5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6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3" name="Google Shape;853;p6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4" name="Google Shape;854;p6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5" name="Google Shape;855;p6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80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4" name="Google Shape;1084;p80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5" name="Google Shape;1085;p8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Google Shape;1086;p8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1.png"/><Relationship Id="rId4" Type="http://schemas.openxmlformats.org/officeDocument/2006/relationships/image" Target="../media/image5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3.png"/><Relationship Id="rId4" Type="http://schemas.openxmlformats.org/officeDocument/2006/relationships/image" Target="../media/image5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jpg"/><Relationship Id="rId4" Type="http://schemas.openxmlformats.org/officeDocument/2006/relationships/image" Target="../media/image42.jpg"/><Relationship Id="rId5" Type="http://schemas.openxmlformats.org/officeDocument/2006/relationships/image" Target="../media/image41.jpg"/><Relationship Id="rId6" Type="http://schemas.openxmlformats.org/officeDocument/2006/relationships/image" Target="../media/image43.jpg"/><Relationship Id="rId7" Type="http://schemas.openxmlformats.org/officeDocument/2006/relationships/image" Target="../media/image4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Relationship Id="rId4" Type="http://schemas.openxmlformats.org/officeDocument/2006/relationships/image" Target="../media/image40.png"/><Relationship Id="rId5" Type="http://schemas.openxmlformats.org/officeDocument/2006/relationships/image" Target="../media/image48.png"/><Relationship Id="rId6" Type="http://schemas.openxmlformats.org/officeDocument/2006/relationships/image" Target="../media/image5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6yrEOI8RRJw" TargetMode="External"/><Relationship Id="rId4" Type="http://schemas.openxmlformats.org/officeDocument/2006/relationships/image" Target="../media/image5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3.jpg"/><Relationship Id="rId4" Type="http://schemas.openxmlformats.org/officeDocument/2006/relationships/image" Target="../media/image62.png"/><Relationship Id="rId5" Type="http://schemas.openxmlformats.org/officeDocument/2006/relationships/image" Target="../media/image60.png"/><Relationship Id="rId6" Type="http://schemas.openxmlformats.org/officeDocument/2006/relationships/image" Target="../media/image59.png"/><Relationship Id="rId7" Type="http://schemas.openxmlformats.org/officeDocument/2006/relationships/image" Target="../media/image4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04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385" name="Google Shape;1385;p10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Prove it</a:t>
            </a:r>
            <a:endParaRPr/>
          </a:p>
        </p:txBody>
      </p:sp>
      <p:sp>
        <p:nvSpPr>
          <p:cNvPr id="1386" name="Google Shape;1386;p10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JM" sz="4000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en-JM" sz="5400"/>
              <a:t>Jwenn imaj/mo</a:t>
            </a:r>
            <a:endParaRPr/>
          </a:p>
        </p:txBody>
      </p:sp>
      <p:sp>
        <p:nvSpPr>
          <p:cNvPr id="1483" name="Google Shape;1483;p113"/>
          <p:cNvSpPr txBox="1"/>
          <p:nvPr>
            <p:ph idx="2" type="body"/>
          </p:nvPr>
        </p:nvSpPr>
        <p:spPr>
          <a:xfrm>
            <a:off x="4844716" y="1692275"/>
            <a:ext cx="6886500" cy="43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lang="en-JM" sz="2800"/>
              <a:t>Granmoun nan: </a:t>
            </a:r>
            <a:r>
              <a:rPr lang="en-JM" sz="2800"/>
              <a:t>“Èske ou kapab pwouve sa pou mwen? Montre mwen nan liv la kote ou te jwenn lide a.”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lang="en-JM" sz="2800"/>
              <a:t>Timoun nan: </a:t>
            </a:r>
            <a:r>
              <a:rPr lang="en-JM" sz="2800"/>
              <a:t>“Li di Web renmen naje la a, nan fraz sa a.”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1" lang="en-JM" sz="2800"/>
              <a:t>Granmoun nan: </a:t>
            </a:r>
            <a:r>
              <a:rPr lang="en-JM" sz="2800"/>
              <a:t>“M ap mande ki tibebe zwa ki se Web. M ap mande si li pral naje nan madlo a. An nou kontinye fè lekti a.”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 sz="2800"/>
              <a:t>Si ou mande pitit ou pou pwouve sa avèk imaj oswa mo nan istwa a sa kapab ede li retounen nan bon direksyon an.</a:t>
            </a:r>
            <a:endParaRPr/>
          </a:p>
        </p:txBody>
      </p:sp>
      <p:pic>
        <p:nvPicPr>
          <p:cNvPr descr="A bird standing on top of a grass covered field&#10;&#10;Description automatically generated" id="1484" name="Google Shape;1484;p1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411" y="1684087"/>
            <a:ext cx="3447600" cy="4067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14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 = konvèsasyon (K-1)</a:t>
            </a:r>
            <a:endParaRPr/>
          </a:p>
        </p:txBody>
      </p:sp>
      <p:sp>
        <p:nvSpPr>
          <p:cNvPr id="1490" name="Google Shape;1490;p114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Èske ou kapab ban mwen yon egzanp nan istwa a ki pwouve sa te pase?</a:t>
            </a:r>
            <a:endParaRPr/>
          </a:p>
        </p:txBody>
      </p:sp>
      <p:sp>
        <p:nvSpPr>
          <p:cNvPr id="1491" name="Google Shape;1491;p114"/>
          <p:cNvSpPr txBox="1"/>
          <p:nvPr>
            <p:ph idx="2" type="body"/>
          </p:nvPr>
        </p:nvSpPr>
        <p:spPr>
          <a:xfrm>
            <a:off x="3891650" y="4724950"/>
            <a:ext cx="37200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Ou te konekte kèk prèv aklè avèk eksplikasyon ou. Bon djòb!</a:t>
            </a:r>
            <a:endParaRPr/>
          </a:p>
        </p:txBody>
      </p:sp>
      <p:sp>
        <p:nvSpPr>
          <p:cNvPr id="1492" name="Google Shape;1492;p114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Kisa panse ou yo ye konsènan istwa  sa a?</a:t>
            </a:r>
            <a:endParaRPr/>
          </a:p>
        </p:txBody>
      </p:sp>
      <p:sp>
        <p:nvSpPr>
          <p:cNvPr id="1493" name="Google Shape;1493;p114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Montre imaj kote li pwouve sa.</a:t>
            </a:r>
            <a:endParaRPr/>
          </a:p>
        </p:txBody>
      </p:sp>
      <p:pic>
        <p:nvPicPr>
          <p:cNvPr id="1494" name="Google Shape;1494;p114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115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(2-3)</a:t>
            </a:r>
            <a:endParaRPr/>
          </a:p>
        </p:txBody>
      </p:sp>
      <p:sp>
        <p:nvSpPr>
          <p:cNvPr id="1500" name="Google Shape;1500;p115"/>
          <p:cNvSpPr txBox="1"/>
          <p:nvPr>
            <p:ph idx="1" type="body"/>
          </p:nvPr>
        </p:nvSpPr>
        <p:spPr>
          <a:xfrm>
            <a:off x="8450575" y="3165425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Kisa pèsonaj la te di  oswa te fè pou pèmèt ou panse sa? Kilè?</a:t>
            </a:r>
            <a:endParaRPr/>
          </a:p>
        </p:txBody>
      </p:sp>
      <p:sp>
        <p:nvSpPr>
          <p:cNvPr id="1501" name="Google Shape;1501;p115"/>
          <p:cNvSpPr txBox="1"/>
          <p:nvPr>
            <p:ph idx="2" type="body"/>
          </p:nvPr>
        </p:nvSpPr>
        <p:spPr>
          <a:xfrm>
            <a:off x="5816500" y="1588550"/>
            <a:ext cx="366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Kisa panse ou yo ye apre ou li istwa  sa a? Di mwen plis sou sa.</a:t>
            </a:r>
            <a:endParaRPr/>
          </a:p>
        </p:txBody>
      </p:sp>
      <p:sp>
        <p:nvSpPr>
          <p:cNvPr id="1502" name="Google Shape;1502;p115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Kisa ou panse konsènan pwoblèm oswa konfli istwa sa a? Ki prèv nan  tèks yo ki sipòte lide ou yo?</a:t>
            </a:r>
            <a:endParaRPr/>
          </a:p>
        </p:txBody>
      </p:sp>
      <p:pic>
        <p:nvPicPr>
          <p:cNvPr id="1503" name="Google Shape;1503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509" name="Google Shape;1509;p116"/>
          <p:cNvSpPr txBox="1"/>
          <p:nvPr>
            <p:ph idx="1" type="body"/>
          </p:nvPr>
        </p:nvSpPr>
        <p:spPr>
          <a:xfrm>
            <a:off x="4588042" y="2417964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Montre paj oswa paragraf ki gen endikasyon an Poze kesyon "montre mwen ki kote oswa "pou kisa"</a:t>
            </a:r>
            <a:r>
              <a:rPr lang="en-JM" sz="2400"/>
              <a:t>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10" name="Google Shape;1510;p116"/>
          <p:cNvSpPr txBox="1"/>
          <p:nvPr>
            <p:ph idx="2" type="body"/>
          </p:nvPr>
        </p:nvSpPr>
        <p:spPr>
          <a:xfrm>
            <a:off x="4588042" y="2968015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Itilize sa avèk liv ki nan nenpòt lang.</a:t>
            </a:r>
            <a:r>
              <a:rPr lang="en-JM" sz="2400"/>
              <a:t> </a:t>
            </a:r>
            <a:endParaRPr sz="2400"/>
          </a:p>
        </p:txBody>
      </p:sp>
      <p:pic>
        <p:nvPicPr>
          <p:cNvPr id="1511" name="Google Shape;1511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900" y="322526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5900" y="1612625"/>
            <a:ext cx="1245425" cy="11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1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Practice time</a:t>
            </a:r>
            <a:endParaRPr/>
          </a:p>
        </p:txBody>
      </p:sp>
      <p:sp>
        <p:nvSpPr>
          <p:cNvPr id="1518" name="Google Shape;1518;p11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Di lide ou.</a:t>
            </a:r>
            <a:endParaRPr/>
          </a:p>
        </p:txBody>
      </p:sp>
      <p:sp>
        <p:nvSpPr>
          <p:cNvPr id="1519" name="Google Shape;1519;p11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4594"/>
              <a:buNone/>
            </a:pPr>
            <a:r>
              <a:rPr lang="en-JM" sz="3200"/>
              <a:t>Di detay ki koresponn avèk lide ou.</a:t>
            </a:r>
            <a:endParaRPr/>
          </a:p>
        </p:txBody>
      </p:sp>
      <p:sp>
        <p:nvSpPr>
          <p:cNvPr id="1520" name="Google Shape;1520;p117"/>
          <p:cNvSpPr txBox="1"/>
          <p:nvPr>
            <p:ph idx="3" type="body"/>
          </p:nvPr>
        </p:nvSpPr>
        <p:spPr>
          <a:xfrm>
            <a:off x="1655375" y="3809175"/>
            <a:ext cx="3752400" cy="15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 sz="3200"/>
              <a:t>Jwenn imaj oswa mo nan liv la ki pwouve lide/panse ou.</a:t>
            </a:r>
            <a:endParaRPr/>
          </a:p>
        </p:txBody>
      </p:sp>
      <p:sp>
        <p:nvSpPr>
          <p:cNvPr id="1521" name="Google Shape;1521;p11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1</a:t>
            </a:r>
            <a:endParaRPr/>
          </a:p>
        </p:txBody>
      </p:sp>
      <p:sp>
        <p:nvSpPr>
          <p:cNvPr id="1522" name="Google Shape;1522;p11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3</a:t>
            </a:r>
            <a:endParaRPr/>
          </a:p>
        </p:txBody>
      </p:sp>
      <p:sp>
        <p:nvSpPr>
          <p:cNvPr id="1523" name="Google Shape;1523;p11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2</a:t>
            </a:r>
            <a:endParaRPr/>
          </a:p>
        </p:txBody>
      </p:sp>
      <p:sp>
        <p:nvSpPr>
          <p:cNvPr id="1524" name="Google Shape;1524;p11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JM" sz="3000"/>
              <a:t>Rele mwen lè ou gen yon kesyon!</a:t>
            </a:r>
            <a:endParaRPr/>
          </a:p>
        </p:txBody>
      </p:sp>
      <p:sp>
        <p:nvSpPr>
          <p:cNvPr id="1525" name="Google Shape;1525;p117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26" name="Google Shape;1526;p117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532" name="Google Shape;1532;p1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533" name="Google Shape;1533;p1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534" name="Google Shape;1534;p1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2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11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540" name="Google Shape;1540;p1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p11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descr="A picture containing person, indoor, blue&#10;&#10;Description automatically generated" id="1542" name="Google Shape;1542;p11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10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Pwouve sa!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106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397" name="Google Shape;1397;p106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398" name="Google Shape;1398;p106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399" name="Google Shape;1399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400" name="Google Shape;1400;p106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401" name="Google Shape;1401;p106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2" name="Google Shape;1402;p106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3" name="Google Shape;1403;p106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4" name="Google Shape;1404;p106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05" name="Google Shape;1405;p106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10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1" name="Google Shape;1411;p10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2" name="Google Shape;1412;p10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3" name="Google Shape;1413;p10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4" name="Google Shape;1414;p107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415" name="Google Shape;1415;p107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416" name="Google Shape;1416;p107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417" name="Google Shape;1417;p107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418" name="Google Shape;1418;p10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descr="Icon&#10;&#10;Description automatically generated" id="1419" name="Google Shape;1419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0" name="Google Shape;1420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1" name="Google Shape;1421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2" name="Google Shape;1422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0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 sz="5400"/>
              <a:t>Pwouve sa</a:t>
            </a:r>
            <a:r>
              <a:rPr lang="en-JM">
                <a:solidFill>
                  <a:srgbClr val="006FB6"/>
                </a:solidFill>
              </a:rPr>
              <a:t>!</a:t>
            </a:r>
            <a:endParaRPr/>
          </a:p>
        </p:txBody>
      </p:sp>
      <p:sp>
        <p:nvSpPr>
          <p:cNvPr id="1428" name="Google Shape;1428;p108"/>
          <p:cNvSpPr txBox="1"/>
          <p:nvPr>
            <p:ph idx="1" type="body"/>
          </p:nvPr>
        </p:nvSpPr>
        <p:spPr>
          <a:xfrm>
            <a:off x="9222888" y="3510939"/>
            <a:ext cx="24972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JM" sz="2600">
                <a:solidFill>
                  <a:srgbClr val="0771BA"/>
                </a:solidFill>
              </a:rPr>
              <a:t>Konsèy sa a ap ede timoun yo kenbe lide yo dapre sa liv la di olye yo kreye lide oswa soti nan sijè a!</a:t>
            </a:r>
            <a:endParaRPr sz="2600">
              <a:solidFill>
                <a:srgbClr val="0771BA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29" name="Google Shape;1429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5414" y="1350300"/>
            <a:ext cx="1612164" cy="18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108"/>
          <p:cNvSpPr txBox="1"/>
          <p:nvPr>
            <p:ph idx="3" type="title"/>
          </p:nvPr>
        </p:nvSpPr>
        <p:spPr>
          <a:xfrm>
            <a:off x="371850" y="25488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2</a:t>
            </a:r>
            <a:endParaRPr/>
          </a:p>
        </p:txBody>
      </p:sp>
      <p:sp>
        <p:nvSpPr>
          <p:cNvPr id="1431" name="Google Shape;1431;p108"/>
          <p:cNvSpPr txBox="1"/>
          <p:nvPr>
            <p:ph idx="5" type="title"/>
          </p:nvPr>
        </p:nvSpPr>
        <p:spPr>
          <a:xfrm>
            <a:off x="371850" y="39295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3</a:t>
            </a:r>
            <a:endParaRPr/>
          </a:p>
        </p:txBody>
      </p:sp>
      <p:sp>
        <p:nvSpPr>
          <p:cNvPr id="1432" name="Google Shape;1432;p10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 sz="3200"/>
              <a:t>Di lide ou.</a:t>
            </a:r>
            <a:endParaRPr sz="3200"/>
          </a:p>
        </p:txBody>
      </p:sp>
      <p:sp>
        <p:nvSpPr>
          <p:cNvPr id="1433" name="Google Shape;1433;p108"/>
          <p:cNvSpPr txBox="1"/>
          <p:nvPr>
            <p:ph idx="7" type="body"/>
          </p:nvPr>
        </p:nvSpPr>
        <p:spPr>
          <a:xfrm>
            <a:off x="1340850" y="23736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 sz="3200"/>
              <a:t>Di detay ki asosye avèk lide ou.</a:t>
            </a:r>
            <a:endParaRPr sz="3200"/>
          </a:p>
        </p:txBody>
      </p:sp>
      <p:sp>
        <p:nvSpPr>
          <p:cNvPr id="1434" name="Google Shape;1434;p10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 sz="3200"/>
              <a:t>Jwenn imaj oswa mo nan liv la ki pwouve lide/panse ou yo.</a:t>
            </a:r>
            <a:endParaRPr sz="3200"/>
          </a:p>
        </p:txBody>
      </p:sp>
      <p:sp>
        <p:nvSpPr>
          <p:cNvPr id="1435" name="Google Shape;1435;p10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10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Prèv ki montre yon bagay vrè.</a:t>
            </a:r>
            <a:endParaRPr/>
          </a:p>
        </p:txBody>
      </p:sp>
      <p:sp>
        <p:nvSpPr>
          <p:cNvPr id="1441" name="Google Shape;1441;p10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Yon ti pòsyon tèks la, tankou egzanp oswa eleman.</a:t>
            </a:r>
            <a:endParaRPr/>
          </a:p>
        </p:txBody>
      </p:sp>
      <p:sp>
        <p:nvSpPr>
          <p:cNvPr id="1442" name="Google Shape;1442;p10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3" name="Google Shape;1443;p10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4" name="Google Shape;1444;p10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 sz="4000"/>
              <a:t>Endikasyon </a:t>
            </a:r>
            <a:endParaRPr/>
          </a:p>
        </p:txBody>
      </p:sp>
      <p:sp>
        <p:nvSpPr>
          <p:cNvPr id="1445" name="Google Shape;1445;p10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JM" sz="4000"/>
              <a:t>detay</a:t>
            </a:r>
            <a:endParaRPr/>
          </a:p>
        </p:txBody>
      </p:sp>
      <p:sp>
        <p:nvSpPr>
          <p:cNvPr id="1446" name="Google Shape;1446;p10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47" name="Google Shape;1447;p10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48" name="Google Shape;1448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11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Arial"/>
              <a:buNone/>
            </a:pPr>
            <a:r>
              <a:rPr lang="en-JM"/>
              <a:t>An nou obsève</a:t>
            </a:r>
            <a:endParaRPr/>
          </a:p>
        </p:txBody>
      </p:sp>
      <p:sp>
        <p:nvSpPr>
          <p:cNvPr id="1454" name="Google Shape;1454;p110"/>
          <p:cNvSpPr/>
          <p:nvPr>
            <p:ph idx="2" type="pic"/>
          </p:nvPr>
        </p:nvSpPr>
        <p:spPr>
          <a:xfrm>
            <a:off x="9282749" y="1283634"/>
            <a:ext cx="2377500" cy="2746800"/>
          </a:xfrm>
          <a:prstGeom prst="rect">
            <a:avLst/>
          </a:prstGeom>
          <a:noFill/>
          <a:ln>
            <a:noFill/>
          </a:ln>
        </p:spPr>
      </p:sp>
      <p:sp>
        <p:nvSpPr>
          <p:cNvPr id="1455" name="Google Shape;1455;p110"/>
          <p:cNvSpPr txBox="1"/>
          <p:nvPr>
            <p:ph idx="1" type="body"/>
          </p:nvPr>
        </p:nvSpPr>
        <p:spPr>
          <a:xfrm>
            <a:off x="8963526" y="4168797"/>
            <a:ext cx="3038100" cy="2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pic>
        <p:nvPicPr>
          <p:cNvPr descr="Learn how to improve your child's reading comprehension by using our Prove it reading tip!" id="1456" name="Google Shape;1456;p110" title="Prove it!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1334" y="983888"/>
            <a:ext cx="6520290" cy="489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1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en-JM" sz="5400">
                <a:solidFill>
                  <a:srgbClr val="006FB6"/>
                </a:solidFill>
              </a:rPr>
              <a:t>Di lide ou </a:t>
            </a:r>
            <a:endParaRPr/>
          </a:p>
        </p:txBody>
      </p:sp>
      <p:pic>
        <p:nvPicPr>
          <p:cNvPr descr="A picture containing person, child, laptop, indoor&#10;&#10;Description generated with very high confidence" id="1462" name="Google Shape;1462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67" r="3357" t="0"/>
          <a:stretch/>
        </p:blipFill>
        <p:spPr>
          <a:xfrm>
            <a:off x="8855242" y="1283634"/>
            <a:ext cx="3146481" cy="253438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63" name="Google Shape;1463;p111"/>
          <p:cNvSpPr txBox="1"/>
          <p:nvPr>
            <p:ph idx="3" type="body"/>
          </p:nvPr>
        </p:nvSpPr>
        <p:spPr>
          <a:xfrm>
            <a:off x="8855242" y="4010927"/>
            <a:ext cx="31464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400"/>
              <a:buNone/>
            </a:pPr>
            <a:r>
              <a:rPr lang="en-JM" sz="2400"/>
              <a:t>Si pitit ou gen pwoblèm pou vini avèk yon lide, ou kapab ede li </a:t>
            </a:r>
            <a:r>
              <a:rPr b="1" lang="en-JM" sz="2400"/>
              <a:t>depi ou prezante youn.</a:t>
            </a:r>
            <a:r>
              <a:rPr lang="en-JM" sz="2400"/>
              <a:t> Answit mande pitit ou detay yo ak prèv yo.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bird standing on top of a grass covered field&#10;&#10;Description automatically generated" id="1464" name="Google Shape;1464;p111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590" y="1703388"/>
            <a:ext cx="27438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close up of a flower&#10;&#10;Description automatically generated" id="1465" name="Google Shape;1465;p111"/>
          <p:cNvPicPr preferRelativeResize="0"/>
          <p:nvPr>
            <p:ph idx="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6404" y="1703388"/>
            <a:ext cx="2589600" cy="3237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6" name="Google Shape;1466;p111"/>
          <p:cNvSpPr txBox="1"/>
          <p:nvPr>
            <p:ph idx="6" type="body"/>
          </p:nvPr>
        </p:nvSpPr>
        <p:spPr>
          <a:xfrm>
            <a:off x="1044500" y="5256200"/>
            <a:ext cx="73797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/>
              <a:t>Kisa panse ou yo ye apre ou li paj sa yo?</a:t>
            </a:r>
            <a:endParaRPr/>
          </a:p>
        </p:txBody>
      </p:sp>
      <p:pic>
        <p:nvPicPr>
          <p:cNvPr descr="A body of water&#10;&#10;Description automatically generated" id="1467" name="Google Shape;1467;p111"/>
          <p:cNvPicPr preferRelativeResize="0"/>
          <p:nvPr>
            <p:ph idx="1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0500" y="1727957"/>
            <a:ext cx="2601900" cy="31878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8" name="Google Shape;1468;p111"/>
          <p:cNvPicPr preferRelativeResize="0"/>
          <p:nvPr/>
        </p:nvPicPr>
        <p:blipFill rotWithShape="1">
          <a:blip r:embed="rId7">
            <a:alphaModFix/>
          </a:blip>
          <a:srcRect b="0" l="0" r="0" t="-1666"/>
          <a:stretch/>
        </p:blipFill>
        <p:spPr>
          <a:xfrm>
            <a:off x="382900" y="5256200"/>
            <a:ext cx="463274" cy="6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11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JM" sz="4000">
                <a:solidFill>
                  <a:srgbClr val="006FB6"/>
                </a:solidFill>
              </a:rPr>
              <a:t>Di detay ki koresponn avèk lide ou</a:t>
            </a:r>
            <a:endParaRPr/>
          </a:p>
        </p:txBody>
      </p:sp>
      <p:sp>
        <p:nvSpPr>
          <p:cNvPr id="1474" name="Google Shape;1474;p112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JM" sz="4000">
                <a:solidFill>
                  <a:srgbClr val="006FB6"/>
                </a:solidFill>
              </a:rPr>
              <a:t>Egzanp</a:t>
            </a:r>
            <a:endParaRPr/>
          </a:p>
        </p:txBody>
      </p:sp>
      <p:sp>
        <p:nvSpPr>
          <p:cNvPr id="1475" name="Google Shape;1475;p112"/>
          <p:cNvSpPr txBox="1"/>
          <p:nvPr>
            <p:ph idx="2" type="body"/>
          </p:nvPr>
        </p:nvSpPr>
        <p:spPr>
          <a:xfrm>
            <a:off x="260250" y="1167227"/>
            <a:ext cx="3006765" cy="21358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JM">
                <a:solidFill>
                  <a:srgbClr val="006FB6"/>
                </a:solidFill>
              </a:rPr>
              <a:t>Timoun nan: </a:t>
            </a:r>
            <a:r>
              <a:rPr lang="en-JM">
                <a:solidFill>
                  <a:srgbClr val="006FB6"/>
                </a:solidFill>
              </a:rPr>
              <a:t>“Mwen konnen pou kisa liv la rele “TheGoose Who Likes to Swim.”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JM">
                <a:solidFill>
                  <a:srgbClr val="006FB6"/>
                </a:solidFill>
              </a:rPr>
              <a:t>Granmoun nan: </a:t>
            </a:r>
            <a:r>
              <a:rPr lang="en-JM">
                <a:solidFill>
                  <a:srgbClr val="006FB6"/>
                </a:solidFill>
              </a:rPr>
              <a:t>“Trè byen! Di mwen plis sou sa.”</a:t>
            </a:r>
            <a:endParaRPr/>
          </a:p>
        </p:txBody>
      </p:sp>
      <p:sp>
        <p:nvSpPr>
          <p:cNvPr id="1476" name="Google Shape;1476;p112"/>
          <p:cNvSpPr txBox="1"/>
          <p:nvPr>
            <p:ph idx="3" type="body"/>
          </p:nvPr>
        </p:nvSpPr>
        <p:spPr>
          <a:xfrm>
            <a:off x="230115" y="4595812"/>
            <a:ext cx="3036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lang="en-JM">
                <a:solidFill>
                  <a:srgbClr val="006FB6"/>
                </a:solidFill>
              </a:rPr>
              <a:t>Timoun nan: </a:t>
            </a:r>
            <a:r>
              <a:rPr lang="en-JM">
                <a:solidFill>
                  <a:srgbClr val="006FB6"/>
                </a:solidFill>
              </a:rPr>
              <a:t>“Ebyen, Web renmen naje. Konsa sa dwe konsène Web.”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77" name="Google Shape;1477;p112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JM" sz="3200"/>
              <a:t>Si ou mande pitit ou pou bay detay yo sa ap ede li konprann fason pati tèks la adapte ansanm.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Sa enteresan Kijan ou konnen sa?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Di plis bagay.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lang="en-JM" sz="3200">
                <a:latin typeface="Calibri"/>
                <a:ea typeface="Calibri"/>
                <a:cs typeface="Calibri"/>
                <a:sym typeface="Calibri"/>
              </a:rPr>
              <a:t>Sa se yon bon jan lide.  Ki kèk detay ki te fè ou panse sou lide sa a?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