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735" r:id="rId4"/>
    <p:sldMasterId id="2147483736" r:id="rId5"/>
    <p:sldMasterId id="2147483737" r:id="rId6"/>
    <p:sldMasterId id="2147483738" r:id="rId7"/>
    <p:sldMasterId id="2147483739" r:id="rId8"/>
    <p:sldMasterId id="2147483740" r:id="rId9"/>
    <p:sldMasterId id="2147483741" r:id="rId10"/>
    <p:sldMasterId id="2147483742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1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8" name="Google Shape;1358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11:notes"/>
          <p:cNvSpPr/>
          <p:nvPr>
            <p:ph idx="2" type="sldImg"/>
          </p:nvPr>
        </p:nvSpPr>
        <p:spPr>
          <a:xfrm>
            <a:off x="3533775" y="115888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0" name="Google Shape;1450;p1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7" name="Google Shape;1457;p12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1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7" name="Google Shape;1467;p1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14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6" name="Google Shape;1476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1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5" name="Google Shape;1485;p1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8" name="Google Shape;1498;p16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6" name="Google Shape;1506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5" name="Google Shape;1365;p2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0" name="Google Shape;1370;p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4" name="Google Shape;1384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1" name="Google Shape;1401;p6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7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4" name="Google Shape;1414;p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8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3" name="Google Shape;1423;p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9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9" name="Google Shape;1429;p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10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1" name="Google Shape;1441;p10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5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7.png"/><Relationship Id="rId7" Type="http://schemas.openxmlformats.org/officeDocument/2006/relationships/image" Target="../media/image16.png"/><Relationship Id="rId8" Type="http://schemas.openxmlformats.org/officeDocument/2006/relationships/image" Target="../media/image1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16.png"/><Relationship Id="rId8" Type="http://schemas.openxmlformats.org/officeDocument/2006/relationships/image" Target="../media/image1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6.png"/><Relationship Id="rId6" Type="http://schemas.openxmlformats.org/officeDocument/2006/relationships/image" Target="../media/image26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6.png"/><Relationship Id="rId6" Type="http://schemas.openxmlformats.org/officeDocument/2006/relationships/image" Target="../media/image26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30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2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4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5.jp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7.png"/><Relationship Id="rId7" Type="http://schemas.openxmlformats.org/officeDocument/2006/relationships/image" Target="../media/image16.png"/><Relationship Id="rId8" Type="http://schemas.openxmlformats.org/officeDocument/2006/relationships/image" Target="../media/image13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16.png"/><Relationship Id="rId8" Type="http://schemas.openxmlformats.org/officeDocument/2006/relationships/image" Target="../media/image1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6.png"/><Relationship Id="rId6" Type="http://schemas.openxmlformats.org/officeDocument/2006/relationships/image" Target="../media/image26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6.png"/><Relationship Id="rId6" Type="http://schemas.openxmlformats.org/officeDocument/2006/relationships/image" Target="../media/image26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2.jp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16.png"/><Relationship Id="rId8" Type="http://schemas.openxmlformats.org/officeDocument/2006/relationships/image" Target="../media/image1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jp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3.jp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1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5.jp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7.png"/><Relationship Id="rId7" Type="http://schemas.openxmlformats.org/officeDocument/2006/relationships/image" Target="../media/image16.png"/><Relationship Id="rId8" Type="http://schemas.openxmlformats.org/officeDocument/2006/relationships/image" Target="../media/image13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1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2.jp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16.png"/><Relationship Id="rId8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1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1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58" name="Google Shape;158;p12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59" name="Google Shape;159;p1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0" name="Google Shape;160;p1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1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14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1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2" name="Google Shape;172;p14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73" name="Google Shape;173;p14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174" name="Google Shape;174;p1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5" name="Google Shape;175;p14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6" name="Google Shape;176;p14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7" name="Google Shape;177;p14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8" name="Google Shape;178;p14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9" name="Google Shape;179;p14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80" name="Google Shape;180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82" name="Google Shape;182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3" name="Google Shape;183;p1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14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14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1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89" name="Google Shape;189;p15"/>
          <p:cNvGrpSpPr/>
          <p:nvPr/>
        </p:nvGrpSpPr>
        <p:grpSpPr>
          <a:xfrm flipH="1">
            <a:off x="-46438" y="6196177"/>
            <a:ext cx="12249071" cy="626186"/>
            <a:chOff x="-46438" y="6196177"/>
            <a:chExt cx="12249071" cy="626186"/>
          </a:xfrm>
        </p:grpSpPr>
        <p:pic>
          <p:nvPicPr>
            <p:cNvPr id="190" name="Google Shape;190;p1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1" name="Google Shape;191;p15"/>
            <p:cNvCxnSpPr/>
            <p:nvPr/>
          </p:nvCxnSpPr>
          <p:spPr>
            <a:xfrm>
              <a:off x="-46438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2" name="Google Shape;192;p15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3" name="Google Shape;193;p15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4" name="Google Shape;194;p15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5" name="Google Shape;195;p15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96" name="Google Shape;196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98" name="Google Shape;198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15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15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01" name="Google Shape;201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805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16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204" name="Google Shape;204;p1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5" name="Google Shape;205;p16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6" name="Google Shape;206;p16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7" name="Google Shape;207;p16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08" name="Google Shape;208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9" name="Google Shape;209;p16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0" name="Google Shape;210;p16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11" name="Google Shape;211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212" name="Google Shape;212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1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4" name="Google Shape;214;p1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" name="Google Shape;215;p1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17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17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17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21" name="Google Shape;22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1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3" name="Google Shape;223;p1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4" name="Google Shape;224;p1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5" name="Google Shape;225;p1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6" name="Google Shape;226;p1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7" name="Google Shape;22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9" name="Google Shape;22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7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p17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32" name="Google Shape;23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5" name="Google Shape;235;p18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18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37" name="Google Shape;23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1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9" name="Google Shape;239;p1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0" name="Google Shape;240;p1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1" name="Google Shape;241;p1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2" name="Google Shape;242;p1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3" name="Google Shape;24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45" name="Google Shape;24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8" name="Google Shape;248;p19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19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19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19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2" name="Google Shape;252;p19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3" name="Google Shape;253;p19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9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Google Shape;255;p1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56" name="Google Shape;25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1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8" name="Google Shape;258;p1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9" name="Google Shape;259;p1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0" name="Google Shape;260;p1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1" name="Google Shape;261;p1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2" name="Google Shape;26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4" name="Google Shape;26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2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20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2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0" name="Google Shape;270;p20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71" name="Google Shape;27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2" name="Google Shape;272;p2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2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4" name="Google Shape;274;p2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5" name="Google Shape;275;p2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6" name="Google Shape;276;p2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7" name="Google Shape;27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79" name="Google Shape;27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1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21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21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2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8" name="Google Shape;288;p21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89" name="Google Shape;28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2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1" name="Google Shape;291;p2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2" name="Google Shape;292;p2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3" name="Google Shape;293;p2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4" name="Google Shape;294;p2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95" name="Google Shape;29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97" name="Google Shape;29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3" name="Google Shape;303;p22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4" name="Google Shape;304;p22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5" name="Google Shape;305;p22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6" name="Google Shape;306;p22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Google Shape;307;p22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22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9" name="Google Shape;309;p22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0" name="Google Shape;310;p22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11" name="Google Shape;31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2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3" name="Google Shape;313;p2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4" name="Google Shape;314;p2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5" name="Google Shape;315;p2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6" name="Google Shape;316;p2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7" name="Google Shape;31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9" name="Google Shape;31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867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3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18;p3"/>
          <p:cNvCxnSpPr>
            <a:endCxn id="15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20572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3800"/>
              <a:buFont typeface="Calibri"/>
              <a:buNone/>
              <a:defRPr b="1" i="0" sz="5067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0" y="5764437"/>
            <a:ext cx="12192000" cy="10936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771BA"/>
              </a:buClr>
              <a:buSzPts val="33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2" type="body"/>
          </p:nvPr>
        </p:nvSpPr>
        <p:spPr>
          <a:xfrm>
            <a:off x="0" y="1657351"/>
            <a:ext cx="12192000" cy="3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900" spcFirstLastPara="1" rIns="68575" wrap="square" tIns="34275">
            <a:noAutofit/>
          </a:bodyPr>
          <a:lstStyle>
            <a:lvl1pPr indent="-400050" lvl="0" marL="457200" marR="0" rtl="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771BA"/>
              </a:buClr>
              <a:buSzPts val="27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21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2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3" name="Google Shape;323;p2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4" name="Google Shape;324;p2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5" name="Google Shape;32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" name="Google Shape;327;p2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8" name="Google Shape;328;p2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9" name="Google Shape;32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1" name="Google Shape;331;p23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23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23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p23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5" name="Google Shape;335;p23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23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23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23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39" name="Google Shape;339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" name="Google Shape;342;p2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3" name="Google Shape;343;p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4" name="Google Shape;344;p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5" name="Google Shape;34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8" name="Google Shape;348;p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9" name="Google Shape;34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" name="Google Shape;351;p24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24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24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24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24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24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7" name="Google Shape;357;p24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8" name="Google Shape;358;p24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9" name="Google Shape;359;p24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60" name="Google Shape;36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61" name="Google Shape;361;p24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" name="Google Shape;362;p24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Google Shape;363;p24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Google Shape;366;p2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7" name="Google Shape;367;p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8" name="Google Shape;368;p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73" name="Google Shape;37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5" name="Google Shape;375;p25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6" name="Google Shape;376;p25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9" name="Google Shape;379;p2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0" name="Google Shape;380;p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1" name="Google Shape;381;p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2" name="Google Shape;38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5" name="Google Shape;385;p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6" name="Google Shape;38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8" name="Google Shape;388;p26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9" name="Google Shape;389;p26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2" name="Google Shape;392;p2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3" name="Google Shape;393;p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7" name="Google Shape;397;p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8" name="Google Shape;398;p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9" name="Google Shape;399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1" name="Google Shape;401;p27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27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27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27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27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6" name="Google Shape;406;p27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7" name="Google Shape;407;p27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0" name="Google Shape;410;p2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1" name="Google Shape;411;p2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2" name="Google Shape;412;p2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3" name="Google Shape;41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p2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2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6" name="Google Shape;41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7" name="Google Shape;41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9" name="Google Shape;419;p28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2" name="Google Shape;422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3" name="Google Shape;423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4" name="Google Shape;424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5" name="Google Shape;42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6" name="Google Shape;4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29" name="Google Shape;42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1" name="Google Shape;431;p29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2" name="Google Shape;432;p29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0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30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6" name="Google Shape;436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44" name="Google Shape;444;p32"/>
          <p:cNvGrpSpPr/>
          <p:nvPr/>
        </p:nvGrpSpPr>
        <p:grpSpPr>
          <a:xfrm>
            <a:off x="3598397" y="6190158"/>
            <a:ext cx="8441706" cy="621572"/>
            <a:chOff x="3598397" y="6190158"/>
            <a:chExt cx="8441706" cy="621572"/>
          </a:xfrm>
        </p:grpSpPr>
        <p:cxnSp>
          <p:nvCxnSpPr>
            <p:cNvPr id="445" name="Google Shape;445;p32"/>
            <p:cNvCxnSpPr/>
            <p:nvPr/>
          </p:nvCxnSpPr>
          <p:spPr>
            <a:xfrm>
              <a:off x="9634993" y="6560687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46" name="Google Shape;446;p32"/>
            <p:cNvCxnSpPr/>
            <p:nvPr/>
          </p:nvCxnSpPr>
          <p:spPr>
            <a:xfrm>
              <a:off x="6900226" y="6562755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47" name="Google Shape;447;p32"/>
            <p:cNvCxnSpPr/>
            <p:nvPr/>
          </p:nvCxnSpPr>
          <p:spPr>
            <a:xfrm>
              <a:off x="4077699" y="6573387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48" name="Google Shape;448;p3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598397" y="622984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49" name="Google Shape;449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70222" y="6190158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033506" y="6313780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730173" y="6238372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2" name="Google Shape;452;p32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53" name="Google Shape;453;p32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4" name="Google Shape;454;p3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3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3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3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8" name="Google Shape;458;p3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9" name="Google Shape;459;p3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0" name="Google Shape;460;p3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1" name="Google Shape;461;p3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3_Reading tip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64" name="Google Shape;464;p33"/>
          <p:cNvGrpSpPr/>
          <p:nvPr/>
        </p:nvGrpSpPr>
        <p:grpSpPr>
          <a:xfrm flipH="1">
            <a:off x="3752625" y="6196177"/>
            <a:ext cx="8086609" cy="626185"/>
            <a:chOff x="190275" y="6196177"/>
            <a:chExt cx="8086609" cy="626185"/>
          </a:xfrm>
        </p:grpSpPr>
        <p:cxnSp>
          <p:nvCxnSpPr>
            <p:cNvPr id="465" name="Google Shape;465;p33"/>
            <p:cNvCxnSpPr/>
            <p:nvPr/>
          </p:nvCxnSpPr>
          <p:spPr>
            <a:xfrm>
              <a:off x="3718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6" name="Google Shape;466;p33"/>
            <p:cNvCxnSpPr/>
            <p:nvPr/>
          </p:nvCxnSpPr>
          <p:spPr>
            <a:xfrm>
              <a:off x="30078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7" name="Google Shape;467;p33"/>
            <p:cNvCxnSpPr/>
            <p:nvPr/>
          </p:nvCxnSpPr>
          <p:spPr>
            <a:xfrm>
              <a:off x="57032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68" name="Google Shape;468;p3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7849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69" name="Google Shape;469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02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2" name="Google Shape;472;p33"/>
          <p:cNvSpPr/>
          <p:nvPr>
            <p:ph idx="2" type="pic"/>
          </p:nvPr>
        </p:nvSpPr>
        <p:spPr>
          <a:xfrm>
            <a:off x="9282749" y="1283634"/>
            <a:ext cx="2377500" cy="2746800"/>
          </a:xfrm>
          <a:prstGeom prst="rect">
            <a:avLst/>
          </a:prstGeom>
          <a:noFill/>
          <a:ln>
            <a:noFill/>
          </a:ln>
        </p:spPr>
      </p:sp>
      <p:sp>
        <p:nvSpPr>
          <p:cNvPr id="473" name="Google Shape;473;p33"/>
          <p:cNvSpPr txBox="1"/>
          <p:nvPr>
            <p:ph idx="1" type="body"/>
          </p:nvPr>
        </p:nvSpPr>
        <p:spPr>
          <a:xfrm>
            <a:off x="8963526" y="4168797"/>
            <a:ext cx="3038100" cy="20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4" name="Google Shape;474;p33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AutoNum type="arabicPeriod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AutoNum type="arabicPeriod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AutoNum type="arabicPeriod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AutoNum type="arabicPeriod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AutoNum type="arabicPeriod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Understand the stor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5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30" name="Google Shape;30;p5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31" name="Google Shape;31;p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" name="Google Shape;32;p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3" name="Google Shape;33;p5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826" y="5830007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137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ading tip with page">
  <p:cSld name="3_Reading tip with page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77" name="Google Shape;477;p34"/>
          <p:cNvGrpSpPr/>
          <p:nvPr/>
        </p:nvGrpSpPr>
        <p:grpSpPr>
          <a:xfrm flipH="1">
            <a:off x="3771675" y="6196177"/>
            <a:ext cx="8086609" cy="626185"/>
            <a:chOff x="190275" y="6196177"/>
            <a:chExt cx="8086609" cy="626185"/>
          </a:xfrm>
        </p:grpSpPr>
        <p:cxnSp>
          <p:nvCxnSpPr>
            <p:cNvPr id="478" name="Google Shape;478;p34"/>
            <p:cNvCxnSpPr/>
            <p:nvPr/>
          </p:nvCxnSpPr>
          <p:spPr>
            <a:xfrm>
              <a:off x="3718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9" name="Google Shape;479;p34"/>
            <p:cNvCxnSpPr/>
            <p:nvPr/>
          </p:nvCxnSpPr>
          <p:spPr>
            <a:xfrm>
              <a:off x="30078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0" name="Google Shape;480;p34"/>
            <p:cNvCxnSpPr/>
            <p:nvPr/>
          </p:nvCxnSpPr>
          <p:spPr>
            <a:xfrm>
              <a:off x="57032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81" name="Google Shape;481;p3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7849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82" name="Google Shape;482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02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5" name="Google Shape;485;p34"/>
          <p:cNvSpPr txBox="1"/>
          <p:nvPr>
            <p:ph idx="1" type="body"/>
          </p:nvPr>
        </p:nvSpPr>
        <p:spPr>
          <a:xfrm>
            <a:off x="190275" y="1703829"/>
            <a:ext cx="26016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6" name="Google Shape;486;p34"/>
          <p:cNvSpPr/>
          <p:nvPr>
            <p:ph idx="2" type="pic"/>
          </p:nvPr>
        </p:nvSpPr>
        <p:spPr>
          <a:xfrm>
            <a:off x="8855242" y="1283634"/>
            <a:ext cx="3146400" cy="2534400"/>
          </a:xfrm>
          <a:prstGeom prst="rect">
            <a:avLst/>
          </a:prstGeom>
          <a:noFill/>
          <a:ln>
            <a:noFill/>
          </a:ln>
        </p:spPr>
      </p:sp>
      <p:sp>
        <p:nvSpPr>
          <p:cNvPr id="487" name="Google Shape;487;p34"/>
          <p:cNvSpPr txBox="1"/>
          <p:nvPr>
            <p:ph idx="3" type="body"/>
          </p:nvPr>
        </p:nvSpPr>
        <p:spPr>
          <a:xfrm>
            <a:off x="9221202" y="4010927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8" name="Google Shape;488;p34"/>
          <p:cNvSpPr txBox="1"/>
          <p:nvPr>
            <p:ph idx="4" type="body"/>
          </p:nvPr>
        </p:nvSpPr>
        <p:spPr>
          <a:xfrm>
            <a:off x="5751321" y="1703825"/>
            <a:ext cx="26016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9" name="Google Shape;489;p34"/>
          <p:cNvSpPr txBox="1"/>
          <p:nvPr>
            <p:ph idx="5" type="body"/>
          </p:nvPr>
        </p:nvSpPr>
        <p:spPr>
          <a:xfrm>
            <a:off x="2970798" y="1703825"/>
            <a:ext cx="26016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0" name="Google Shape;490;p34"/>
          <p:cNvSpPr txBox="1"/>
          <p:nvPr>
            <p:ph idx="6" type="body"/>
          </p:nvPr>
        </p:nvSpPr>
        <p:spPr>
          <a:xfrm>
            <a:off x="190275" y="5118848"/>
            <a:ext cx="81627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3" name="Google Shape;493;p35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494" name="Google Shape;494;p35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95" name="Google Shape;495;p35"/>
          <p:cNvGrpSpPr/>
          <p:nvPr/>
        </p:nvGrpSpPr>
        <p:grpSpPr>
          <a:xfrm flipH="1">
            <a:off x="3783480" y="6168314"/>
            <a:ext cx="8086608" cy="626186"/>
            <a:chOff x="190275" y="6196177"/>
            <a:chExt cx="8086608" cy="626186"/>
          </a:xfrm>
        </p:grpSpPr>
        <p:cxnSp>
          <p:nvCxnSpPr>
            <p:cNvPr id="496" name="Google Shape;496;p35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97" name="Google Shape;497;p35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98" name="Google Shape;498;p35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99" name="Google Shape;499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00" name="Google Shape;500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3" name="Google Shape;503;p35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ind Your Materials">
  <p:cSld name="1_Find Your Materials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/>
          <p:nvPr>
            <p:ph type="title"/>
          </p:nvPr>
        </p:nvSpPr>
        <p:spPr>
          <a:xfrm>
            <a:off x="332740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06" name="Google Shape;506;p36"/>
          <p:cNvGrpSpPr/>
          <p:nvPr/>
        </p:nvGrpSpPr>
        <p:grpSpPr>
          <a:xfrm flipH="1">
            <a:off x="3757659" y="6196177"/>
            <a:ext cx="8097437" cy="626186"/>
            <a:chOff x="179447" y="6196177"/>
            <a:chExt cx="8097437" cy="626186"/>
          </a:xfrm>
        </p:grpSpPr>
        <p:pic>
          <p:nvPicPr>
            <p:cNvPr id="507" name="Google Shape;507;p3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94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8" name="Google Shape;508;p36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9" name="Google Shape;509;p36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0" name="Google Shape;510;p36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11" name="Google Shape;511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849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13" name="Google Shape;513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4" name="Google Shape;514;p36"/>
          <p:cNvSpPr txBox="1"/>
          <p:nvPr>
            <p:ph idx="1" type="body"/>
          </p:nvPr>
        </p:nvSpPr>
        <p:spPr>
          <a:xfrm>
            <a:off x="8967862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5" name="Google Shape;515;p36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6" name="Google Shape;516;p36"/>
          <p:cNvSpPr txBox="1"/>
          <p:nvPr>
            <p:ph idx="3" type="body"/>
          </p:nvPr>
        </p:nvSpPr>
        <p:spPr>
          <a:xfrm>
            <a:off x="142610" y="1454588"/>
            <a:ext cx="3258591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7" name="Google Shape;517;p36"/>
          <p:cNvSpPr txBox="1"/>
          <p:nvPr>
            <p:ph idx="4" type="body"/>
          </p:nvPr>
        </p:nvSpPr>
        <p:spPr>
          <a:xfrm>
            <a:off x="142609" y="2645354"/>
            <a:ext cx="3258592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8" name="Google Shape;518;p36"/>
          <p:cNvSpPr/>
          <p:nvPr>
            <p:ph idx="5" type="pic"/>
          </p:nvPr>
        </p:nvSpPr>
        <p:spPr>
          <a:xfrm>
            <a:off x="336904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7"/>
          <p:cNvSpPr txBox="1"/>
          <p:nvPr>
            <p:ph type="title"/>
          </p:nvPr>
        </p:nvSpPr>
        <p:spPr>
          <a:xfrm>
            <a:off x="3170727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21" name="Google Shape;521;p37"/>
          <p:cNvGrpSpPr/>
          <p:nvPr/>
        </p:nvGrpSpPr>
        <p:grpSpPr>
          <a:xfrm flipH="1">
            <a:off x="3722198" y="6196177"/>
            <a:ext cx="8086608" cy="626186"/>
            <a:chOff x="190275" y="6196177"/>
            <a:chExt cx="8086608" cy="626186"/>
          </a:xfrm>
        </p:grpSpPr>
        <p:cxnSp>
          <p:nvCxnSpPr>
            <p:cNvPr id="522" name="Google Shape;522;p37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3" name="Google Shape;523;p37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4" name="Google Shape;524;p37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25" name="Google Shape;525;p3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26" name="Google Shape;526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3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9" name="Google Shape;529;p37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30" name="Google Shape;530;p37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37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2" name="Google Shape;532;p37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3" name="Google Shape;533;p37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4" name="Google Shape;534;p37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5" name="Google Shape;535;p37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6" name="Google Shape;536;p37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8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Google Shape;539;p38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0" name="Google Shape;540;p38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Google Shape;541;p38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42" name="Google Shape;542;p38"/>
          <p:cNvGrpSpPr/>
          <p:nvPr/>
        </p:nvGrpSpPr>
        <p:grpSpPr>
          <a:xfrm flipH="1">
            <a:off x="3835175" y="6137099"/>
            <a:ext cx="8086608" cy="626186"/>
            <a:chOff x="190275" y="6196177"/>
            <a:chExt cx="8086608" cy="626186"/>
          </a:xfrm>
        </p:grpSpPr>
        <p:cxnSp>
          <p:nvCxnSpPr>
            <p:cNvPr id="543" name="Google Shape;543;p38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4" name="Google Shape;544;p38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5" name="Google Shape;545;p38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46" name="Google Shape;546;p3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47" name="Google Shape;547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0" name="Google Shape;550;p3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9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3" name="Google Shape;553;p39"/>
          <p:cNvSpPr txBox="1"/>
          <p:nvPr>
            <p:ph idx="1" type="body"/>
          </p:nvPr>
        </p:nvSpPr>
        <p:spPr>
          <a:xfrm>
            <a:off x="207818" y="1577975"/>
            <a:ext cx="2989294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4" name="Google Shape;554;p39"/>
          <p:cNvSpPr txBox="1"/>
          <p:nvPr>
            <p:ph idx="2" type="body"/>
          </p:nvPr>
        </p:nvSpPr>
        <p:spPr>
          <a:xfrm>
            <a:off x="207817" y="3992563"/>
            <a:ext cx="3020087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55" name="Google Shape;555;p39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6" name="Google Shape;556;p39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7" name="Google Shape;557;p39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8" name="Google Shape;558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9" name="Google Shape;55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562" name="Google Shape;562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3" cy="3680150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63" name="Google Shape;563;p39"/>
          <p:cNvSpPr/>
          <p:nvPr/>
        </p:nvSpPr>
        <p:spPr>
          <a:xfrm rot="949862">
            <a:off x="8632513" y="1934644"/>
            <a:ext cx="3479646" cy="2748649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4" name="Google Shape;564;p39"/>
          <p:cNvSpPr/>
          <p:nvPr/>
        </p:nvSpPr>
        <p:spPr>
          <a:xfrm flipH="1" rot="-2036221">
            <a:off x="3537772" y="1994884"/>
            <a:ext cx="3036897" cy="2147033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5" name="Google Shape;565;p39"/>
          <p:cNvSpPr txBox="1"/>
          <p:nvPr>
            <p:ph idx="3" type="body"/>
          </p:nvPr>
        </p:nvSpPr>
        <p:spPr>
          <a:xfrm rot="-2153614">
            <a:off x="3954347" y="2367646"/>
            <a:ext cx="2234539" cy="1408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6" name="Google Shape;566;p39"/>
          <p:cNvSpPr txBox="1"/>
          <p:nvPr>
            <p:ph idx="4" type="body"/>
          </p:nvPr>
        </p:nvSpPr>
        <p:spPr>
          <a:xfrm rot="860487">
            <a:off x="9153636" y="2384207"/>
            <a:ext cx="2405861" cy="1828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7" name="Google Shape;567;p39"/>
          <p:cNvSpPr txBox="1"/>
          <p:nvPr>
            <p:ph idx="5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0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0" name="Google Shape;570;p40"/>
          <p:cNvSpPr txBox="1"/>
          <p:nvPr>
            <p:ph idx="1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1" name="Google Shape;571;p40"/>
          <p:cNvSpPr txBox="1"/>
          <p:nvPr>
            <p:ph idx="2" type="body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2" name="Google Shape;572;p40"/>
          <p:cNvSpPr txBox="1"/>
          <p:nvPr>
            <p:ph idx="3" type="body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73" name="Google Shape;573;p40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4" name="Google Shape;574;p40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5" name="Google Shape;575;p40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6" name="Google Shape;576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7" name="Google Shape;57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40"/>
          <p:cNvSpPr txBox="1"/>
          <p:nvPr>
            <p:ph idx="4" type="body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1" name="Google Shape;581;p40"/>
          <p:cNvSpPr txBox="1"/>
          <p:nvPr>
            <p:ph idx="5" type="body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40"/>
          <p:cNvSpPr txBox="1"/>
          <p:nvPr>
            <p:ph idx="6" type="body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40"/>
          <p:cNvSpPr txBox="1"/>
          <p:nvPr>
            <p:ph idx="7" type="body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1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41"/>
          <p:cNvSpPr txBox="1"/>
          <p:nvPr>
            <p:ph idx="1" type="body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7" name="Google Shape;587;p41"/>
          <p:cNvSpPr txBox="1"/>
          <p:nvPr>
            <p:ph idx="2" type="body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8" name="Google Shape;588;p41"/>
          <p:cNvSpPr txBox="1"/>
          <p:nvPr>
            <p:ph idx="3" type="body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9" name="Google Shape;589;p41"/>
          <p:cNvSpPr txBox="1"/>
          <p:nvPr>
            <p:ph idx="4" type="body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90" name="Google Shape;590;p41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1" name="Google Shape;591;p41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2" name="Google Shape;592;p41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3" name="Google Shape;593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4" name="Google Shape;59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2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99" name="Google Shape;599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0" name="Google Shape;600;p42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1" name="Google Shape;601;p42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2" name="Google Shape;602;p42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3" name="Google Shape;60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5" name="Google Shape;605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3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08" name="Google Shape;608;p43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9" name="Google Shape;609;p43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0" name="Google Shape;610;p43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1" name="Google Shape;611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2" name="Google Shape;61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46" name="Google Shape;46;p6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47" name="Google Shape;47;p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" name="Google Shape;48;p6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9" name="Google Shape;49;p6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" name="Google Shape;50;p6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" name="Google Shape;51;p6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" name="Google Shape;52;p6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3" name="Google Shape;53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5" name="Google Shape;55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4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7" name="Google Shape;617;p44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8" name="Google Shape;618;p44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9" name="Google Shape;619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1" name="Google Shape;621;p44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2" name="Google Shape;62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5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6" name="Google Shape;626;p45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7" name="Google Shape;627;p45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8" name="Google Shape;62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29" name="Google Shape;62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45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1" name="Google Shape;63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45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4" name="Google Shape;634;p45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635" name="Google Shape;635;p45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7" name="Google Shape;637;p46"/>
          <p:cNvCxnSpPr/>
          <p:nvPr/>
        </p:nvCxnSpPr>
        <p:spPr>
          <a:xfrm>
            <a:off x="8741578" y="2917991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8" name="Google Shape;638;p46"/>
          <p:cNvCxnSpPr/>
          <p:nvPr/>
        </p:nvCxnSpPr>
        <p:spPr>
          <a:xfrm flipH="1">
            <a:off x="6455065" y="2990983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9" name="Google Shape;639;p4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40" name="Google Shape;640;p46"/>
          <p:cNvCxnSpPr/>
          <p:nvPr/>
        </p:nvCxnSpPr>
        <p:spPr>
          <a:xfrm rot="10800000">
            <a:off x="9712000" y="65420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1" name="Google Shape;641;p46"/>
          <p:cNvCxnSpPr/>
          <p:nvPr/>
        </p:nvCxnSpPr>
        <p:spPr>
          <a:xfrm rot="10800000">
            <a:off x="7010611" y="65420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2" name="Google Shape;642;p46"/>
          <p:cNvCxnSpPr/>
          <p:nvPr/>
        </p:nvCxnSpPr>
        <p:spPr>
          <a:xfrm rot="10800000">
            <a:off x="4227564" y="6557036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3" name="Google Shape;643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3644056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44" name="Google Shape;64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335564" y="6135390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131311" y="6328033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1680552" y="619617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6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8" name="Google Shape;648;p46"/>
          <p:cNvSpPr/>
          <p:nvPr>
            <p:ph idx="2" type="pic"/>
          </p:nvPr>
        </p:nvSpPr>
        <p:spPr>
          <a:xfrm>
            <a:off x="-2140391" y="89370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49" name="Google Shape;649;p46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0" name="Google Shape;650;p46"/>
          <p:cNvSpPr/>
          <p:nvPr/>
        </p:nvSpPr>
        <p:spPr>
          <a:xfrm>
            <a:off x="7724295" y="4357531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1" name="Google Shape;651;p46"/>
          <p:cNvSpPr/>
          <p:nvPr/>
        </p:nvSpPr>
        <p:spPr>
          <a:xfrm>
            <a:off x="5164695" y="33215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2" name="Google Shape;652;p46"/>
          <p:cNvSpPr/>
          <p:nvPr/>
        </p:nvSpPr>
        <p:spPr>
          <a:xfrm>
            <a:off x="6988792" y="21953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3" name="Google Shape;653;p46"/>
          <p:cNvSpPr/>
          <p:nvPr/>
        </p:nvSpPr>
        <p:spPr>
          <a:xfrm>
            <a:off x="8923683" y="3315571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4" name="Google Shape;654;p46"/>
          <p:cNvSpPr txBox="1"/>
          <p:nvPr>
            <p:ph idx="4" type="body"/>
          </p:nvPr>
        </p:nvSpPr>
        <p:spPr>
          <a:xfrm>
            <a:off x="3775964" y="245017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5" name="Google Shape;655;p46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6" name="Google Shape;656;p46"/>
          <p:cNvSpPr txBox="1"/>
          <p:nvPr>
            <p:ph idx="6" type="body"/>
          </p:nvPr>
        </p:nvSpPr>
        <p:spPr>
          <a:xfrm>
            <a:off x="6070742" y="4864394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7" name="Google Shape;657;p46"/>
          <p:cNvSpPr txBox="1"/>
          <p:nvPr>
            <p:ph idx="7" type="body"/>
          </p:nvPr>
        </p:nvSpPr>
        <p:spPr>
          <a:xfrm>
            <a:off x="2773532" y="4471443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7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60" name="Google Shape;660;p47"/>
          <p:cNvCxnSpPr/>
          <p:nvPr/>
        </p:nvCxnSpPr>
        <p:spPr>
          <a:xfrm>
            <a:off x="9648500" y="655316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1" name="Google Shape;661;p47"/>
          <p:cNvCxnSpPr/>
          <p:nvPr/>
        </p:nvCxnSpPr>
        <p:spPr>
          <a:xfrm>
            <a:off x="6966904" y="65786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2" name="Google Shape;662;p47"/>
          <p:cNvCxnSpPr/>
          <p:nvPr/>
        </p:nvCxnSpPr>
        <p:spPr>
          <a:xfrm>
            <a:off x="4128032" y="65674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63" name="Google Shape;663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94542" y="6214830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64" name="Google Shape;66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1432" y="6138496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9667" y="6316925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72744" y="6244263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47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8" name="Google Shape;668;p47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69" name="Google Shape;669;p47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side bar">
  <p:cSld name="2 reading tip with side bar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7" name="Google Shape;677;p49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8" name="Google Shape;678;p49"/>
          <p:cNvSpPr txBox="1"/>
          <p:nvPr>
            <p:ph idx="2" type="body"/>
          </p:nvPr>
        </p:nvSpPr>
        <p:spPr>
          <a:xfrm>
            <a:off x="230115" y="1577339"/>
            <a:ext cx="30369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9" name="Google Shape;679;p49"/>
          <p:cNvSpPr txBox="1"/>
          <p:nvPr>
            <p:ph idx="3" type="body"/>
          </p:nvPr>
        </p:nvSpPr>
        <p:spPr>
          <a:xfrm>
            <a:off x="230115" y="3988898"/>
            <a:ext cx="30369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0" name="Google Shape;680;p49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681" name="Google Shape;681;p49"/>
          <p:cNvGrpSpPr/>
          <p:nvPr/>
        </p:nvGrpSpPr>
        <p:grpSpPr>
          <a:xfrm flipH="1">
            <a:off x="247425" y="6196177"/>
            <a:ext cx="8086609" cy="626185"/>
            <a:chOff x="3847875" y="6196177"/>
            <a:chExt cx="8086609" cy="626185"/>
          </a:xfrm>
        </p:grpSpPr>
        <p:cxnSp>
          <p:nvCxnSpPr>
            <p:cNvPr id="682" name="Google Shape;682;p49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3" name="Google Shape;683;p49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4" name="Google Shape;684;p49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85" name="Google Shape;685;p4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686" name="Google Shape;686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0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91" name="Google Shape;691;p50"/>
          <p:cNvGrpSpPr/>
          <p:nvPr/>
        </p:nvGrpSpPr>
        <p:grpSpPr>
          <a:xfrm flipH="1">
            <a:off x="308142" y="6045571"/>
            <a:ext cx="8086606" cy="626186"/>
            <a:chOff x="3847875" y="6196177"/>
            <a:chExt cx="8086606" cy="626186"/>
          </a:xfrm>
        </p:grpSpPr>
        <p:cxnSp>
          <p:nvCxnSpPr>
            <p:cNvPr id="692" name="Google Shape;692;p50"/>
            <p:cNvCxnSpPr/>
            <p:nvPr/>
          </p:nvCxnSpPr>
          <p:spPr>
            <a:xfrm>
              <a:off x="66654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3" name="Google Shape;693;p50"/>
            <p:cNvCxnSpPr/>
            <p:nvPr/>
          </p:nvCxnSpPr>
          <p:spPr>
            <a:xfrm>
              <a:off x="93608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94" name="Google Shape;694;p5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695" name="Google Shape;695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6" name="Google Shape;696;p50"/>
            <p:cNvCxnSpPr/>
            <p:nvPr/>
          </p:nvCxnSpPr>
          <p:spPr>
            <a:xfrm>
              <a:off x="40294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771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97" name="Google Shape;697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478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42513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9" name="Google Shape;699;p50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0" name="Google Shape;700;p50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701" name="Google Shape;701;p50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04" name="Google Shape;704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5" name="Google Shape;705;p5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6" name="Google Shape;706;p5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7" name="Google Shape;707;p5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8" name="Google Shape;70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10" name="Google Shape;710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51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2" name="Google Shape;712;p51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3" name="Google Shape;713;p51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4" name="Google Shape;714;p51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5" name="Google Shape;715;p51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18" name="Google Shape;718;p5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9" name="Google Shape;719;p5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0" name="Google Shape;720;p5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1" name="Google Shape;721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2" name="Google Shape;72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52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6" name="Google Shape;726;p52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727" name="Google Shape;727;p52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5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30" name="Google Shape;730;p5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1" name="Google Shape;731;p5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2" name="Google Shape;732;p5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3" name="Google Shape;733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34" name="Google Shape;73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53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738" name="Google Shape;738;p53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9" name="Google Shape;739;p53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0" name="Google Shape;740;p53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58" name="Google Shape;58;p7"/>
          <p:cNvGrpSpPr/>
          <p:nvPr/>
        </p:nvGrpSpPr>
        <p:grpSpPr>
          <a:xfrm flipH="1">
            <a:off x="-30396" y="6196177"/>
            <a:ext cx="12233149" cy="626185"/>
            <a:chOff x="-30396" y="6196177"/>
            <a:chExt cx="12233149" cy="626185"/>
          </a:xfrm>
        </p:grpSpPr>
        <p:pic>
          <p:nvPicPr>
            <p:cNvPr id="59" name="Google Shape;59;p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" name="Google Shape;60;p7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" name="Google Shape;61;p7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" name="Google Shape;62;p7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" name="Google Shape;63;p7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" name="Google Shape;64;p7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5" name="Google Shape;65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67" name="Google Shape;67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" name="Google Shape;68;p7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7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7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7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7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7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7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7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5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45" name="Google Shape;745;p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6" name="Google Shape;746;p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7" name="Google Shape;747;p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8" name="Google Shape;748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9" name="Google Shape;74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5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53" name="Google Shape;753;p55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4" name="Google Shape;754;p55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5" name="Google Shape;755;p55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6" name="Google Shape;756;p55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5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59" name="Google Shape;759;p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0" name="Google Shape;760;p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1" name="Google Shape;761;p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2" name="Google Shape;762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3" name="Google Shape;76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56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67" name="Google Shape;767;p56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8" name="Google Shape;768;p56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9" name="Google Shape;769;p56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0" name="Google Shape;770;p56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1" name="Google Shape;771;p56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2" name="Google Shape;772;p56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3" name="Google Shape;773;p56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6" name="Google Shape;776;p57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77" name="Google Shape;777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8" name="Google Shape;778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9" name="Google Shape;779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0" name="Google Shape;780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1" name="Google Shape;78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57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5" name="Google Shape;785;p57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p57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p57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p57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9" name="Google Shape;789;p57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0" name="Google Shape;790;p57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1" name="Google Shape;791;p57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9" name="Google Shape;799;p59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0" name="Google Shape;800;p59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01" name="Google Shape;801;p59"/>
          <p:cNvGrpSpPr/>
          <p:nvPr/>
        </p:nvGrpSpPr>
        <p:grpSpPr>
          <a:xfrm flipH="1">
            <a:off x="-30396" y="6196177"/>
            <a:ext cx="12233149" cy="626185"/>
            <a:chOff x="-30396" y="6196177"/>
            <a:chExt cx="12233149" cy="626185"/>
          </a:xfrm>
        </p:grpSpPr>
        <p:pic>
          <p:nvPicPr>
            <p:cNvPr id="802" name="Google Shape;802;p5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29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03" name="Google Shape;803;p59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04" name="Google Shape;804;p59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05" name="Google Shape;805;p59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06" name="Google Shape;806;p59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07" name="Google Shape;807;p59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08" name="Google Shape;808;p5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9" name="Google Shape;809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10" name="Google Shape;810;p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12;p60"/>
          <p:cNvGrpSpPr/>
          <p:nvPr/>
        </p:nvGrpSpPr>
        <p:grpSpPr>
          <a:xfrm flipH="1">
            <a:off x="-30396" y="6196177"/>
            <a:ext cx="12233149" cy="626186"/>
            <a:chOff x="-30396" y="6196177"/>
            <a:chExt cx="12233149" cy="626186"/>
          </a:xfrm>
        </p:grpSpPr>
        <p:pic>
          <p:nvPicPr>
            <p:cNvPr id="813" name="Google Shape;813;p6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29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14" name="Google Shape;814;p60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15" name="Google Shape;815;p60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16" name="Google Shape;816;p60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17" name="Google Shape;817;p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8" name="Google Shape;818;p6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19" name="Google Shape;819;p60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0" name="Google Shape;820;p60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21" name="Google Shape;821;p6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2" name="Google Shape;822;p6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3" name="Google Shape;823;p60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4" name="Google Shape;824;p60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5" name="Google Shape;825;p60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6" name="Google Shape;826;p60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7" name="Google Shape;827;p60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8" name="Google Shape;828;p60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9" name="Google Shape;829;p60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0" name="Google Shape;830;p60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1" name="Google Shape;831;p60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832" name="Google Shape;832;p60"/>
          <p:cNvSpPr txBox="1"/>
          <p:nvPr>
            <p:ph idx="13" type="body"/>
          </p:nvPr>
        </p:nvSpPr>
        <p:spPr>
          <a:xfrm>
            <a:off x="6381858" y="5027422"/>
            <a:ext cx="5547900" cy="10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3" name="Google Shape;833;p60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61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6" name="Google Shape;836;p61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7" name="Google Shape;837;p61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8" name="Google Shape;838;p6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839" name="Google Shape;839;p61"/>
          <p:cNvGrpSpPr/>
          <p:nvPr/>
        </p:nvGrpSpPr>
        <p:grpSpPr>
          <a:xfrm flipH="1">
            <a:off x="-30396" y="6196177"/>
            <a:ext cx="12233149" cy="626186"/>
            <a:chOff x="-30396" y="6196177"/>
            <a:chExt cx="12233149" cy="626186"/>
          </a:xfrm>
        </p:grpSpPr>
        <p:pic>
          <p:nvPicPr>
            <p:cNvPr id="840" name="Google Shape;840;p6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41" name="Google Shape;841;p61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2" name="Google Shape;842;p61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3" name="Google Shape;843;p61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4" name="Google Shape;844;p61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5" name="Google Shape;845;p61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46" name="Google Shape;846;p6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7" name="Google Shape;847;p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48" name="Google Shape;848;p6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9" name="Google Shape;849;p61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0" name="Google Shape;850;p61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51" name="Google Shape;851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62"/>
          <p:cNvSpPr/>
          <p:nvPr>
            <p:ph idx="2" type="pic"/>
          </p:nvPr>
        </p:nvSpPr>
        <p:spPr>
          <a:xfrm>
            <a:off x="5305232" y="1853299"/>
            <a:ext cx="6578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4" name="Google Shape;854;p62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5" name="Google Shape;855;p62"/>
          <p:cNvSpPr txBox="1"/>
          <p:nvPr>
            <p:ph idx="3" type="body"/>
          </p:nvPr>
        </p:nvSpPr>
        <p:spPr>
          <a:xfrm>
            <a:off x="1660585" y="2653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62"/>
          <p:cNvSpPr txBox="1"/>
          <p:nvPr>
            <p:ph idx="4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7" name="Google Shape;857;p6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8" name="Google Shape;858;p62"/>
          <p:cNvSpPr txBox="1"/>
          <p:nvPr>
            <p:ph idx="5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59" name="Google Shape;859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0" name="Google Shape;860;p6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1" name="Google Shape;861;p6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2" name="Google Shape;862;p6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3" name="Google Shape;863;p6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4" name="Google Shape;864;p6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5" name="Google Shape;86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67" name="Google Shape;867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62"/>
          <p:cNvSpPr txBox="1"/>
          <p:nvPr>
            <p:ph idx="6" type="body"/>
          </p:nvPr>
        </p:nvSpPr>
        <p:spPr>
          <a:xfrm>
            <a:off x="691245" y="1502511"/>
            <a:ext cx="576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9" name="Google Shape;869;p62"/>
          <p:cNvSpPr txBox="1"/>
          <p:nvPr>
            <p:ph idx="7" type="body"/>
          </p:nvPr>
        </p:nvSpPr>
        <p:spPr>
          <a:xfrm>
            <a:off x="693292" y="2822770"/>
            <a:ext cx="7590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0" name="Google Shape;870;p62"/>
          <p:cNvSpPr txBox="1"/>
          <p:nvPr>
            <p:ph idx="8" type="body"/>
          </p:nvPr>
        </p:nvSpPr>
        <p:spPr>
          <a:xfrm>
            <a:off x="691246" y="3939833"/>
            <a:ext cx="7956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1" name="Google Shape;871;p62"/>
          <p:cNvSpPr txBox="1"/>
          <p:nvPr>
            <p:ph idx="9" type="body"/>
          </p:nvPr>
        </p:nvSpPr>
        <p:spPr>
          <a:xfrm>
            <a:off x="691245" y="5162747"/>
            <a:ext cx="6585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6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74" name="Google Shape;874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5" name="Google Shape;875;p63"/>
          <p:cNvCxnSpPr/>
          <p:nvPr/>
        </p:nvCxnSpPr>
        <p:spPr>
          <a:xfrm>
            <a:off x="-46438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6" name="Google Shape;876;p6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7" name="Google Shape;877;p6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8" name="Google Shape;878;p6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9" name="Google Shape;879;p6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0" name="Google Shape;880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82" name="Google Shape;882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63"/>
          <p:cNvSpPr txBox="1"/>
          <p:nvPr>
            <p:ph idx="1" type="body"/>
          </p:nvPr>
        </p:nvSpPr>
        <p:spPr>
          <a:xfrm>
            <a:off x="6303981" y="1659612"/>
            <a:ext cx="53535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63"/>
          <p:cNvSpPr txBox="1"/>
          <p:nvPr>
            <p:ph idx="2" type="body"/>
          </p:nvPr>
        </p:nvSpPr>
        <p:spPr>
          <a:xfrm>
            <a:off x="6303981" y="4001457"/>
            <a:ext cx="5353500" cy="15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885" name="Google Shape;885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8" cy="4198987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8" name="Google Shape;888;p6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9" name="Google Shape;889;p6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0" name="Google Shape;890;p6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1" name="Google Shape;89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2" name="Google Shape;892;p6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3" name="Google Shape;893;p6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4" name="Google Shape;894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95" name="Google Shape;895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6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7" name="Google Shape;897;p64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8" name="Google Shape;898;p64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65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1" name="Google Shape;901;p65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65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65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4" name="Google Shape;904;p65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5" name="Google Shape;905;p65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6" name="Google Shape;906;p65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7" name="Google Shape;907;p65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8" name="Google Shape;908;p65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09" name="Google Shape;90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0" name="Google Shape;910;p6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1" name="Google Shape;911;p6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2" name="Google Shape;912;p6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3" name="Google Shape;913;p6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4" name="Google Shape;914;p6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5" name="Google Shape;915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7" name="Google Shape;917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person, indoor, table&#10;&#10;Description automatically generated" id="78" name="Google Shape;7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0605" y="1668803"/>
            <a:ext cx="6486175" cy="432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/>
          <p:nvPr/>
        </p:nvSpPr>
        <p:spPr>
          <a:xfrm flipH="1">
            <a:off x="3021459" y="4573245"/>
            <a:ext cx="3808179" cy="1571145"/>
          </a:xfrm>
          <a:prstGeom prst="wedgeRoundRectCallout">
            <a:avLst>
              <a:gd fmla="val 67022" name="adj1"/>
              <a:gd fmla="val -5369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" name="Google Shape;80;p8"/>
          <p:cNvSpPr/>
          <p:nvPr/>
        </p:nvSpPr>
        <p:spPr>
          <a:xfrm flipH="1">
            <a:off x="8159998" y="2966421"/>
            <a:ext cx="3801397" cy="1571144"/>
          </a:xfrm>
          <a:prstGeom prst="wedgeRoundRectCallout">
            <a:avLst>
              <a:gd fmla="val 106899" name="adj1"/>
              <a:gd fmla="val -4017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1" name="Google Shape;81;p8"/>
          <p:cNvGrpSpPr/>
          <p:nvPr/>
        </p:nvGrpSpPr>
        <p:grpSpPr>
          <a:xfrm flipH="1">
            <a:off x="-30396" y="6196177"/>
            <a:ext cx="12233029" cy="626185"/>
            <a:chOff x="-30396" y="6196177"/>
            <a:chExt cx="12233029" cy="626185"/>
          </a:xfrm>
        </p:grpSpPr>
        <p:pic>
          <p:nvPicPr>
            <p:cNvPr id="82" name="Google Shape;82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3" name="Google Shape;83;p8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" name="Google Shape;84;p8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" name="Google Shape;85;p8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" name="Google Shape;86;p8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" name="Google Shape;87;p8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8" name="Google Shape;88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90" name="Google Shape;90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" name="Google Shape;91;p8"/>
          <p:cNvSpPr/>
          <p:nvPr/>
        </p:nvSpPr>
        <p:spPr>
          <a:xfrm flipH="1">
            <a:off x="7881053" y="4623894"/>
            <a:ext cx="3801397" cy="1571144"/>
          </a:xfrm>
          <a:prstGeom prst="wedgeRoundRectCallout">
            <a:avLst>
              <a:gd fmla="val 101797" name="adj1"/>
              <a:gd fmla="val -91940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8"/>
          <p:cNvSpPr/>
          <p:nvPr/>
        </p:nvSpPr>
        <p:spPr>
          <a:xfrm flipH="1">
            <a:off x="7724320" y="1307808"/>
            <a:ext cx="3206776" cy="1571145"/>
          </a:xfrm>
          <a:prstGeom prst="wedgeRoundRectCallout">
            <a:avLst>
              <a:gd fmla="val 218023" name="adj1"/>
              <a:gd fmla="val 347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8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8"/>
          <p:cNvSpPr txBox="1"/>
          <p:nvPr>
            <p:ph idx="2" type="body"/>
          </p:nvPr>
        </p:nvSpPr>
        <p:spPr>
          <a:xfrm>
            <a:off x="3610286" y="4819504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8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8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6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0" name="Google Shape;920;p66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1" name="Google Shape;921;p66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2" name="Google Shape;922;p6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3" name="Google Shape;923;p66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24" name="Google Shape;924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5" name="Google Shape;925;p6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6" name="Google Shape;926;p6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7" name="Google Shape;927;p6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8" name="Google Shape;928;p6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9" name="Google Shape;929;p6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30" name="Google Shape;93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32" name="Google Shape;932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67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8" name="Google Shape;938;p67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67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0" name="Google Shape;940;p6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1" name="Google Shape;941;p67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42" name="Google Shape;942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3" name="Google Shape;943;p6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6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p6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6" name="Google Shape;946;p6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7" name="Google Shape;947;p6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8" name="Google Shape;94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50" name="Google Shape;950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68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6" name="Google Shape;956;p68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68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p68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9" name="Google Shape;959;p68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0" name="Google Shape;960;p68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1" name="Google Shape;961;p68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2" name="Google Shape;962;p68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3" name="Google Shape;963;p6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4" name="Google Shape;964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5" name="Google Shape;965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6" name="Google Shape;966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7" name="Google Shape;967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8" name="Google Shape;968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9" name="Google Shape;969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0" name="Google Shape;970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72" name="Google Shape;972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6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6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7" name="Google Shape;977;p6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8" name="Google Shape;978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0" name="Google Shape;980;p6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1" name="Google Shape;981;p6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2" name="Google Shape;982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6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4" name="Google Shape;984;p69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5" name="Google Shape;985;p69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6" name="Google Shape;986;p69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7" name="Google Shape;987;p69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8" name="Google Shape;988;p69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69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69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1" name="Google Shape;991;p69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992" name="Google Shape;992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5" name="Google Shape;995;p7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7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7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8" name="Google Shape;99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0" name="Google Shape;1000;p7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1" name="Google Shape;1001;p7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2" name="Google Shape;1002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7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4" name="Google Shape;1004;p70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5" name="Google Shape;1005;p70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6" name="Google Shape;1006;p70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70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70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70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70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70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70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13" name="Google Shape;1013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14" name="Google Shape;1014;p70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5" name="Google Shape;1015;p70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6" name="Google Shape;1016;p70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9" name="Google Shape;1019;p7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0" name="Google Shape;1020;p7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1" name="Google Shape;1021;p7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2" name="Google Shape;1022;p7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3" name="Google Shape;1023;p7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4" name="Google Shape;102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6" name="Google Shape;1026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7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8" name="Google Shape;1028;p71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9" name="Google Shape;1029;p71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2" name="Google Shape;1032;p7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3" name="Google Shape;1033;p7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4" name="Google Shape;1034;p7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5" name="Google Shape;103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7" name="Google Shape;1037;p7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8" name="Google Shape;1038;p7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9" name="Google Shape;1039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7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1" name="Google Shape;1041;p72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2" name="Google Shape;1042;p72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7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7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7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7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1" name="Google Shape;1051;p7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2" name="Google Shape;1052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7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4" name="Google Shape;1054;p73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5" name="Google Shape;1055;p73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p73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p73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p73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p73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0" name="Google Shape;1060;p73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Google Shape;1062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3" name="Google Shape;1063;p7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4" name="Google Shape;1064;p7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5" name="Google Shape;1065;p7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6" name="Google Shape;1066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7" name="Google Shape;1067;p7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8" name="Google Shape;1068;p7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9" name="Google Shape;1069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70" name="Google Shape;1070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7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2" name="Google Shape;1072;p74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5" name="Google Shape;1075;p7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6" name="Google Shape;1076;p7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7" name="Google Shape;1077;p7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8" name="Google Shape;107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9" name="Google Shape;1079;p7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0" name="Google Shape;1080;p7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1" name="Google Shape;108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2" name="Google Shape;1082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7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4" name="Google Shape;1084;p75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5" name="Google Shape;1085;p75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6432966" y="1760539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9"/>
          <p:cNvSpPr/>
          <p:nvPr/>
        </p:nvSpPr>
        <p:spPr>
          <a:xfrm flipH="1">
            <a:off x="264033" y="3054772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1" name="Google Shape;101;p9"/>
          <p:cNvGrpSpPr/>
          <p:nvPr/>
        </p:nvGrpSpPr>
        <p:grpSpPr>
          <a:xfrm flipH="1">
            <a:off x="-30396" y="6196177"/>
            <a:ext cx="12233029" cy="626185"/>
            <a:chOff x="-30396" y="6196177"/>
            <a:chExt cx="12233029" cy="626185"/>
          </a:xfrm>
        </p:grpSpPr>
        <p:pic>
          <p:nvPicPr>
            <p:cNvPr id="102" name="Google Shape;102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3" name="Google Shape;103;p9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4" name="Google Shape;104;p9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5" name="Google Shape;105;p9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" name="Google Shape;106;p9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" name="Google Shape;107;p9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08" name="Google Shape;108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0" name="Google Shape;110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9"/>
          <p:cNvSpPr/>
          <p:nvPr/>
        </p:nvSpPr>
        <p:spPr>
          <a:xfrm flipH="1">
            <a:off x="2097147" y="1411024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9"/>
          <p:cNvSpPr/>
          <p:nvPr/>
        </p:nvSpPr>
        <p:spPr>
          <a:xfrm flipH="1">
            <a:off x="429266" y="4682677"/>
            <a:ext cx="5789039" cy="139317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113;p9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9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9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76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8" name="Google Shape;1088;p76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9" name="Google Shape;1089;p7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7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96" name="Google Shape;1096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808453" y="6206803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7" name="Google Shape;1097;p7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8" name="Google Shape;1098;p78"/>
          <p:cNvCxnSpPr/>
          <p:nvPr/>
        </p:nvCxnSpPr>
        <p:spPr>
          <a:xfrm>
            <a:off x="7859203" y="658997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9" name="Google Shape;1099;p78"/>
          <p:cNvCxnSpPr/>
          <p:nvPr/>
        </p:nvCxnSpPr>
        <p:spPr>
          <a:xfrm>
            <a:off x="51731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0" name="Google Shape;1100;p78"/>
          <p:cNvCxnSpPr/>
          <p:nvPr/>
        </p:nvCxnSpPr>
        <p:spPr>
          <a:xfrm>
            <a:off x="2421228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1" name="Google Shape;1101;p7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2" name="Google Shape;110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7359" y="6221541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253432" y="6321950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04" name="Google Shape;1104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4466402" y="6165066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78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6" name="Google Shape;1106;p78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7" name="Google Shape;1107;p78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8" name="Google Shape;1108;p78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9" name="Google Shape;1109;p78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0" name="Google Shape;1110;p78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1" name="Google Shape;1111;p78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2" name="Google Shape;1112;p78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79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5" name="Google Shape;1115;p79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6" name="Google Shape;1116;p7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7" name="Google Shape;1117;p79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18" name="Google Shape;1118;p79"/>
          <p:cNvGrpSpPr/>
          <p:nvPr/>
        </p:nvGrpSpPr>
        <p:grpSpPr>
          <a:xfrm flipH="1">
            <a:off x="-30516" y="6196177"/>
            <a:ext cx="12233149" cy="626186"/>
            <a:chOff x="-30396" y="6196177"/>
            <a:chExt cx="12233149" cy="626186"/>
          </a:xfrm>
        </p:grpSpPr>
        <p:pic>
          <p:nvPicPr>
            <p:cNvPr id="1119" name="Google Shape;1119;p7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20" name="Google Shape;1120;p79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1" name="Google Shape;1121;p79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2" name="Google Shape;1122;p79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3" name="Google Shape;1123;p79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4" name="Google Shape;1124;p79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25" name="Google Shape;1125;p7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6" name="Google Shape;1126;p7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27" name="Google Shape;1127;p7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8" name="Google Shape;1128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8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18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7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131" name="Google Shape;1131;p7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0844" y="1890885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80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4" name="Google Shape;1134;p80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5" name="Google Shape;1135;p80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6" name="Google Shape;1136;p80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7" name="Google Shape;1137;p80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8" name="Google Shape;1138;p80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80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0" name="Google Shape;1140;p80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1" name="Google Shape;1141;p80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142" name="Google Shape;1142;p80"/>
          <p:cNvGrpSpPr/>
          <p:nvPr/>
        </p:nvGrpSpPr>
        <p:grpSpPr>
          <a:xfrm flipH="1">
            <a:off x="-30516" y="6196177"/>
            <a:ext cx="12233149" cy="626186"/>
            <a:chOff x="-30396" y="6196177"/>
            <a:chExt cx="12233149" cy="626186"/>
          </a:xfrm>
        </p:grpSpPr>
        <p:pic>
          <p:nvPicPr>
            <p:cNvPr id="1143" name="Google Shape;1143;p8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44" name="Google Shape;1144;p80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5" name="Google Shape;1145;p80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6" name="Google Shape;1146;p80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7" name="Google Shape;1147;p80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8" name="Google Shape;1148;p80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49" name="Google Shape;1149;p8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0" name="Google Shape;1150;p8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51" name="Google Shape;1151;p8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8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person, indoor, table&#10;&#10;Description automatically generated" id="1154" name="Google Shape;1154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230605" y="1668803"/>
            <a:ext cx="6486175" cy="432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81"/>
          <p:cNvSpPr/>
          <p:nvPr/>
        </p:nvSpPr>
        <p:spPr>
          <a:xfrm flipH="1">
            <a:off x="3992013" y="4753267"/>
            <a:ext cx="3808200" cy="1571100"/>
          </a:xfrm>
          <a:prstGeom prst="wedgeRoundRectCallout">
            <a:avLst>
              <a:gd fmla="val 67022" name="adj1"/>
              <a:gd fmla="val -5369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6" name="Google Shape;1156;p81"/>
          <p:cNvSpPr/>
          <p:nvPr/>
        </p:nvSpPr>
        <p:spPr>
          <a:xfrm flipH="1">
            <a:off x="8160095" y="2966421"/>
            <a:ext cx="3801300" cy="1571100"/>
          </a:xfrm>
          <a:prstGeom prst="wedgeRoundRectCallout">
            <a:avLst>
              <a:gd fmla="val 106899" name="adj1"/>
              <a:gd fmla="val -4017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57" name="Google Shape;1157;p81"/>
          <p:cNvGrpSpPr/>
          <p:nvPr/>
        </p:nvGrpSpPr>
        <p:grpSpPr>
          <a:xfrm flipH="1">
            <a:off x="-30516" y="6196177"/>
            <a:ext cx="12233149" cy="626185"/>
            <a:chOff x="-30396" y="6196177"/>
            <a:chExt cx="12233149" cy="626185"/>
          </a:xfrm>
        </p:grpSpPr>
        <p:pic>
          <p:nvPicPr>
            <p:cNvPr id="1158" name="Google Shape;1158;p8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59" name="Google Shape;1159;p81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0" name="Google Shape;1160;p81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1" name="Google Shape;1161;p81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2" name="Google Shape;1162;p81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3" name="Google Shape;1163;p81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64" name="Google Shape;1164;p8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5" name="Google Shape;1165;p8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66" name="Google Shape;1166;p8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7" name="Google Shape;1167;p81"/>
          <p:cNvSpPr/>
          <p:nvPr/>
        </p:nvSpPr>
        <p:spPr>
          <a:xfrm flipH="1">
            <a:off x="7881150" y="4623894"/>
            <a:ext cx="3801300" cy="1571100"/>
          </a:xfrm>
          <a:prstGeom prst="wedgeRoundRectCallout">
            <a:avLst>
              <a:gd fmla="val 101797" name="adj1"/>
              <a:gd fmla="val -91940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8" name="Google Shape;1168;p81"/>
          <p:cNvSpPr/>
          <p:nvPr/>
        </p:nvSpPr>
        <p:spPr>
          <a:xfrm flipH="1">
            <a:off x="7724396" y="1307808"/>
            <a:ext cx="3206700" cy="1571100"/>
          </a:xfrm>
          <a:prstGeom prst="wedgeRoundRectCallout">
            <a:avLst>
              <a:gd fmla="val 218023" name="adj1"/>
              <a:gd fmla="val 347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9" name="Google Shape;1169;p81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0" name="Google Shape;1170;p81"/>
          <p:cNvSpPr txBox="1"/>
          <p:nvPr>
            <p:ph idx="2" type="body"/>
          </p:nvPr>
        </p:nvSpPr>
        <p:spPr>
          <a:xfrm>
            <a:off x="3610286" y="4819504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1" name="Google Shape;1171;p81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2" name="Google Shape;1172;p81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Google Shape;1174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6432966" y="1760539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8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6" name="Google Shape;1176;p82"/>
          <p:cNvSpPr/>
          <p:nvPr/>
        </p:nvSpPr>
        <p:spPr>
          <a:xfrm flipH="1">
            <a:off x="264130" y="3054772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77" name="Google Shape;1177;p82"/>
          <p:cNvGrpSpPr/>
          <p:nvPr/>
        </p:nvGrpSpPr>
        <p:grpSpPr>
          <a:xfrm flipH="1">
            <a:off x="-30516" y="6196177"/>
            <a:ext cx="12233149" cy="626185"/>
            <a:chOff x="-30396" y="6196177"/>
            <a:chExt cx="12233149" cy="626185"/>
          </a:xfrm>
        </p:grpSpPr>
        <p:pic>
          <p:nvPicPr>
            <p:cNvPr id="1178" name="Google Shape;1178;p8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79" name="Google Shape;1179;p82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0" name="Google Shape;1180;p82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1" name="Google Shape;1181;p82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2" name="Google Shape;1182;p82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3" name="Google Shape;1183;p82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84" name="Google Shape;1184;p8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5" name="Google Shape;1185;p8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86" name="Google Shape;1186;p8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7" name="Google Shape;1187;p82"/>
          <p:cNvSpPr/>
          <p:nvPr/>
        </p:nvSpPr>
        <p:spPr>
          <a:xfrm flipH="1">
            <a:off x="2097244" y="1411024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8" name="Google Shape;1188;p82"/>
          <p:cNvSpPr/>
          <p:nvPr/>
        </p:nvSpPr>
        <p:spPr>
          <a:xfrm flipH="1">
            <a:off x="429205" y="4682677"/>
            <a:ext cx="5789100" cy="13932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9" name="Google Shape;1189;p82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0" name="Google Shape;1190;p82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1" name="Google Shape;1191;p82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83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4" name="Google Shape;1194;p83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5" name="Google Shape;1195;p83"/>
          <p:cNvSpPr txBox="1"/>
          <p:nvPr>
            <p:ph idx="2" type="body"/>
          </p:nvPr>
        </p:nvSpPr>
        <p:spPr>
          <a:xfrm>
            <a:off x="0" y="1657350"/>
            <a:ext cx="12192000" cy="3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96" name="Google Shape;1196;p83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197" name="Google Shape;1197;p8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98" name="Google Shape;1198;p8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85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06" name="Google Shape;1206;p85"/>
          <p:cNvGrpSpPr/>
          <p:nvPr/>
        </p:nvGrpSpPr>
        <p:grpSpPr>
          <a:xfrm flipH="1">
            <a:off x="308142" y="6045571"/>
            <a:ext cx="8086606" cy="626186"/>
            <a:chOff x="3847875" y="6196177"/>
            <a:chExt cx="8086606" cy="626186"/>
          </a:xfrm>
        </p:grpSpPr>
        <p:cxnSp>
          <p:nvCxnSpPr>
            <p:cNvPr id="1207" name="Google Shape;1207;p85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08" name="Google Shape;1208;p85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09" name="Google Shape;1209;p8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10" name="Google Shape;1210;p8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11" name="Google Shape;1211;p85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771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12" name="Google Shape;1212;p8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3" name="Google Shape;1213;p8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42513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4" name="Google Shape;1214;p85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5" name="Google Shape;1215;p85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16" name="Google Shape;1216;p85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8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9" name="Google Shape;1219;p8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0" name="Google Shape;1220;p86"/>
          <p:cNvSpPr txBox="1"/>
          <p:nvPr>
            <p:ph idx="2" type="body"/>
          </p:nvPr>
        </p:nvSpPr>
        <p:spPr>
          <a:xfrm>
            <a:off x="260350" y="1577974"/>
            <a:ext cx="3088500" cy="47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1" name="Google Shape;1221;p86"/>
          <p:cNvSpPr txBox="1"/>
          <p:nvPr>
            <p:ph idx="3" type="body"/>
          </p:nvPr>
        </p:nvSpPr>
        <p:spPr>
          <a:xfrm>
            <a:off x="3847875" y="2733180"/>
            <a:ext cx="28737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22" name="Google Shape;1222;p86"/>
          <p:cNvGrpSpPr/>
          <p:nvPr/>
        </p:nvGrpSpPr>
        <p:grpSpPr>
          <a:xfrm flipH="1">
            <a:off x="354867" y="6196177"/>
            <a:ext cx="8086609" cy="626185"/>
            <a:chOff x="3847875" y="6196177"/>
            <a:chExt cx="8086609" cy="626185"/>
          </a:xfrm>
        </p:grpSpPr>
        <p:cxnSp>
          <p:nvCxnSpPr>
            <p:cNvPr id="1223" name="Google Shape;1223;p86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24" name="Google Shape;1224;p86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25" name="Google Shape;1225;p86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26" name="Google Shape;1226;p8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27" name="Google Shape;1227;p8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8" name="Google Shape;1228;p8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9" name="Google Shape;1229;p8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0" name="Google Shape;1230;p86"/>
          <p:cNvSpPr txBox="1"/>
          <p:nvPr>
            <p:ph idx="4" type="body"/>
          </p:nvPr>
        </p:nvSpPr>
        <p:spPr>
          <a:xfrm>
            <a:off x="9058038" y="2733180"/>
            <a:ext cx="28737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 1">
  <p:cSld name="2 Reading tip with pic and conversation bubbles 1"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table&#10;&#10;Description automatically generated" id="1232" name="Google Shape;1232;p87"/>
          <p:cNvPicPr preferRelativeResize="0"/>
          <p:nvPr/>
        </p:nvPicPr>
        <p:blipFill rotWithShape="1">
          <a:blip r:embed="rId2">
            <a:alphaModFix/>
          </a:blip>
          <a:srcRect b="27808" l="13031" r="20916" t="9821"/>
          <a:stretch/>
        </p:blipFill>
        <p:spPr>
          <a:xfrm>
            <a:off x="2066781" y="3289625"/>
            <a:ext cx="4293731" cy="270286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3" name="Google Shape;1233;p8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4" name="Google Shape;1234;p87"/>
          <p:cNvSpPr txBox="1"/>
          <p:nvPr>
            <p:ph idx="1" type="body"/>
          </p:nvPr>
        </p:nvSpPr>
        <p:spPr>
          <a:xfrm>
            <a:off x="138545" y="227488"/>
            <a:ext cx="32004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5" name="Google Shape;1235;p87"/>
          <p:cNvSpPr txBox="1"/>
          <p:nvPr>
            <p:ph idx="2" type="body"/>
          </p:nvPr>
        </p:nvSpPr>
        <p:spPr>
          <a:xfrm>
            <a:off x="138544" y="1343824"/>
            <a:ext cx="32004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6" name="Google Shape;1236;p87"/>
          <p:cNvSpPr txBox="1"/>
          <p:nvPr>
            <p:ph idx="3" type="body"/>
          </p:nvPr>
        </p:nvSpPr>
        <p:spPr>
          <a:xfrm>
            <a:off x="138544" y="3883036"/>
            <a:ext cx="32004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37" name="Google Shape;1237;p87"/>
          <p:cNvGrpSpPr/>
          <p:nvPr/>
        </p:nvGrpSpPr>
        <p:grpSpPr>
          <a:xfrm flipH="1">
            <a:off x="245139" y="6196177"/>
            <a:ext cx="8086609" cy="626185"/>
            <a:chOff x="3847875" y="6196177"/>
            <a:chExt cx="8086609" cy="626185"/>
          </a:xfrm>
        </p:grpSpPr>
        <p:cxnSp>
          <p:nvCxnSpPr>
            <p:cNvPr id="1238" name="Google Shape;1238;p87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39" name="Google Shape;1239;p87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40" name="Google Shape;1240;p87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41" name="Google Shape;1241;p8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42" name="Google Shape;1242;p8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3" name="Google Shape;1243;p8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4" name="Google Shape;1244;p8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5" name="Google Shape;1245;p87"/>
          <p:cNvSpPr txBox="1"/>
          <p:nvPr>
            <p:ph idx="4" type="body"/>
          </p:nvPr>
        </p:nvSpPr>
        <p:spPr>
          <a:xfrm rot="-2153581">
            <a:off x="3698465" y="2197679"/>
            <a:ext cx="2558532" cy="1574988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6" name="Google Shape;1246;p87"/>
          <p:cNvSpPr/>
          <p:nvPr/>
        </p:nvSpPr>
        <p:spPr>
          <a:xfrm rot="949913">
            <a:off x="4759794" y="1549933"/>
            <a:ext cx="3910333" cy="2463141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7" name="Google Shape;1247;p87"/>
          <p:cNvSpPr txBox="1"/>
          <p:nvPr>
            <p:ph idx="5" type="body"/>
          </p:nvPr>
        </p:nvSpPr>
        <p:spPr>
          <a:xfrm rot="860453">
            <a:off x="8789257" y="1869145"/>
            <a:ext cx="2887476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8" name="Google Shape;1248;p87"/>
          <p:cNvSpPr/>
          <p:nvPr/>
        </p:nvSpPr>
        <p:spPr>
          <a:xfrm flipH="1" rot="-2036101">
            <a:off x="-57472" y="1812681"/>
            <a:ext cx="3328065" cy="2381766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9" name="Google Shape;1249;p87"/>
          <p:cNvSpPr txBox="1"/>
          <p:nvPr>
            <p:ph idx="6" type="body"/>
          </p:nvPr>
        </p:nvSpPr>
        <p:spPr>
          <a:xfrm>
            <a:off x="9641043" y="5445006"/>
            <a:ext cx="25509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10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10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2" name="Google Shape;122;p10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123" name="Google Shape;123;p1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4" name="Google Shape;124;p10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5" name="Google Shape;125;p10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6" name="Google Shape;126;p10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7" name="Google Shape;127;p10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8" name="Google Shape;128;p10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9" name="Google Shape;129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31" name="Google Shape;131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2" name="Google Shape;13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23374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90398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90398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reading tip more options">
  <p:cSld name="1_2 reading tip more options"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2" name="Google Shape;1252;p88"/>
          <p:cNvSpPr txBox="1"/>
          <p:nvPr>
            <p:ph idx="1" type="body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3" name="Google Shape;1253;p88"/>
          <p:cNvSpPr txBox="1"/>
          <p:nvPr>
            <p:ph idx="2" type="body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4" name="Google Shape;1254;p88"/>
          <p:cNvSpPr txBox="1"/>
          <p:nvPr>
            <p:ph idx="3" type="body"/>
          </p:nvPr>
        </p:nvSpPr>
        <p:spPr>
          <a:xfrm>
            <a:off x="3790950" y="1944688"/>
            <a:ext cx="43614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55" name="Google Shape;1255;p88"/>
          <p:cNvGrpSpPr/>
          <p:nvPr/>
        </p:nvGrpSpPr>
        <p:grpSpPr>
          <a:xfrm flipH="1">
            <a:off x="245139" y="6196177"/>
            <a:ext cx="8086609" cy="626185"/>
            <a:chOff x="3847875" y="6196177"/>
            <a:chExt cx="8086609" cy="626185"/>
          </a:xfrm>
        </p:grpSpPr>
        <p:cxnSp>
          <p:nvCxnSpPr>
            <p:cNvPr id="1256" name="Google Shape;1256;p88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57" name="Google Shape;1257;p88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58" name="Google Shape;1258;p88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59" name="Google Shape;1259;p8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60" name="Google Shape;1260;p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1" name="Google Shape;1261;p8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2" name="Google Shape;1262;p8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3" name="Google Shape;1263;p88"/>
          <p:cNvSpPr txBox="1"/>
          <p:nvPr>
            <p:ph idx="4" type="body"/>
          </p:nvPr>
        </p:nvSpPr>
        <p:spPr>
          <a:xfrm>
            <a:off x="8420151" y="1944688"/>
            <a:ext cx="3514200" cy="1193700"/>
          </a:xfrm>
          <a:prstGeom prst="rect">
            <a:avLst/>
          </a:prstGeom>
          <a:solidFill>
            <a:srgbClr val="96C9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4" name="Google Shape;1264;p88"/>
          <p:cNvSpPr txBox="1"/>
          <p:nvPr>
            <p:ph idx="5" type="body"/>
          </p:nvPr>
        </p:nvSpPr>
        <p:spPr>
          <a:xfrm>
            <a:off x="8433792" y="4255294"/>
            <a:ext cx="3514200" cy="1193700"/>
          </a:xfrm>
          <a:prstGeom prst="rect">
            <a:avLst/>
          </a:prstGeom>
          <a:solidFill>
            <a:srgbClr val="96C9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88"/>
          <p:cNvSpPr/>
          <p:nvPr>
            <p:ph idx="6" type="pic"/>
          </p:nvPr>
        </p:nvSpPr>
        <p:spPr>
          <a:xfrm>
            <a:off x="328222" y="4123429"/>
            <a:ext cx="2871300" cy="249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89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68" name="Google Shape;1268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9" name="Google Shape;1269;p89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0" name="Google Shape;1270;p89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1" name="Google Shape;1271;p89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2" name="Google Shape;1272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4" name="Google Shape;1274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89"/>
          <p:cNvSpPr txBox="1"/>
          <p:nvPr>
            <p:ph idx="1" type="body"/>
          </p:nvPr>
        </p:nvSpPr>
        <p:spPr>
          <a:xfrm>
            <a:off x="628275" y="1620838"/>
            <a:ext cx="3081600" cy="3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6" name="Google Shape;1276;p89"/>
          <p:cNvSpPr txBox="1"/>
          <p:nvPr>
            <p:ph idx="2" type="body"/>
          </p:nvPr>
        </p:nvSpPr>
        <p:spPr>
          <a:xfrm>
            <a:off x="4059003" y="1632097"/>
            <a:ext cx="4005000" cy="3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7" name="Google Shape;1277;p89"/>
          <p:cNvSpPr txBox="1"/>
          <p:nvPr>
            <p:ph idx="3" type="body"/>
          </p:nvPr>
        </p:nvSpPr>
        <p:spPr>
          <a:xfrm>
            <a:off x="8794864" y="1454588"/>
            <a:ext cx="33480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8" name="Google Shape;1278;p89"/>
          <p:cNvSpPr txBox="1"/>
          <p:nvPr>
            <p:ph idx="4" type="body"/>
          </p:nvPr>
        </p:nvSpPr>
        <p:spPr>
          <a:xfrm>
            <a:off x="8794863" y="2645354"/>
            <a:ext cx="3348000" cy="15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9" name="Google Shape;1279;p89"/>
          <p:cNvSpPr/>
          <p:nvPr>
            <p:ph idx="5" type="pic"/>
          </p:nvPr>
        </p:nvSpPr>
        <p:spPr>
          <a:xfrm>
            <a:off x="8989159" y="4407656"/>
            <a:ext cx="2926200" cy="194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90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82" name="Google Shape;1282;p90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3" name="Google Shape;1283;p90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4" name="Google Shape;1284;p90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85" name="Google Shape;1285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6" name="Google Shape;1286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90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0" name="Google Shape;1290;p90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1291" name="Google Shape;1291;p90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91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94" name="Google Shape;1294;p91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5" name="Google Shape;1295;p91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6" name="Google Shape;1296;p91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7" name="Google Shape;1297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8" name="Google Shape;1298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91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1302" name="Google Shape;1302;p91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3" name="Google Shape;1303;p91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4" name="Google Shape;1304;p91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92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9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09" name="Google Shape;1309;p9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0" name="Google Shape;1310;p9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1" name="Google Shape;1311;p9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2" name="Google Shape;1312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3" name="Google Shape;1313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Google Shape;1315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p93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1317" name="Google Shape;1317;p93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8" name="Google Shape;1318;p93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9" name="Google Shape;1319;p93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0" name="Google Shape;1320;p93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94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23" name="Google Shape;1323;p9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4" name="Google Shape;1324;p9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5" name="Google Shape;1325;p9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6" name="Google Shape;1326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27" name="Google Shape;1327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94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1331" name="Google Shape;1331;p94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2" name="Google Shape;1332;p94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3" name="Google Shape;1333;p94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4" name="Google Shape;1334;p94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5" name="Google Shape;1335;p94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6" name="Google Shape;1336;p94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7" name="Google Shape;1337;p94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95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0" name="Google Shape;1340;p95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341" name="Google Shape;1341;p95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2" name="Google Shape;1342;p95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3" name="Google Shape;1343;p95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4" name="Google Shape;1344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45" name="Google Shape;134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95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9" name="Google Shape;1349;p95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0" name="Google Shape;1350;p95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1" name="Google Shape;1351;p95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2" name="Google Shape;1352;p95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3" name="Google Shape;1353;p95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4" name="Google Shape;1354;p95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5" name="Google Shape;1355;p95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11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1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p11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0" name="Google Shape;140;p11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141" name="Google Shape;141;p1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2" name="Google Shape;142;p11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3" name="Google Shape;143;p11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4" name="Google Shape;144;p11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" name="Google Shape;145;p11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" name="Google Shape;146;p11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47" name="Google Shape;147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49" name="Google Shape;149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0" name="Google Shape;15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8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18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53" name="Google Shape;153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0844" y="1890885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0" Type="http://schemas.openxmlformats.org/officeDocument/2006/relationships/theme" Target="../theme/theme7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4.xml"/><Relationship Id="rId19" Type="http://schemas.openxmlformats.org/officeDocument/2006/relationships/theme" Target="../theme/theme6.xml"/><Relationship Id="rId6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18" Type="http://schemas.openxmlformats.org/officeDocument/2006/relationships/theme" Target="../theme/theme9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8.xml"/><Relationship Id="rId10" Type="http://schemas.openxmlformats.org/officeDocument/2006/relationships/slideLayout" Target="../slideLayouts/slideLayout5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theme" Target="../theme/theme1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87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" name="Google Shape;25;p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" name="Google Shape;26;p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3" name="Google Shape;163;p1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4" name="Google Shape;164;p1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5" name="Google Shape;165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0" y="0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39" name="Google Shape;439;p31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0" name="Google Shape;440;p3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60166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1"/>
          <p:cNvSpPr txBox="1"/>
          <p:nvPr>
            <p:ph type="title"/>
          </p:nvPr>
        </p:nvSpPr>
        <p:spPr>
          <a:xfrm>
            <a:off x="6390052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8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72" name="Google Shape;672;p48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3" name="Google Shape;673;p48"/>
          <p:cNvSpPr txBox="1"/>
          <p:nvPr>
            <p:ph type="title"/>
          </p:nvPr>
        </p:nvSpPr>
        <p:spPr>
          <a:xfrm>
            <a:off x="3219732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4" name="Google Shape;674;p4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4189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8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94" name="Google Shape;794;p5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5" name="Google Shape;795;p58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6" name="Google Shape;796;p5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74564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77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92" name="Google Shape;1092;p77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3" name="Google Shape;1093;p7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84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201" name="Google Shape;1201;p84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02" name="Google Shape;1202;p84"/>
          <p:cNvSpPr txBox="1"/>
          <p:nvPr>
            <p:ph type="title"/>
          </p:nvPr>
        </p:nvSpPr>
        <p:spPr>
          <a:xfrm>
            <a:off x="3219732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3" name="Google Shape;1203;p8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4189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Relationship Id="rId4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Relationship Id="rId4" Type="http://schemas.openxmlformats.org/officeDocument/2006/relationships/image" Target="../media/image5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jpg"/><Relationship Id="rId4" Type="http://schemas.openxmlformats.org/officeDocument/2006/relationships/image" Target="../media/image40.jpg"/><Relationship Id="rId5" Type="http://schemas.openxmlformats.org/officeDocument/2006/relationships/image" Target="../media/image36.jpg"/><Relationship Id="rId6" Type="http://schemas.openxmlformats.org/officeDocument/2006/relationships/image" Target="../media/image41.jpg"/><Relationship Id="rId7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5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6yrEOI8RRJw" TargetMode="External"/><Relationship Id="rId4" Type="http://schemas.openxmlformats.org/officeDocument/2006/relationships/image" Target="../media/image5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9.jpg"/><Relationship Id="rId4" Type="http://schemas.openxmlformats.org/officeDocument/2006/relationships/image" Target="../media/image52.png"/><Relationship Id="rId5" Type="http://schemas.openxmlformats.org/officeDocument/2006/relationships/image" Target="../media/image48.png"/><Relationship Id="rId6" Type="http://schemas.openxmlformats.org/officeDocument/2006/relationships/image" Target="../media/image43.png"/><Relationship Id="rId7" Type="http://schemas.openxmlformats.org/officeDocument/2006/relationships/image" Target="../media/image4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96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ar"/>
              <a:t>Workshop guide</a:t>
            </a:r>
            <a:endParaRPr/>
          </a:p>
        </p:txBody>
      </p:sp>
      <p:sp>
        <p:nvSpPr>
          <p:cNvPr id="1361" name="Google Shape;1361;p9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ar">
                <a:solidFill>
                  <a:srgbClr val="006FB6"/>
                </a:solidFill>
              </a:rPr>
              <a:t>Prove it</a:t>
            </a:r>
            <a:endParaRPr/>
          </a:p>
        </p:txBody>
      </p:sp>
      <p:sp>
        <p:nvSpPr>
          <p:cNvPr id="1362" name="Google Shape;1362;p9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ar" sz="4000">
                <a:solidFill>
                  <a:srgbClr val="006FB6"/>
                </a:solidFill>
              </a:rPr>
              <a:t>Facilitator: </a:t>
            </a:r>
            <a:endParaRPr sz="4000"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Read notes to prepare. See English file. </a:t>
            </a:r>
            <a:endParaRPr sz="4000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Amend slides if needed.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Ready the family-facing materials.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Display slide 2 as families arrive.</a:t>
            </a:r>
            <a:endParaRPr sz="4000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0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400"/>
              <a:buFont typeface="Arial"/>
              <a:buNone/>
            </a:pPr>
            <a:r>
              <a:rPr b="1" i="0" lang="ar" sz="5400" u="none"/>
              <a:t>ابحث عن الصور/ الكلمات</a:t>
            </a:r>
            <a:endParaRPr/>
          </a:p>
        </p:txBody>
      </p:sp>
      <p:sp>
        <p:nvSpPr>
          <p:cNvPr id="1453" name="Google Shape;1453;p105"/>
          <p:cNvSpPr txBox="1"/>
          <p:nvPr>
            <p:ph idx="2" type="body"/>
          </p:nvPr>
        </p:nvSpPr>
        <p:spPr>
          <a:xfrm>
            <a:off x="460785" y="1692275"/>
            <a:ext cx="6886500" cy="43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b="1" i="0" lang="ar" sz="2800" u="none"/>
              <a:t>الشخص البالغ: </a:t>
            </a:r>
            <a:r>
              <a:rPr b="0" i="0" lang="ar" sz="2800" u="none"/>
              <a:t>"هل يمكنك إثبات ذلك لي؟ أرني في الكتاب أين أتيت بتلك الفكرة."</a:t>
            </a:r>
            <a:endParaRPr/>
          </a:p>
          <a:p>
            <a:pPr indent="-2286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b="1" i="0" lang="ar" sz="2800" u="none"/>
              <a:t>الطفل: </a:t>
            </a:r>
            <a:r>
              <a:rPr b="0" i="0" lang="ar" sz="2800" u="none"/>
              <a:t>"يذكر الكتاب هنا في هذه الجملة أن ويب يحب السباحة".</a:t>
            </a:r>
            <a:endParaRPr/>
          </a:p>
          <a:p>
            <a:pPr indent="-2286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b="1" i="0" lang="ar" sz="2800" u="none"/>
              <a:t>الشخص البالغ: </a:t>
            </a:r>
            <a:r>
              <a:rPr b="0" i="0" lang="ar" sz="2800" u="none"/>
              <a:t>"أتساءل أي أوزة صغيرة هي ويب. أتساءل عما إذا كان سوف يسبح في تلك البركة. لنتابع القراءة." 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0" i="0" lang="ar" sz="2800" u="none"/>
              <a:t>إن مطالبة طفلك بإثبات ذلك بالصور أو الكلمات من القصة يمكن أن يساعده في العودة إلى المسار الصحيح.</a:t>
            </a:r>
            <a:endParaRPr i="1" sz="2800"/>
          </a:p>
        </p:txBody>
      </p:sp>
      <p:pic>
        <p:nvPicPr>
          <p:cNvPr descr="طائر يقف فوق حقل مغطى بالعشب&#10;&#10;يُستحدث الوصف تلقائيًا" id="1454" name="Google Shape;1454;p10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8365" y="1840175"/>
            <a:ext cx="3447600" cy="4067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106"/>
          <p:cNvSpPr txBox="1"/>
          <p:nvPr>
            <p:ph type="ctrTitle"/>
          </p:nvPr>
        </p:nvSpPr>
        <p:spPr>
          <a:xfrm>
            <a:off x="4072874" y="-5297"/>
            <a:ext cx="6844519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sz="4000" u="none"/>
              <a:t>القراءة = محادثة (من مرحلة الروضة إلى الصف الأول)</a:t>
            </a:r>
            <a:endParaRPr sz="4000"/>
          </a:p>
        </p:txBody>
      </p:sp>
      <p:sp>
        <p:nvSpPr>
          <p:cNvPr id="1460" name="Google Shape;1460;p106"/>
          <p:cNvSpPr txBox="1"/>
          <p:nvPr>
            <p:ph idx="1" type="body"/>
          </p:nvPr>
        </p:nvSpPr>
        <p:spPr>
          <a:xfrm>
            <a:off x="8193438" y="3120082"/>
            <a:ext cx="3488018" cy="1236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هل يمكنك أن تعطيني مثالاً من القصة يثبت حدوثه؟</a:t>
            </a:r>
            <a:endParaRPr/>
          </a:p>
        </p:txBody>
      </p:sp>
      <p:sp>
        <p:nvSpPr>
          <p:cNvPr id="1461" name="Google Shape;1461;p106"/>
          <p:cNvSpPr txBox="1"/>
          <p:nvPr>
            <p:ph idx="2" type="body"/>
          </p:nvPr>
        </p:nvSpPr>
        <p:spPr>
          <a:xfrm>
            <a:off x="3296126" y="4616784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b="0" i="0" lang="ar" u="none">
                <a:solidFill>
                  <a:srgbClr val="006FB6"/>
                </a:solidFill>
              </a:rPr>
              <a:t>لقد ربطت بعض الأدلة بتفسيرك بوضوح. عمل رائع!</a:t>
            </a:r>
            <a:endParaRPr/>
          </a:p>
        </p:txBody>
      </p:sp>
      <p:sp>
        <p:nvSpPr>
          <p:cNvPr id="1462" name="Google Shape;1462;p106"/>
          <p:cNvSpPr txBox="1"/>
          <p:nvPr>
            <p:ph idx="3" type="body"/>
          </p:nvPr>
        </p:nvSpPr>
        <p:spPr>
          <a:xfrm>
            <a:off x="7783033" y="1514836"/>
            <a:ext cx="3084730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ما هو رأيك حول هذه القصة؟</a:t>
            </a:r>
            <a:endParaRPr/>
          </a:p>
        </p:txBody>
      </p:sp>
      <p:sp>
        <p:nvSpPr>
          <p:cNvPr id="1463" name="Google Shape;1463;p106"/>
          <p:cNvSpPr txBox="1"/>
          <p:nvPr>
            <p:ph idx="4" type="body"/>
          </p:nvPr>
        </p:nvSpPr>
        <p:spPr>
          <a:xfrm>
            <a:off x="8411452" y="4724938"/>
            <a:ext cx="3270003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b="0" i="0" lang="ar" u="none">
                <a:solidFill>
                  <a:srgbClr val="006FB6"/>
                </a:solidFill>
              </a:rPr>
              <a:t>أشر إلى الصورة حيث تثبت ذلك.</a:t>
            </a:r>
            <a:endParaRPr/>
          </a:p>
        </p:txBody>
      </p:sp>
      <p:pic>
        <p:nvPicPr>
          <p:cNvPr id="1464" name="Google Shape;1464;p106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 flipH="1">
            <a:off x="11192460" y="123408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07"/>
          <p:cNvSpPr txBox="1"/>
          <p:nvPr>
            <p:ph type="ctrTitle"/>
          </p:nvPr>
        </p:nvSpPr>
        <p:spPr>
          <a:xfrm>
            <a:off x="2938122" y="72838"/>
            <a:ext cx="8212501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sz="3600" u="none"/>
              <a:t>القراءة = محادثة (من الصف الثاني إلى الصف الثالث)</a:t>
            </a:r>
            <a:endParaRPr sz="3600"/>
          </a:p>
        </p:txBody>
      </p:sp>
      <p:sp>
        <p:nvSpPr>
          <p:cNvPr id="1470" name="Google Shape;1470;p107"/>
          <p:cNvSpPr txBox="1"/>
          <p:nvPr>
            <p:ph idx="1" type="body"/>
          </p:nvPr>
        </p:nvSpPr>
        <p:spPr>
          <a:xfrm>
            <a:off x="346063" y="3214578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ماذا قالت أو فعلت الشخصية لتجعلك تعتقدين ذلك؟ متى؟</a:t>
            </a:r>
            <a:endParaRPr/>
          </a:p>
        </p:txBody>
      </p:sp>
      <p:sp>
        <p:nvSpPr>
          <p:cNvPr id="1471" name="Google Shape;1471;p107"/>
          <p:cNvSpPr txBox="1"/>
          <p:nvPr>
            <p:ph idx="2" type="body"/>
          </p:nvPr>
        </p:nvSpPr>
        <p:spPr>
          <a:xfrm>
            <a:off x="2090072" y="1596240"/>
            <a:ext cx="3747310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ما هو رأيك بعد قراءة هذا؟ أخبريني بالمزيد عن ذلك.</a:t>
            </a:r>
            <a:endParaRPr/>
          </a:p>
        </p:txBody>
      </p:sp>
      <p:sp>
        <p:nvSpPr>
          <p:cNvPr id="1472" name="Google Shape;1472;p107"/>
          <p:cNvSpPr txBox="1"/>
          <p:nvPr>
            <p:ph idx="3" type="body"/>
          </p:nvPr>
        </p:nvSpPr>
        <p:spPr>
          <a:xfrm>
            <a:off x="468084" y="4814444"/>
            <a:ext cx="5627916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ما رأيك في المشكلة أو نقطة النزاع في هذه القصة؟ ما الدليل من النص الذي يدعم أفكارك؟</a:t>
            </a:r>
            <a:endParaRPr/>
          </a:p>
        </p:txBody>
      </p:sp>
      <p:pic>
        <p:nvPicPr>
          <p:cNvPr id="1473" name="Google Shape;1473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1392347" y="164145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10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الأسر التي تتحدث لغات متعددة</a:t>
            </a:r>
            <a:endParaRPr/>
          </a:p>
        </p:txBody>
      </p:sp>
      <p:sp>
        <p:nvSpPr>
          <p:cNvPr id="1479" name="Google Shape;1479;p108"/>
          <p:cNvSpPr txBox="1"/>
          <p:nvPr>
            <p:ph idx="1" type="body"/>
          </p:nvPr>
        </p:nvSpPr>
        <p:spPr>
          <a:xfrm>
            <a:off x="1128404" y="2417964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0" i="0" lang="ar" u="none">
                <a:solidFill>
                  <a:srgbClr val="006FB6"/>
                </a:solidFill>
                <a:highlight>
                  <a:srgbClr val="FFFFFF"/>
                </a:highlight>
              </a:rPr>
              <a:t>أشر إلى الصفحة أو الفقرة التي بها الدليل - اسأل "أرني الموضع" أو "لماذا"</a:t>
            </a:r>
            <a:endParaRPr>
              <a:solidFill>
                <a:srgbClr val="006FB6"/>
              </a:solidFill>
              <a:highlight>
                <a:srgbClr val="FFFFFF"/>
              </a:highlight>
            </a:endParaRPr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6FB6"/>
              </a:solidFill>
              <a:highlight>
                <a:srgbClr val="FFFFFF"/>
              </a:highlight>
            </a:endParaRPr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480" name="Google Shape;1480;p108"/>
          <p:cNvSpPr txBox="1"/>
          <p:nvPr>
            <p:ph idx="2" type="body"/>
          </p:nvPr>
        </p:nvSpPr>
        <p:spPr>
          <a:xfrm>
            <a:off x="1128404" y="2968015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استخدم هذا مع الكتب بأي لغة</a:t>
            </a:r>
            <a:endParaRPr/>
          </a:p>
        </p:txBody>
      </p:sp>
      <p:pic>
        <p:nvPicPr>
          <p:cNvPr id="1481" name="Google Shape;1481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3962" y="3225262"/>
            <a:ext cx="1245424" cy="102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2" name="Google Shape;148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373962" y="1612625"/>
            <a:ext cx="1245425" cy="11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09"/>
          <p:cNvSpPr txBox="1"/>
          <p:nvPr>
            <p:ph type="ctrTitle"/>
          </p:nvPr>
        </p:nvSpPr>
        <p:spPr>
          <a:xfrm>
            <a:off x="-315883" y="29029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وقت التدرب</a:t>
            </a:r>
            <a:endParaRPr/>
          </a:p>
        </p:txBody>
      </p:sp>
      <p:sp>
        <p:nvSpPr>
          <p:cNvPr id="1488" name="Google Shape;1488;p109"/>
          <p:cNvSpPr txBox="1"/>
          <p:nvPr>
            <p:ph idx="1" type="body"/>
          </p:nvPr>
        </p:nvSpPr>
        <p:spPr>
          <a:xfrm>
            <a:off x="7067959" y="1753168"/>
            <a:ext cx="3866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sz="3200" u="none"/>
              <a:t>قل فكرتك.</a:t>
            </a:r>
            <a:endParaRPr sz="3200"/>
          </a:p>
        </p:txBody>
      </p:sp>
      <p:sp>
        <p:nvSpPr>
          <p:cNvPr id="1489" name="Google Shape;1489;p109"/>
          <p:cNvSpPr txBox="1"/>
          <p:nvPr>
            <p:ph idx="2" type="body"/>
          </p:nvPr>
        </p:nvSpPr>
        <p:spPr>
          <a:xfrm>
            <a:off x="7067959" y="3044003"/>
            <a:ext cx="3799830" cy="97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sz="3200" u="none"/>
              <a:t>قل تفاصيل تطابق فكرتك.</a:t>
            </a:r>
            <a:endParaRPr sz="3200"/>
          </a:p>
        </p:txBody>
      </p:sp>
      <p:sp>
        <p:nvSpPr>
          <p:cNvPr id="1490" name="Google Shape;1490;p109"/>
          <p:cNvSpPr txBox="1"/>
          <p:nvPr>
            <p:ph idx="3" type="body"/>
          </p:nvPr>
        </p:nvSpPr>
        <p:spPr>
          <a:xfrm>
            <a:off x="4525650" y="3991436"/>
            <a:ext cx="6409009" cy="13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sz="3200" u="none"/>
              <a:t>ابحث عن صور أو كلمات في الكتاب تثبت فكرتك/ آراءك.</a:t>
            </a:r>
            <a:endParaRPr sz="3200"/>
          </a:p>
        </p:txBody>
      </p:sp>
      <p:sp>
        <p:nvSpPr>
          <p:cNvPr id="1491" name="Google Shape;1491;p109"/>
          <p:cNvSpPr txBox="1"/>
          <p:nvPr>
            <p:ph idx="4" type="body"/>
          </p:nvPr>
        </p:nvSpPr>
        <p:spPr>
          <a:xfrm>
            <a:off x="11012153" y="1719236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1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ar" sz="6475" u="none"/>
              <a:t>1</a:t>
            </a:r>
            <a:endParaRPr/>
          </a:p>
        </p:txBody>
      </p:sp>
      <p:sp>
        <p:nvSpPr>
          <p:cNvPr id="1492" name="Google Shape;1492;p109"/>
          <p:cNvSpPr txBox="1"/>
          <p:nvPr>
            <p:ph idx="5" type="body"/>
          </p:nvPr>
        </p:nvSpPr>
        <p:spPr>
          <a:xfrm>
            <a:off x="10991423" y="417567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1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ar" sz="6475" u="none"/>
              <a:t>3</a:t>
            </a:r>
            <a:endParaRPr/>
          </a:p>
        </p:txBody>
      </p:sp>
      <p:sp>
        <p:nvSpPr>
          <p:cNvPr id="1493" name="Google Shape;1493;p109"/>
          <p:cNvSpPr txBox="1"/>
          <p:nvPr>
            <p:ph idx="7" type="body"/>
          </p:nvPr>
        </p:nvSpPr>
        <p:spPr>
          <a:xfrm>
            <a:off x="11001528" y="300704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1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ar" sz="6475" u="none"/>
              <a:t>2</a:t>
            </a:r>
            <a:endParaRPr/>
          </a:p>
        </p:txBody>
      </p:sp>
      <p:sp>
        <p:nvSpPr>
          <p:cNvPr id="1494" name="Google Shape;1494;p109"/>
          <p:cNvSpPr txBox="1"/>
          <p:nvPr>
            <p:ph idx="14" type="body"/>
          </p:nvPr>
        </p:nvSpPr>
        <p:spPr>
          <a:xfrm>
            <a:off x="4525650" y="1835368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0" i="0" lang="ar" sz="3000" u="none"/>
              <a:t>استدعني عندما يكون لديك سؤال!</a:t>
            </a:r>
            <a:endParaRPr/>
          </a:p>
        </p:txBody>
      </p:sp>
      <p:pic>
        <p:nvPicPr>
          <p:cNvPr id="1495" name="Google Shape;1495;p109"/>
          <p:cNvPicPr preferRelativeResize="0"/>
          <p:nvPr/>
        </p:nvPicPr>
        <p:blipFill rotWithShape="1">
          <a:blip r:embed="rId3">
            <a:alphaModFix/>
          </a:blip>
          <a:srcRect b="0" l="7548" r="7536" t="0"/>
          <a:stretch/>
        </p:blipFill>
        <p:spPr>
          <a:xfrm>
            <a:off x="422425" y="1623003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110"/>
          <p:cNvSpPr txBox="1"/>
          <p:nvPr>
            <p:ph type="title"/>
          </p:nvPr>
        </p:nvSpPr>
        <p:spPr>
          <a:xfrm>
            <a:off x="2981277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ar" sz="4200">
                <a:latin typeface="Calibri"/>
                <a:ea typeface="Calibri"/>
                <a:cs typeface="Calibri"/>
                <a:sym typeface="Calibri"/>
              </a:rPr>
              <a:t>تأمل</a:t>
            </a:r>
            <a:r>
              <a:rPr b="1" i="0" lang="ar" u="none"/>
              <a:t> </a:t>
            </a:r>
            <a:endParaRPr/>
          </a:p>
        </p:txBody>
      </p:sp>
      <p:sp>
        <p:nvSpPr>
          <p:cNvPr id="1501" name="Google Shape;1501;p110"/>
          <p:cNvSpPr txBox="1"/>
          <p:nvPr>
            <p:ph idx="1" type="body"/>
          </p:nvPr>
        </p:nvSpPr>
        <p:spPr>
          <a:xfrm>
            <a:off x="457146" y="1992348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4450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هل لديك أي أسئلة بشأن النصيحة الخاصة بالقراءة؟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تحدث مع طفلك واسأله: هل نحن مستعدون لتجربة هذه النصيحة الخاصة بالقراءة في المنزل؟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يرجى مشاركة طريقة القيام بذلك في المنزل.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None/>
            </a:pPr>
            <a:r>
              <a:t/>
            </a:r>
            <a:endParaRPr/>
          </a:p>
        </p:txBody>
      </p:sp>
      <p:sp>
        <p:nvSpPr>
          <p:cNvPr id="1502" name="Google Shape;1502;p110"/>
          <p:cNvSpPr txBox="1"/>
          <p:nvPr>
            <p:ph idx="3" type="body"/>
          </p:nvPr>
        </p:nvSpPr>
        <p:spPr>
          <a:xfrm>
            <a:off x="9020342" y="394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b="0" i="0" lang="ar" u="none"/>
              <a:t>سيساعد سؤالك شخصًا آخر في الغرفة.</a:t>
            </a:r>
            <a:endParaRPr/>
          </a:p>
        </p:txBody>
      </p:sp>
      <p:pic>
        <p:nvPicPr>
          <p:cNvPr descr="A close up of a logo&#10;&#10;Description automatically generated" id="1503" name="Google Shape;1503;p110"/>
          <p:cNvPicPr preferRelativeResize="0"/>
          <p:nvPr/>
        </p:nvPicPr>
        <p:blipFill rotWithShape="1">
          <a:blip r:embed="rId3">
            <a:alphaModFix/>
          </a:blip>
          <a:srcRect b="0" l="6932" r="6932" t="0"/>
          <a:stretch/>
        </p:blipFill>
        <p:spPr>
          <a:xfrm>
            <a:off x="9329146" y="73138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111"/>
          <p:cNvSpPr txBox="1"/>
          <p:nvPr>
            <p:ph type="title"/>
          </p:nvPr>
        </p:nvSpPr>
        <p:spPr>
          <a:xfrm>
            <a:off x="6096000" y="0"/>
            <a:ext cx="573996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b="1" i="0" lang="ar" u="none"/>
              <a:t>يرجى تقديم الآراء والملاحظات</a:t>
            </a:r>
            <a:endParaRPr/>
          </a:p>
        </p:txBody>
      </p:sp>
      <p:pic>
        <p:nvPicPr>
          <p:cNvPr id="1509" name="Google Shape;1509;p1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 flipH="1">
            <a:off x="393352" y="1298240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111"/>
          <p:cNvSpPr txBox="1"/>
          <p:nvPr>
            <p:ph idx="1" type="body"/>
          </p:nvPr>
        </p:nvSpPr>
        <p:spPr>
          <a:xfrm>
            <a:off x="393352" y="3895136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rPr b="0" i="0" lang="ar" u="none"/>
              <a:t>مساهماتك تحسّن وقتنا معًا.</a:t>
            </a:r>
            <a:endParaRPr/>
          </a:p>
          <a:p>
            <a:pPr indent="0" lvl="0" marL="5715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511" name="Google Shape;1511;p111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6563170" y="10707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97"/>
          <p:cNvSpPr txBox="1"/>
          <p:nvPr>
            <p:ph type="title"/>
          </p:nvPr>
        </p:nvSpPr>
        <p:spPr>
          <a:xfrm>
            <a:off x="2018090" y="5925913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b="1" i="0" lang="ar" sz="4400" u="none"/>
              <a:t>اثبت الأمر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98"/>
          <p:cNvSpPr txBox="1"/>
          <p:nvPr>
            <p:ph idx="1" type="body"/>
          </p:nvPr>
        </p:nvSpPr>
        <p:spPr>
          <a:xfrm>
            <a:off x="6791383" y="15660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الترحيب</a:t>
            </a:r>
            <a:endParaRPr/>
          </a:p>
        </p:txBody>
      </p:sp>
      <p:sp>
        <p:nvSpPr>
          <p:cNvPr id="1373" name="Google Shape;1373;p98"/>
          <p:cNvSpPr txBox="1"/>
          <p:nvPr>
            <p:ph idx="3" type="body"/>
          </p:nvPr>
        </p:nvSpPr>
        <p:spPr>
          <a:xfrm>
            <a:off x="69564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نصيحة للقراءة</a:t>
            </a:r>
            <a:endParaRPr/>
          </a:p>
        </p:txBody>
      </p:sp>
      <p:sp>
        <p:nvSpPr>
          <p:cNvPr id="1374" name="Google Shape;1374;p98"/>
          <p:cNvSpPr txBox="1"/>
          <p:nvPr>
            <p:ph idx="4" type="body"/>
          </p:nvPr>
        </p:nvSpPr>
        <p:spPr>
          <a:xfrm>
            <a:off x="69310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وقت الممارسة</a:t>
            </a:r>
            <a:endParaRPr/>
          </a:p>
        </p:txBody>
      </p:sp>
      <p:sp>
        <p:nvSpPr>
          <p:cNvPr id="1375" name="Google Shape;1375;p98"/>
          <p:cNvSpPr txBox="1"/>
          <p:nvPr>
            <p:ph type="ctrTitle"/>
          </p:nvPr>
        </p:nvSpPr>
        <p:spPr>
          <a:xfrm>
            <a:off x="7921869" y="0"/>
            <a:ext cx="39751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جدول الأعمال</a:t>
            </a:r>
            <a:endParaRPr/>
          </a:p>
        </p:txBody>
      </p:sp>
      <p:sp>
        <p:nvSpPr>
          <p:cNvPr id="1376" name="Google Shape;1376;p98"/>
          <p:cNvSpPr txBox="1"/>
          <p:nvPr>
            <p:ph idx="5" type="body"/>
          </p:nvPr>
        </p:nvSpPr>
        <p:spPr>
          <a:xfrm>
            <a:off x="66770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التفكُّر والمستجدات</a:t>
            </a:r>
            <a:endParaRPr/>
          </a:p>
        </p:txBody>
      </p:sp>
      <p:pic>
        <p:nvPicPr>
          <p:cNvPr id="1377" name="Google Shape;1377;p98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06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98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18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98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747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98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9420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762" y="1542556"/>
            <a:ext cx="5444200" cy="45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99"/>
          <p:cNvSpPr txBox="1"/>
          <p:nvPr>
            <p:ph idx="1" type="body"/>
          </p:nvPr>
        </p:nvSpPr>
        <p:spPr>
          <a:xfrm>
            <a:off x="9431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387" name="Google Shape;1387;p99"/>
          <p:cNvSpPr txBox="1"/>
          <p:nvPr>
            <p:ph idx="2" type="body"/>
          </p:nvPr>
        </p:nvSpPr>
        <p:spPr>
          <a:xfrm>
            <a:off x="9431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388" name="Google Shape;1388;p99"/>
          <p:cNvSpPr txBox="1"/>
          <p:nvPr>
            <p:ph idx="3" type="body"/>
          </p:nvPr>
        </p:nvSpPr>
        <p:spPr>
          <a:xfrm>
            <a:off x="9431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389" name="Google Shape;1389;p99"/>
          <p:cNvSpPr txBox="1"/>
          <p:nvPr>
            <p:ph idx="4" type="body"/>
          </p:nvPr>
        </p:nvSpPr>
        <p:spPr>
          <a:xfrm>
            <a:off x="9431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390" name="Google Shape;1390;p99"/>
          <p:cNvSpPr txBox="1"/>
          <p:nvPr>
            <p:ph idx="5" type="body"/>
          </p:nvPr>
        </p:nvSpPr>
        <p:spPr>
          <a:xfrm>
            <a:off x="76103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مستعدًا.</a:t>
            </a:r>
            <a:endParaRPr/>
          </a:p>
        </p:txBody>
      </p:sp>
      <p:sp>
        <p:nvSpPr>
          <p:cNvPr id="1391" name="Google Shape;1391;p99"/>
          <p:cNvSpPr txBox="1"/>
          <p:nvPr>
            <p:ph idx="6" type="body"/>
          </p:nvPr>
        </p:nvSpPr>
        <p:spPr>
          <a:xfrm>
            <a:off x="76123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حاضرًا.</a:t>
            </a:r>
            <a:endParaRPr/>
          </a:p>
        </p:txBody>
      </p:sp>
      <p:sp>
        <p:nvSpPr>
          <p:cNvPr id="1392" name="Google Shape;1392;p99"/>
          <p:cNvSpPr txBox="1"/>
          <p:nvPr>
            <p:ph idx="7" type="body"/>
          </p:nvPr>
        </p:nvSpPr>
        <p:spPr>
          <a:xfrm>
            <a:off x="76103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مهذبًا.</a:t>
            </a:r>
            <a:endParaRPr/>
          </a:p>
        </p:txBody>
      </p:sp>
      <p:sp>
        <p:nvSpPr>
          <p:cNvPr id="1393" name="Google Shape;1393;p99"/>
          <p:cNvSpPr txBox="1"/>
          <p:nvPr>
            <p:ph idx="8" type="body"/>
          </p:nvPr>
        </p:nvSpPr>
        <p:spPr>
          <a:xfrm>
            <a:off x="76103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اطرح أسئلة.</a:t>
            </a:r>
            <a:endParaRPr/>
          </a:p>
        </p:txBody>
      </p:sp>
      <p:sp>
        <p:nvSpPr>
          <p:cNvPr id="1394" name="Google Shape;1394;p99"/>
          <p:cNvSpPr txBox="1"/>
          <p:nvPr>
            <p:ph type="ctrTitle"/>
          </p:nvPr>
        </p:nvSpPr>
        <p:spPr>
          <a:xfrm>
            <a:off x="3406638" y="32084"/>
            <a:ext cx="84074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توجيهات ورشة العمل</a:t>
            </a:r>
            <a:endParaRPr/>
          </a:p>
        </p:txBody>
      </p:sp>
      <p:pic>
        <p:nvPicPr>
          <p:cNvPr descr="Icon&#10;&#10;Description automatically generated" id="1395" name="Google Shape;1395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713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396" name="Google Shape;1396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713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397" name="Google Shape;1397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713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398" name="Google Shape;1398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991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00"/>
          <p:cNvSpPr txBox="1"/>
          <p:nvPr>
            <p:ph idx="1" type="body"/>
          </p:nvPr>
        </p:nvSpPr>
        <p:spPr>
          <a:xfrm>
            <a:off x="0" y="3583406"/>
            <a:ext cx="3383279" cy="2519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0" i="0" lang="ar" sz="2800" u="none"/>
              <a:t>تساعد هذه النصيحة الأطفال على الاحتفاظ بأفكارهم بناءً على ما يقوله الكتاب بدلاً من اختلاق الأمور أو الخروج عن الموضوع. </a:t>
            </a:r>
            <a:endParaRPr sz="2800"/>
          </a:p>
          <a:p>
            <a:pPr indent="0" lvl="0" marL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sp>
        <p:nvSpPr>
          <p:cNvPr id="1404" name="Google Shape;1404;p100"/>
          <p:cNvSpPr txBox="1"/>
          <p:nvPr>
            <p:ph idx="3" type="title"/>
          </p:nvPr>
        </p:nvSpPr>
        <p:spPr>
          <a:xfrm>
            <a:off x="10669806" y="24726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2</a:t>
            </a:r>
            <a:endParaRPr/>
          </a:p>
        </p:txBody>
      </p:sp>
      <p:sp>
        <p:nvSpPr>
          <p:cNvPr id="1405" name="Google Shape;1405;p100"/>
          <p:cNvSpPr txBox="1"/>
          <p:nvPr>
            <p:ph idx="5" type="title"/>
          </p:nvPr>
        </p:nvSpPr>
        <p:spPr>
          <a:xfrm>
            <a:off x="10669806" y="367462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3</a:t>
            </a:r>
            <a:endParaRPr/>
          </a:p>
        </p:txBody>
      </p:sp>
      <p:sp>
        <p:nvSpPr>
          <p:cNvPr id="1406" name="Google Shape;1406;p100"/>
          <p:cNvSpPr txBox="1"/>
          <p:nvPr>
            <p:ph idx="6" type="body"/>
          </p:nvPr>
        </p:nvSpPr>
        <p:spPr>
          <a:xfrm>
            <a:off x="6155383" y="141227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قل فكرتك.</a:t>
            </a:r>
            <a:endParaRPr/>
          </a:p>
        </p:txBody>
      </p:sp>
      <p:sp>
        <p:nvSpPr>
          <p:cNvPr id="1407" name="Google Shape;1407;p100"/>
          <p:cNvSpPr txBox="1"/>
          <p:nvPr>
            <p:ph idx="7" type="body"/>
          </p:nvPr>
        </p:nvSpPr>
        <p:spPr>
          <a:xfrm>
            <a:off x="6128523" y="252673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قل تفاصيل تطابق فكرتك.</a:t>
            </a:r>
            <a:endParaRPr/>
          </a:p>
        </p:txBody>
      </p:sp>
      <p:sp>
        <p:nvSpPr>
          <p:cNvPr id="1408" name="Google Shape;1408;p100"/>
          <p:cNvSpPr txBox="1"/>
          <p:nvPr>
            <p:ph idx="8" type="body"/>
          </p:nvPr>
        </p:nvSpPr>
        <p:spPr>
          <a:xfrm>
            <a:off x="6155383" y="3700044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ابحث عن صور أو كلمات في الكتاب تثبت فكرتك/ آراءك.</a:t>
            </a:r>
            <a:endParaRPr/>
          </a:p>
        </p:txBody>
      </p:sp>
      <p:sp>
        <p:nvSpPr>
          <p:cNvPr id="1409" name="Google Shape;1409;p100"/>
          <p:cNvSpPr txBox="1"/>
          <p:nvPr>
            <p:ph idx="13" type="title"/>
          </p:nvPr>
        </p:nvSpPr>
        <p:spPr>
          <a:xfrm>
            <a:off x="10669818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1</a:t>
            </a:r>
            <a:endParaRPr/>
          </a:p>
        </p:txBody>
      </p:sp>
      <p:sp>
        <p:nvSpPr>
          <p:cNvPr id="1410" name="Google Shape;1410;p100"/>
          <p:cNvSpPr txBox="1"/>
          <p:nvPr>
            <p:ph type="title"/>
          </p:nvPr>
        </p:nvSpPr>
        <p:spPr>
          <a:xfrm>
            <a:off x="291846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200"/>
              <a:buFont typeface="Calibri"/>
              <a:buNone/>
            </a:pPr>
            <a:r>
              <a:rPr b="1" i="0" lang="ar" u="none">
                <a:solidFill>
                  <a:srgbClr val="006FB6"/>
                </a:solidFill>
              </a:rPr>
              <a:t>اثبت الأمر!</a:t>
            </a:r>
            <a:endParaRPr/>
          </a:p>
        </p:txBody>
      </p:sp>
      <p:pic>
        <p:nvPicPr>
          <p:cNvPr id="1411" name="Google Shape;1411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885557" y="1361700"/>
            <a:ext cx="1612164" cy="18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101"/>
          <p:cNvSpPr txBox="1"/>
          <p:nvPr>
            <p:ph idx="1" type="body"/>
          </p:nvPr>
        </p:nvSpPr>
        <p:spPr>
          <a:xfrm>
            <a:off x="161185" y="1472418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b="0" i="0" lang="ar" sz="3200" u="none"/>
              <a:t>إثبات يوضح أن شيئًا ما صحيح.</a:t>
            </a:r>
            <a:endParaRPr/>
          </a:p>
        </p:txBody>
      </p:sp>
      <p:sp>
        <p:nvSpPr>
          <p:cNvPr id="1417" name="Google Shape;1417;p101"/>
          <p:cNvSpPr txBox="1"/>
          <p:nvPr>
            <p:ph idx="5" type="body"/>
          </p:nvPr>
        </p:nvSpPr>
        <p:spPr>
          <a:xfrm>
            <a:off x="8358142" y="1547679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i="0" lang="ar" sz="3200" u="none"/>
              <a:t>البرهان</a:t>
            </a:r>
            <a:endParaRPr b="1"/>
          </a:p>
        </p:txBody>
      </p:sp>
      <p:sp>
        <p:nvSpPr>
          <p:cNvPr id="1418" name="Google Shape;1418;p101"/>
          <p:cNvSpPr txBox="1"/>
          <p:nvPr>
            <p:ph type="ctrTitle"/>
          </p:nvPr>
        </p:nvSpPr>
        <p:spPr>
          <a:xfrm>
            <a:off x="-462643" y="144276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تفقد مصطلحات معرفة القراءة والكتابة</a:t>
            </a:r>
            <a:endParaRPr/>
          </a:p>
        </p:txBody>
      </p:sp>
      <p:sp>
        <p:nvSpPr>
          <p:cNvPr id="1419" name="Google Shape;1419;p101"/>
          <p:cNvSpPr txBox="1"/>
          <p:nvPr/>
        </p:nvSpPr>
        <p:spPr>
          <a:xfrm>
            <a:off x="123085" y="2482068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Calibri"/>
              <a:buNone/>
            </a:pPr>
            <a:r>
              <a:rPr b="0" i="0" lang="ar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جزء صغير من النص مثل الأمثلة أو الحقائق.</a:t>
            </a:r>
            <a:endParaRPr b="0" i="0" sz="32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0" name="Google Shape;1420;p101"/>
          <p:cNvSpPr txBox="1"/>
          <p:nvPr/>
        </p:nvSpPr>
        <p:spPr>
          <a:xfrm>
            <a:off x="8320042" y="2557329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Calibri"/>
              <a:buNone/>
            </a:pPr>
            <a:r>
              <a:rPr b="1" i="0" lang="ar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التفصيل</a:t>
            </a:r>
            <a:endParaRPr b="0" i="0" sz="32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102"/>
          <p:cNvSpPr txBox="1"/>
          <p:nvPr>
            <p:ph type="title"/>
          </p:nvPr>
        </p:nvSpPr>
        <p:spPr>
          <a:xfrm>
            <a:off x="3022049" y="32334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Arial"/>
              <a:buNone/>
            </a:pPr>
            <a:r>
              <a:rPr b="1" i="0" lang="ar" u="none"/>
              <a:t>لنشاهد</a:t>
            </a:r>
            <a:endParaRPr/>
          </a:p>
        </p:txBody>
      </p:sp>
      <p:pic>
        <p:nvPicPr>
          <p:cNvPr descr="Learn how to improve your child's reading comprehension by using our Prove it reading tip!" id="1426" name="Google Shape;1426;p102" title="Prove it!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834" y="1051563"/>
            <a:ext cx="6520290" cy="489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103"/>
          <p:cNvSpPr txBox="1"/>
          <p:nvPr>
            <p:ph type="title"/>
          </p:nvPr>
        </p:nvSpPr>
        <p:spPr>
          <a:xfrm>
            <a:off x="3173730" y="7795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400"/>
              <a:buFont typeface="Arial"/>
              <a:buNone/>
            </a:pPr>
            <a:r>
              <a:rPr b="1" i="0" lang="ar" sz="5400" u="none">
                <a:solidFill>
                  <a:srgbClr val="006FB6"/>
                </a:solidFill>
              </a:rPr>
              <a:t>قل فكرتك </a:t>
            </a:r>
            <a:endParaRPr sz="6000"/>
          </a:p>
        </p:txBody>
      </p:sp>
      <p:pic>
        <p:nvPicPr>
          <p:cNvPr descr="الصورة تحتوي على شخص، طفل، جهاز حاسوب محمول، مكان مغلق&#10;&#10;يُستحدث الوصف في سرية عالية" id="1432" name="Google Shape;1432;p10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367" r="3357" t="0"/>
          <a:stretch/>
        </p:blipFill>
        <p:spPr>
          <a:xfrm>
            <a:off x="111541" y="1329250"/>
            <a:ext cx="3146481" cy="253438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33" name="Google Shape;1433;p103"/>
          <p:cNvSpPr txBox="1"/>
          <p:nvPr>
            <p:ph idx="3" type="body"/>
          </p:nvPr>
        </p:nvSpPr>
        <p:spPr>
          <a:xfrm>
            <a:off x="111622" y="4068739"/>
            <a:ext cx="31464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None/>
            </a:pPr>
            <a:r>
              <a:rPr b="0" i="0" lang="ar" sz="2400" u="none"/>
              <a:t>إذا كان طفلك يعاني من صعوبة في ابتكار فكرة، فيمكنك المساعدة من خلال </a:t>
            </a:r>
            <a:r>
              <a:rPr b="1" i="0" lang="ar" sz="2400" u="none"/>
              <a:t>نمذجة واحدة.</a:t>
            </a:r>
            <a:r>
              <a:rPr b="0" i="0" lang="ar" sz="2400" u="none"/>
              <a:t> ثم اطلب منه التفاصيل والأدلة.</a:t>
            </a:r>
            <a:endParaRPr/>
          </a:p>
          <a:p>
            <a:pPr indent="0" lvl="0" marL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طائر يقف فوق حقل مغطى بالعشب&#10;&#10;يُستحدث الوصف تلقائيًا" id="1434" name="Google Shape;1434;p103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8593" y="1678788"/>
            <a:ext cx="2743800" cy="32370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صورة مقربة لزهرة&#10;&#10;يُستحدث الوصف تلقائيًا" id="1435" name="Google Shape;1435;p103"/>
          <p:cNvPicPr preferRelativeResize="0"/>
          <p:nvPr>
            <p:ph idx="5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15325" y="1692276"/>
            <a:ext cx="2589600" cy="32370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36" name="Google Shape;1436;p103"/>
          <p:cNvSpPr txBox="1"/>
          <p:nvPr>
            <p:ph idx="6" type="body"/>
          </p:nvPr>
        </p:nvSpPr>
        <p:spPr>
          <a:xfrm>
            <a:off x="3802980" y="5601813"/>
            <a:ext cx="73797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0" i="0" lang="ar" u="none"/>
              <a:t>ما هو رأيك بعد قراءة هذه الصفحات؟</a:t>
            </a:r>
            <a:endParaRPr/>
          </a:p>
        </p:txBody>
      </p:sp>
      <p:pic>
        <p:nvPicPr>
          <p:cNvPr descr="مسطح مائي&#10;&#10;يُستحدث الوصف تلقائيًا" id="1437" name="Google Shape;1437;p103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31207" y="1703388"/>
            <a:ext cx="2601900" cy="31878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38" name="Google Shape;1438;p103"/>
          <p:cNvPicPr preferRelativeResize="0"/>
          <p:nvPr/>
        </p:nvPicPr>
        <p:blipFill rotWithShape="1">
          <a:blip r:embed="rId7">
            <a:alphaModFix/>
          </a:blip>
          <a:srcRect b="0" l="0" r="0" t="-1666"/>
          <a:stretch/>
        </p:blipFill>
        <p:spPr>
          <a:xfrm flipH="1">
            <a:off x="11348656" y="5477438"/>
            <a:ext cx="463274" cy="6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104"/>
          <p:cNvSpPr txBox="1"/>
          <p:nvPr>
            <p:ph type="title"/>
          </p:nvPr>
        </p:nvSpPr>
        <p:spPr>
          <a:xfrm>
            <a:off x="2660383" y="227488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</a:pPr>
            <a:r>
              <a:rPr b="1" i="0" lang="ar" sz="4000" u="none">
                <a:solidFill>
                  <a:srgbClr val="006FB6"/>
                </a:solidFill>
              </a:rPr>
              <a:t>قل تفاصيل تطابق فكرتك</a:t>
            </a:r>
            <a:endParaRPr/>
          </a:p>
        </p:txBody>
      </p:sp>
      <p:sp>
        <p:nvSpPr>
          <p:cNvPr id="1444" name="Google Shape;1444;p104"/>
          <p:cNvSpPr txBox="1"/>
          <p:nvPr>
            <p:ph idx="1" type="body"/>
          </p:nvPr>
        </p:nvSpPr>
        <p:spPr>
          <a:xfrm>
            <a:off x="8694600" y="320762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sz="4000" u="none">
                <a:solidFill>
                  <a:srgbClr val="006FB6"/>
                </a:solidFill>
              </a:rPr>
              <a:t>مثال</a:t>
            </a:r>
            <a:endParaRPr/>
          </a:p>
        </p:txBody>
      </p:sp>
      <p:sp>
        <p:nvSpPr>
          <p:cNvPr id="1445" name="Google Shape;1445;p104"/>
          <p:cNvSpPr txBox="1"/>
          <p:nvPr>
            <p:ph idx="2" type="body"/>
          </p:nvPr>
        </p:nvSpPr>
        <p:spPr>
          <a:xfrm>
            <a:off x="8924850" y="1077262"/>
            <a:ext cx="30369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1" i="0" lang="ar" u="none">
                <a:solidFill>
                  <a:srgbClr val="006FB6"/>
                </a:solidFill>
              </a:rPr>
              <a:t>الطفل: </a:t>
            </a:r>
            <a:r>
              <a:rPr b="0" i="0" lang="ar" u="none">
                <a:solidFill>
                  <a:srgbClr val="006FB6"/>
                </a:solidFill>
              </a:rPr>
              <a:t>"أعرف لماذا يسمى هذا الكتاب "The Goose Who Likes to Swim" (الإوزة التي تحب السباحة).  </a:t>
            </a:r>
            <a:endParaRPr b="1">
              <a:solidFill>
                <a:schemeClr val="lt1"/>
              </a:solidFill>
            </a:endParaRPr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1" i="0" lang="ar" u="none">
                <a:solidFill>
                  <a:srgbClr val="006FB6"/>
                </a:solidFill>
              </a:rPr>
              <a:t>الشخص البالغ: </a:t>
            </a:r>
            <a:r>
              <a:rPr b="0" i="0" lang="ar" u="none">
                <a:solidFill>
                  <a:srgbClr val="006FB6"/>
                </a:solidFill>
              </a:rPr>
              <a:t>"رائع! أخبرني بالمزيد عن ذلك."</a:t>
            </a:r>
            <a:endParaRPr/>
          </a:p>
        </p:txBody>
      </p:sp>
      <p:sp>
        <p:nvSpPr>
          <p:cNvPr id="1446" name="Google Shape;1446;p104"/>
          <p:cNvSpPr txBox="1"/>
          <p:nvPr>
            <p:ph idx="3" type="body"/>
          </p:nvPr>
        </p:nvSpPr>
        <p:spPr>
          <a:xfrm>
            <a:off x="8952017" y="4472638"/>
            <a:ext cx="30369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1" i="0" lang="ar" u="none">
                <a:solidFill>
                  <a:srgbClr val="006FB6"/>
                </a:solidFill>
              </a:rPr>
              <a:t>الطفل: </a:t>
            </a:r>
            <a:r>
              <a:rPr b="0" i="0" lang="ar" u="none">
                <a:solidFill>
                  <a:srgbClr val="006FB6"/>
                </a:solidFill>
              </a:rPr>
              <a:t>"حسنًا، ويب تحب السباحة. لذلك لا بد أن الأمر يتعلق بويب".</a:t>
            </a:r>
            <a:endParaRPr>
              <a:solidFill>
                <a:srgbClr val="006FB6"/>
              </a:solidFill>
            </a:endParaRPr>
          </a:p>
          <a:p>
            <a:pPr indent="-508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447" name="Google Shape;1447;p104"/>
          <p:cNvSpPr txBox="1"/>
          <p:nvPr>
            <p:ph idx="4" type="body"/>
          </p:nvPr>
        </p:nvSpPr>
        <p:spPr>
          <a:xfrm>
            <a:off x="203083" y="1572562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rPr b="0" i="0" lang="ar" sz="3200" u="none"/>
              <a:t>إن مطالبة طفلك بإعطاء تفاصيل تساعده على فهم كيفية توافق أجزاء النص معًا.</a:t>
            </a:r>
            <a:endParaRPr/>
          </a:p>
          <a:p>
            <a:pPr indent="-228600" lvl="1" marL="685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</a:pPr>
            <a:r>
              <a:rPr b="0" i="0" lang="ar" sz="3200" u="none">
                <a:latin typeface="Times New Roman"/>
                <a:ea typeface="Times New Roman"/>
                <a:cs typeface="Times New Roman"/>
                <a:sym typeface="Times New Roman"/>
              </a:rPr>
              <a:t>هذا مثير للاهتمام. كيف تعرف ذلك؟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1" marL="685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</a:pPr>
            <a:r>
              <a:rPr b="0" i="0" lang="ar" sz="3200" u="none">
                <a:latin typeface="Times New Roman"/>
                <a:ea typeface="Times New Roman"/>
                <a:cs typeface="Times New Roman"/>
                <a:sym typeface="Times New Roman"/>
              </a:rPr>
              <a:t>قل المزيد.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1" marL="685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</a:pPr>
            <a:r>
              <a:rPr b="0" i="0" lang="ar" sz="3200" u="none">
                <a:latin typeface="Times New Roman"/>
                <a:ea typeface="Times New Roman"/>
                <a:cs typeface="Times New Roman"/>
                <a:sym typeface="Times New Roman"/>
              </a:rPr>
              <a:t>هذه فكرة رائعة. ما هي بعض التفاصيل التي جعلتك تفكر في تلك الفكرة؟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08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2_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