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6" r:id="rId3"/>
    <p:sldMasterId id="2147483675" r:id="rId4"/>
    <p:sldMasterId id="2147483683" r:id="rId5"/>
    <p:sldMasterId id="2147483694" r:id="rId6"/>
    <p:sldMasterId id="2147483703" r:id="rId7"/>
    <p:sldMasterId id="2147483718" r:id="rId8"/>
    <p:sldMasterId id="2147483726" r:id="rId9"/>
    <p:sldMasterId id="2147483735" r:id="rId10"/>
  </p:sldMasterIdLst>
  <p:notesMasterIdLst>
    <p:notesMasterId r:id="rId28"/>
  </p:notesMasterIdLst>
  <p:sldIdLst>
    <p:sldId id="256" r:id="rId11"/>
    <p:sldId id="257" r:id="rId12"/>
    <p:sldId id="258" r:id="rId13"/>
    <p:sldId id="273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XbFUJECkA9CV+DeVZhc/kcHT5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1" name="Google Shape;14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8" name="Google Shape;1518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7" name="Google Shape;1527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4" name="Google Shape;15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4" name="Google Shape;15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a74253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00" cy="117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g1dc9a74253b_0_13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2" name="Google Shape;1562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f4d5d668c8_0_1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6" name="Google Shape;1576;g1f4d5d668c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4" name="Google Shape;15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8" name="Google Shape;14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3" name="Google Shape;14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5" name="Google Shape;14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2" name="Google Shape;1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5" name="Google Shape;1485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8" name="Google Shape;1498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6" name="Google Shape;1506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6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96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6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6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6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97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7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9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9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98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9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98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98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9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98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98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8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8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9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99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99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99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99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99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99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99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9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0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0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0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0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0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0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0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0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0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0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10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4" name="Google Shape;234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2" name="Google Shape;252;p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0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0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0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0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0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0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0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10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0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0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10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10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0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0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0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4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10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4" name="Google Shape;284;p10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4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105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5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106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06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07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07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07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07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107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107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07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08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1" name="Google Shape;351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0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0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0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1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9630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3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29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30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0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2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92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2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92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2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2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2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92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92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92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62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2" name="Google Shape;44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8" name="Google Shape;448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3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9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3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3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9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9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94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94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1" name="Google Shape;461;p9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6" name="Google Shape;466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2" name="Google Shape;472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9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9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9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9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9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9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9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2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2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2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2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2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2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2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5"/>
          <p:cNvSpPr txBox="1">
            <a:spLocks noGrp="1"/>
          </p:cNvSpPr>
          <p:nvPr>
            <p:ph type="body" idx="1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45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ading tip with page">
  <p:cSld name="3_Reading tip with page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1" name="Google Shape;521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4" name="Google Shape;52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>
            <a:spLocks noGrp="1"/>
          </p:cNvSpPr>
          <p:nvPr>
            <p:ph type="body" idx="1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9" name="Google Shape;529;p46"/>
          <p:cNvSpPr>
            <a:spLocks noGrp="1"/>
          </p:cNvSpPr>
          <p:nvPr>
            <p:ph type="pic" idx="2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>
            <a:spLocks noGrp="1"/>
          </p:cNvSpPr>
          <p:nvPr>
            <p:ph type="body" idx="3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46"/>
          <p:cNvSpPr txBox="1">
            <a:spLocks noGrp="1"/>
          </p:cNvSpPr>
          <p:nvPr>
            <p:ph type="body" idx="4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Google Shape;532;p46"/>
          <p:cNvSpPr txBox="1">
            <a:spLocks noGrp="1"/>
          </p:cNvSpPr>
          <p:nvPr>
            <p:ph type="body" idx="5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46"/>
          <p:cNvSpPr txBox="1">
            <a:spLocks noGrp="1"/>
          </p:cNvSpPr>
          <p:nvPr>
            <p:ph type="body" idx="6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6" name="Google Shape;536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8" name="Google Shape;538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9" name="Google Shape;53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8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78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78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8" name="Google Shape;548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9" name="Google Shape;549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0" name="Google Shape;550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1" name="Google Shape;551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9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79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79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79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8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8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8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8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Google Shape;43;p63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9" name="Google Shape;569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2" name="Google Shape;57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2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2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82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82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Google Shape;580;p82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3" name="Google Shape;583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4" name="Google Shape;584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5" name="Google Shape;585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6" name="Google Shape;586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3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Google Shape;592;p8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Google Shape;593;p83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8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8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83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4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1" name="Google Shape;60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2" name="Google Shape;60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3" name="Google Shape;60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4" name="Google Shape;604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4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84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84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84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Google Shape;612;p8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84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p84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84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side bar">
  <p:cSld name="2 reading tip with side bar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4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4" name="Google Shape;624;p48"/>
          <p:cNvSpPr txBox="1">
            <a:spLocks noGrp="1"/>
          </p:cNvSpPr>
          <p:nvPr>
            <p:ph type="body" idx="2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5" name="Google Shape;625;p48"/>
          <p:cNvSpPr txBox="1">
            <a:spLocks noGrp="1"/>
          </p:cNvSpPr>
          <p:nvPr>
            <p:ph type="body" idx="3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6" name="Google Shape;626;p4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7" name="Google Shape;627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0" name="Google Shape;63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8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Google Shape;637;p8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38" name="Google Shape;63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0" name="Google Shape;64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1" name="Google Shape;641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46" name="Google Shape;646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5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85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85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8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86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86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86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6" name="Google Shape;656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657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658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9" name="Google Shape;65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6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86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86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86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87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87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87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87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73" name="Google Shape;673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4" name="Google Shape;674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6" name="Google Shape;676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8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2" name="Google Shape;68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4" name="Google Shape;68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5" name="Google Shape;68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6" name="Google Shape;686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8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91" name="Google Shape;69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3" name="Google Shape;69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4" name="Google Shape;69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0" name="Google Shape;7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1" name="Google Shape;7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2" name="Google Shape;702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5" name="Google Shape;70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l="548" t="8195" r="-547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64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9" name="Google Shape;70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0" name="Google Shape;71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1" name="Google Shape;71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9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4" name="Google Shape;714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9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7" name="Google Shape;717;p91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9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6" name="Google Shape;726;p5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5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8" name="Google Shape;72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0" name="Google Shape;730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1" name="Google Shape;731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3" name="Google Shape;733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4" name="Google Shape;73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0" name="Google Shape;740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1" name="Google Shape;741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2" name="Google Shape;74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5" name="Google Shape;74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6" name="Google Shape;746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8" name="Google Shape;748;p5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5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5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5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5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5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5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5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53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53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53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6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1" name="Google Shape;761;p66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66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3" name="Google Shape;763;p66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66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5" name="Google Shape;765;p66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p66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66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6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7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0" name="Google Shape;780;p6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67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3" name="Google Shape;783;p67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4" name="Google Shape;784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6" name="Google Shape;78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7" name="Google Shape;78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8" name="Google Shape;78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9" name="Google Shape;78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0" name="Google Shape;79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6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6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6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2" name="Google Shape;802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6" name="Google Shape;80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7" name="Google Shape;80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8" name="Google Shape;80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Google Shape;816;p6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6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6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p6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6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6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6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4" name="Google Shape;82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6" name="Google Shape;82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7" name="Google Shape;82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9" name="Google Shape;82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0" name="Google Shape;83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8" name="Google Shape;83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1" name="Google Shape;8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2" name="Google Shape;842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4" name="Google Shape;844;p70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70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6" name="Google Shape;846;p70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Google Shape;847;p70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8" name="Google Shape;848;p70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70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70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70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2" name="Google Shape;852;p70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6" name="Google Shape;85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8" name="Google Shape;85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4" name="Google Shape;864;p7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Google Shape;865;p7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7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7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Google Shape;868;p7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Google Shape;869;p7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7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7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71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3" name="Google Shape;873;p71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74" name="Google Shape;874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71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0" name="Google Shape;88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1" name="Google Shape;88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2" name="Google Shape;88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3" name="Google Shape;88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4" name="Google Shape;88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8" name="Google Shape;888;p72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9" name="Google Shape;889;p72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3" name="Google Shape;893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4" name="Google Shape;894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5" name="Google Shape;89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9" name="Google Shape;899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1" name="Google Shape;901;p73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2" name="Google Shape;902;p73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6" name="Google Shape;90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1" name="Google Shape;91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2" name="Google Shape;912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4" name="Google Shape;914;p74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5" name="Google Shape;915;p74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6" name="Google Shape;916;p74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74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74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74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74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4" name="Google Shape;92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5" name="Google Shape;92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6" name="Google Shape;92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9" name="Google Shape;92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2" name="Google Shape;932;p75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6" name="Google Shape;936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8" name="Google Shape;938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0" name="Google Shape;94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1" name="Google Shape;94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7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4" name="Google Shape;944;p7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7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7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8" name="Google Shape;948;p77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9" name="Google Shape;949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a74253b_0_1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56" name="Google Shape;956;g1dc9a74253b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g1dc9a74253b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8" name="Google Shape;958;g1dc9a74253b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9" name="Google Shape;959;g1dc9a74253b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0" name="Google Shape;960;g1dc9a74253b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1" name="Google Shape;961;g1dc9a74253b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2" name="Google Shape;962;g1dc9a74253b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g1dc9a74253b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g1dc9a74253b_0_1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1dc9a74253b_0_1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6" name="Google Shape;966;g1dc9a74253b_0_1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7" name="Google Shape;967;g1dc9a74253b_0_1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8" name="Google Shape;968;g1dc9a74253b_0_1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9" name="Google Shape;969;g1dc9a74253b_0_1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g1dc9a74253b_0_1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g1dc9a74253b_0_1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g1dc9a74253b_0_1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dc9a74253b_0_17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g1dc9a74253b_0_17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g1dc9a74253b_0_17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7" name="Google Shape;977;g1dc9a74253b_0_1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8" name="Google Shape;978;g1dc9a74253b_0_17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9" name="Google Shape;979;g1dc9a74253b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g1dc9a74253b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1" name="Google Shape;981;g1dc9a74253b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2" name="Google Shape;982;g1dc9a74253b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3" name="Google Shape;983;g1dc9a74253b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4" name="Google Shape;984;g1dc9a74253b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5" name="Google Shape;985;g1dc9a74253b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g1dc9a74253b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g1dc9a74253b_0_1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1dc9a74253b_0_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1dc9a74253b_0_1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a74253b_0_1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c9a74253b_0_19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3" name="Google Shape;993;g1dc9a74253b_0_196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4" name="Google Shape;994;g1dc9a74253b_0_1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5" name="Google Shape;995;g1dc9a74253b_0_196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6" name="Google Shape;996;g1dc9a74253b_0_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g1dc9a74253b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8" name="Google Shape;998;g1dc9a74253b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9" name="Google Shape;999;g1dc9a74253b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0" name="Google Shape;1000;g1dc9a74253b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1" name="Google Shape;1001;g1dc9a74253b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2" name="Google Shape;1002;g1dc9a74253b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g1dc9a74253b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g1dc9a74253b_0_1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1dc9a74253b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1dc9a74253b_0_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a74253b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g1dc9a74253b_0_196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dc9a74253b_0_21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1" name="Google Shape;1011;g1dc9a74253b_0_21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2" name="Google Shape;1012;g1dc9a74253b_0_21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3" name="Google Shape;1013;g1dc9a74253b_0_21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g1dc9a74253b_0_21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g1dc9a74253b_0_21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g1dc9a74253b_0_21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g1dc9a74253b_0_21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g1dc9a74253b_0_21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19" name="Google Shape;1019;g1dc9a74253b_0_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g1dc9a74253b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1" name="Google Shape;1021;g1dc9a74253b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2" name="Google Shape;1022;g1dc9a74253b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3" name="Google Shape;1023;g1dc9a74253b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g1dc9a74253b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5" name="Google Shape;1025;g1dc9a74253b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1dc9a74253b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g1dc9a74253b_0_21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dc9a74253b_0_2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0" name="Google Shape;1030;g1dc9a74253b_0_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g1dc9a74253b_0_23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g1dc9a74253b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3" name="Google Shape;1033;g1dc9a74253b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4" name="Google Shape;1034;g1dc9a74253b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5" name="Google Shape;1035;g1dc9a74253b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6" name="Google Shape;1036;g1dc9a74253b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7" name="Google Shape;1037;g1dc9a74253b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8" name="Google Shape;1038;g1dc9a74253b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g1dc9a74253b_0_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g1dc9a74253b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Google Shape;1041;g1dc9a74253b_0_23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g1dc9a74253b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1dc9a74253b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1dc9a74253b_0_233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g1dc9a74253b_0_233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6" name="Google Shape;1046;g1dc9a74253b_0_233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7" name="Google Shape;1047;g1dc9a74253b_0_233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g1dc9a74253b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g1dc9a74253b_0_2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1" name="Google Shape;1051;g1dc9a74253b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g1dc9a74253b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g1dc9a74253b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4" name="Google Shape;1054;g1dc9a74253b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5" name="Google Shape;1055;g1dc9a74253b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6" name="Google Shape;1056;g1dc9a74253b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7" name="Google Shape;1057;g1dc9a74253b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g1dc9a74253b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g1dc9a74253b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0" name="Google Shape;1060;g1dc9a74253b_0_25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g1dc9a74253b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1dc9a74253b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g1dc9a74253b_0_25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4" name="Google Shape;1064;g1dc9a74253b_0_25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g1dc9a74253b_0_25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a74253b_0_27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8" name="Google Shape;1068;g1dc9a74253b_0_27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9" name="Google Shape;1069;g1dc9a74253b_0_27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70" name="Google Shape;1070;g1dc9a74253b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1" name="Google Shape;1071;g1dc9a74253b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2" name="Google Shape;1072;g1dc9a74253b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f4d5d668c8_0_133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0" name="Google Shape;1080;g1f4d5d668c8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1" name="Google Shape;1081;g1f4d5d668c8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2" name="Google Shape;1082;g1f4d5d668c8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g1f4d5d668c8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g1f4d5d668c8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5" name="Google Shape;1085;g1f4d5d668c8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1f4d5d668c8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g1f4d5d668c8_0_133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8" name="Google Shape;1088;g1f4d5d668c8_0_133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9" name="Google Shape;1089;g1f4d5d668c8_0_133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f4d5d668c8_0_14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g1f4d5d668c8_0_14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3" name="Google Shape;1093;g1f4d5d668c8_0_14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4" name="Google Shape;1094;g1f4d5d668c8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5" name="Google Shape;1095;g1f4d5d668c8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6" name="Google Shape;1096;g1f4d5d668c8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7" name="Google Shape;1097;g1f4d5d668c8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g1f4d5d668c8_0_1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g1f4d5d668c8_0_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g1f4d5d668c8_0_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g1f4d5d668c8_0_14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02" name="Google Shape;1102;g1f4d5d668c8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1f4d5d668c8_0_145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1f4d5d668c8_0_145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5" name="Google Shape;1105;g1f4d5d668c8_0_145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6" name="Google Shape;1106;g1f4d5d668c8_0_14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f4d5d668c8_0_16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g1f4d5d668c8_0_162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0" name="Google Shape;1110;g1f4d5d668c8_0_162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1" name="Google Shape;1111;g1f4d5d668c8_0_162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2" name="Google Shape;1112;g1f4d5d668c8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3" name="Google Shape;1113;g1f4d5d668c8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4" name="Google Shape;1114;g1f4d5d668c8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5" name="Google Shape;1115;g1f4d5d668c8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g1f4d5d668c8_0_1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g1f4d5d668c8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g1f4d5d668c8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g1f4d5d668c8_0_162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0" name="Google Shape;1120;g1f4d5d668c8_0_162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1" name="Google Shape;1121;g1f4d5d668c8_0_162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2" name="Google Shape;1122;g1f4d5d668c8_0_162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f4d5d668c8_0_17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g1f4d5d668c8_0_17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g1f4d5d668c8_0_178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" name="Google Shape;1127;g1f4d5d668c8_0_178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g1f4d5d668c8_0_17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29" name="Google Shape;1129;g1f4d5d668c8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0" name="Google Shape;1130;g1f4d5d668c8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1" name="Google Shape;1131;g1f4d5d668c8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2" name="Google Shape;1132;g1f4d5d668c8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g1f4d5d668c8_0_1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1f4d5d668c8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g1f4d5d668c8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f4d5d668c8_0_1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8" name="Google Shape;1138;g1f4d5d668c8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g1f4d5d668c8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0" name="Google Shape;1140;g1f4d5d668c8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1" name="Google Shape;1141;g1f4d5d668c8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2" name="Google Shape;1142;g1f4d5d668c8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1f4d5d668c8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g1f4d5d668c8_0_1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f4d5d668c8_0_20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7" name="Google Shape;1147;g1f4d5d668c8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8" name="Google Shape;1148;g1f4d5d668c8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9" name="Google Shape;1149;g1f4d5d668c8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0" name="Google Shape;1150;g1f4d5d668c8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1f4d5d668c8_0_20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f4d5d668c8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f4d5d668c8_0_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4d5d668c8_0_20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6" name="Google Shape;1156;g1f4d5d668c8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g1f4d5d668c8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8" name="Google Shape;1158;g1f4d5d668c8_0_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g1f4d5d668c8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f4d5d668c8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1" name="Google Shape;1161;g1f4d5d668c8_0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f4d5d668c8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f4d5d668c8_0_218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5" name="Google Shape;1165;g1f4d5d668c8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g1f4d5d668c8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7" name="Google Shape;1167;g1f4d5d668c8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f4d5d668c8_0_21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g1f4d5d668c8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0" name="Google Shape;1170;g1f4d5d668c8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1f4d5d668c8_0_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g1f4d5d668c8_0_218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3" name="Google Shape;1173;g1f4d5d668c8_0_218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g1f4d5d668c8_0_218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38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59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59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84" name="Google Shape;1184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5" name="Google Shape;1185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6" name="Google Shape;1186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7" name="Google Shape;118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5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9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4" name="Google Shape;119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5" name="Google Shape;119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6" name="Google Shape;119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7" name="Google Shape;119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8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5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3" name="Google Shape;1203;p58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4" name="Google Shape;1204;p58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5" name="Google Shape;1205;p58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6" name="Google Shape;1206;p58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58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58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0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60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2" name="Google Shape;1212;p60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60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4" name="Google Shape;121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5" name="Google Shape;121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6" name="Google Shape;121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7" name="Google Shape;121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6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6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4" name="Google Shape;1224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6" name="Google Shape;1226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7" name="Google Shape;1227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8" name="Google Shape;1228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4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7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2" name="Google Shape;1232;p147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3" name="Google Shape;1233;p147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4" name="Google Shape;1234;p147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5" name="Google Shape;1235;p147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8" name="Google Shape;1238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9" name="Google Shape;1239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0" name="Google Shape;1240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1" name="Google Shape;1241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48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148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7" name="Google Shape;1247;p148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148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148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48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1" name="Google Shape;1251;p148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2" name="Google Shape;1252;p148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3" name="Google Shape;1253;p148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4" name="Google Shape;1254;p148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7" name="Google Shape;125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8" name="Google Shape;125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0" name="Google Shape;1260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49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5" name="Google Shape;1265;p149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p149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5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9" name="Google Shape;126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0" name="Google Shape;127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1" name="Google Shape;127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2" name="Google Shape;1272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150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150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8" name="Google Shape;1278;p150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9" name="Google Shape;1279;p150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151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3" name="Google Shape;1283;p151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4" name="Google Shape;1284;p151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5" name="Google Shape;1285;p151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5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1" name="Google Shape;129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2" name="Google Shape;129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3" name="Google Shape;1293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9" name="Google Shape;1299;p153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0" name="Google Shape;1300;p153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1" name="Google Shape;1301;p153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5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4" name="Google Shape;1304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07" name="Google Shape;1307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54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15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p154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4" name="Google Shape;1314;p154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5" name="Google Shape;1315;p154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6" name="Google Shape;1316;p154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7" name="Google Shape;1317;p154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p154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155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2" name="Google Shape;1322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3" name="Google Shape;1323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4" name="Google Shape;1324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5" name="Google Shape;1325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1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5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0" name="Google Shape;1330;p155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" name="Google Shape;1331;p15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" name="Google Shape;1332;p155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3" name="Google Shape;1333;p155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4" name="Google Shape;1334;p155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" name="Google Shape;1335;p155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6" name="Google Shape;1336;p155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8" name="Google Shape;1338;p156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9" name="Google Shape;1339;p156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0" name="Google Shape;1340;p1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1" name="Google Shape;1341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2" name="Google Shape;1342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3" name="Google Shape;1343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4" name="Google Shape;1344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56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9" name="Google Shape;1349;p156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56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1" name="Google Shape;1351;p156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56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56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56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56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6" name="Google Shape;1356;p156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7" name="Google Shape;1357;p156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8" name="Google Shape;1358;p156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61" name="Google Shape;1361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2" name="Google Shape;1362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3" name="Google Shape;1363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4" name="Google Shape;1364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57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9" name="Google Shape;1369;p157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157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7" name="Google Shape;1177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8" name="Google Shape;1178;p5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79" name="Google Shape;1179;p5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76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9" name="Google Shape;619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2" name="Google Shape;722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dc9a74253b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2" name="Google Shape;952;g1dc9a74253b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3" name="Google Shape;953;g1dc9a74253b_0_1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f4d5d668c8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Google Shape;1075;g1f4d5d668c8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6" name="Google Shape;1076;g1f4d5d668c8_0_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1f4d5d668c8_0_12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yrEOI8RRJ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24" name="Google Shape;1424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Prove it</a:t>
            </a:r>
            <a:endParaRPr/>
          </a:p>
        </p:txBody>
      </p:sp>
      <p:sp>
        <p:nvSpPr>
          <p:cNvPr id="1425" name="Google Shape;1425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000">
              <a:solidFill>
                <a:srgbClr val="006FB6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vi-VN" sz="4000">
                <a:solidFill>
                  <a:srgbClr val="006FB6"/>
                </a:solidFill>
              </a:rPr>
              <a:t>Kể ra các chi tiết phù hợp với ý tưởng của con</a:t>
            </a:r>
            <a:endParaRPr/>
          </a:p>
        </p:txBody>
      </p:sp>
      <p:sp>
        <p:nvSpPr>
          <p:cNvPr id="1521" name="Google Shape;1521;p15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 sz="4000">
                <a:solidFill>
                  <a:srgbClr val="006FB6"/>
                </a:solidFill>
              </a:rPr>
              <a:t>Ví dụ</a:t>
            </a:r>
            <a:endParaRPr/>
          </a:p>
        </p:txBody>
      </p:sp>
      <p:sp>
        <p:nvSpPr>
          <p:cNvPr id="1522" name="Google Shape;1522;p15"/>
          <p:cNvSpPr txBox="1">
            <a:spLocks noGrp="1"/>
          </p:cNvSpPr>
          <p:nvPr>
            <p:ph type="body" idx="2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 b="1">
                <a:solidFill>
                  <a:srgbClr val="006FB6"/>
                </a:solidFill>
              </a:rPr>
              <a:t>Trẻ em: “</a:t>
            </a:r>
            <a:r>
              <a:rPr lang="vi-VN">
                <a:solidFill>
                  <a:srgbClr val="006FB6"/>
                </a:solidFill>
              </a:rPr>
              <a:t>Mình biết tại sao cuốn sách được gọi là “The Goose Who Likes to Swim.”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 b="1">
                <a:solidFill>
                  <a:srgbClr val="006FB6"/>
                </a:solidFill>
              </a:rPr>
              <a:t>Người lớn: “</a:t>
            </a:r>
            <a:r>
              <a:rPr lang="vi-VN">
                <a:solidFill>
                  <a:srgbClr val="006FB6"/>
                </a:solidFill>
              </a:rPr>
              <a:t>Tuyệt! Hãy cho biết thêm về việc đó.”</a:t>
            </a:r>
            <a:endParaRPr/>
          </a:p>
        </p:txBody>
      </p:sp>
      <p:sp>
        <p:nvSpPr>
          <p:cNvPr id="1523" name="Google Shape;1523;p15"/>
          <p:cNvSpPr txBox="1">
            <a:spLocks noGrp="1"/>
          </p:cNvSpPr>
          <p:nvPr>
            <p:ph type="body" idx="3"/>
          </p:nvPr>
        </p:nvSpPr>
        <p:spPr>
          <a:xfrm>
            <a:off x="230115" y="4859972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 b="1">
                <a:solidFill>
                  <a:srgbClr val="006FB6"/>
                </a:solidFill>
              </a:rPr>
              <a:t>Trẻ em: </a:t>
            </a:r>
            <a:r>
              <a:rPr lang="vi-VN">
                <a:solidFill>
                  <a:srgbClr val="006FB6"/>
                </a:solidFill>
              </a:rPr>
              <a:t>“Chà, Web thích bơi lội. Vì vậy, sách phải nói về Web chứ.”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endParaRPr/>
          </a:p>
        </p:txBody>
      </p:sp>
      <p:sp>
        <p:nvSpPr>
          <p:cNvPr id="1524" name="Google Shape;1524;p15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30961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 sz="3200"/>
              <a:t>Yêu cầu trẻ đưa ra các chi tiết giúp chúng hiểu các phần của nội dung khớp với nhau như thế nào.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000">
                <a:latin typeface="Calibri"/>
                <a:ea typeface="Calibri"/>
                <a:cs typeface="Calibri"/>
                <a:sym typeface="Calibri"/>
              </a:rPr>
              <a:t>Thật thú vị đấy. Sao con biết được điều đó?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000">
                <a:latin typeface="Calibri"/>
                <a:ea typeface="Calibri"/>
                <a:cs typeface="Calibri"/>
                <a:sym typeface="Calibri"/>
              </a:rPr>
              <a:t>Hãy nói thêm.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000">
                <a:latin typeface="Calibri"/>
                <a:ea typeface="Calibri"/>
                <a:cs typeface="Calibri"/>
                <a:sym typeface="Calibri"/>
              </a:rPr>
              <a:t>Đó là một ý tưởng tuyệt vời. Một số chi tiết nào khiến con nghĩ ra ý tưởng đó?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/>
              <a:t>Tìm hình ảnh/ngôn từ</a:t>
            </a:r>
            <a:endParaRPr/>
          </a:p>
        </p:txBody>
      </p:sp>
      <p:sp>
        <p:nvSpPr>
          <p:cNvPr id="1530" name="Google Shape;1530;p16"/>
          <p:cNvSpPr txBox="1">
            <a:spLocks noGrp="1"/>
          </p:cNvSpPr>
          <p:nvPr>
            <p:ph type="body" idx="2"/>
          </p:nvPr>
        </p:nvSpPr>
        <p:spPr>
          <a:xfrm>
            <a:off x="4844716" y="1692275"/>
            <a:ext cx="7113604" cy="4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vi-VN" sz="2800" b="1"/>
              <a:t>Người lớn: </a:t>
            </a:r>
            <a:r>
              <a:rPr lang="vi-VN" sz="2800"/>
              <a:t>“Con  có thể chứng minh điều đó chứ? Hãy cho xem trong sách nơi con có được ý tưởng đó.”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vi-VN" sz="2800" b="1"/>
              <a:t>Trẻ em: </a:t>
            </a:r>
            <a:r>
              <a:rPr lang="vi-VN" sz="2800"/>
              <a:t>“Sách nói rằng Web thích bơi ngay ở đây, trong câu này.”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vi-VN" sz="2800" b="1"/>
              <a:t>Người lớn: </a:t>
            </a:r>
            <a:r>
              <a:rPr lang="vi-VN" sz="2800"/>
              <a:t>“Không biết chú ngỗng con nào tên là Web nhỉ. Liệu chú ấy có bơi trong cái ao đó không nhỉ. Hãy tiếp tục đọc nào.”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 sz="2800"/>
              <a:t>Yêu cầu trẻ chứng minh điều đó bằng hình ảnh hoặc từ ngữ câu chuyện có thể giúp trẻ đi đúng hướng.</a:t>
            </a:r>
            <a:endParaRPr/>
          </a:p>
        </p:txBody>
      </p:sp>
      <p:pic>
        <p:nvPicPr>
          <p:cNvPr id="1531" name="Google Shape;1531;p16" descr="A bird standing on top of a grass covered fiel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7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37" name="Google Shape;1537;p17"/>
          <p:cNvSpPr txBox="1">
            <a:spLocks noGrp="1"/>
          </p:cNvSpPr>
          <p:nvPr>
            <p:ph type="body" idx="1"/>
          </p:nvPr>
        </p:nvSpPr>
        <p:spPr>
          <a:xfrm>
            <a:off x="1625600" y="2980307"/>
            <a:ext cx="3837861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đưa ra một ví dụ từ câu chuyện để chứng minh điều đó đã xảy ra không?</a:t>
            </a:r>
            <a:endParaRPr/>
          </a:p>
        </p:txBody>
      </p:sp>
      <p:sp>
        <p:nvSpPr>
          <p:cNvPr id="1538" name="Google Shape;1538;p17"/>
          <p:cNvSpPr txBox="1">
            <a:spLocks noGrp="1"/>
          </p:cNvSpPr>
          <p:nvPr>
            <p:ph type="body" idx="2"/>
          </p:nvPr>
        </p:nvSpPr>
        <p:spPr>
          <a:xfrm>
            <a:off x="3773789" y="4724950"/>
            <a:ext cx="3837861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3" marR="0" lvl="0" indent="-4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rõ ràng đã liên kết một số bằng chứng với lời giải thích của mình. Giỏi lắm!</a:t>
            </a:r>
            <a:endParaRPr/>
          </a:p>
        </p:txBody>
      </p:sp>
      <p:sp>
        <p:nvSpPr>
          <p:cNvPr id="1539" name="Google Shape;1539;p1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gì về câu chuyện này?</a:t>
            </a:r>
            <a:endParaRPr/>
          </a:p>
        </p:txBody>
      </p:sp>
      <p:sp>
        <p:nvSpPr>
          <p:cNvPr id="1540" name="Google Shape;1540;p17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Chỉ vào bức tranh nơi chứng tỏ điều đó.</a:t>
            </a:r>
            <a:endParaRPr/>
          </a:p>
        </p:txBody>
      </p:sp>
      <p:pic>
        <p:nvPicPr>
          <p:cNvPr id="1541" name="Google Shape;1541;p17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47" name="Google Shape;1547;p18"/>
          <p:cNvSpPr txBox="1">
            <a:spLocks noGrp="1"/>
          </p:cNvSpPr>
          <p:nvPr>
            <p:ph type="body" idx="1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Nhân vật đã nói hoặc làm gì để khiến con nghĩ như vậy? Khi nào?</a:t>
            </a:r>
            <a:endParaRPr/>
          </a:p>
        </p:txBody>
      </p:sp>
      <p:sp>
        <p:nvSpPr>
          <p:cNvPr id="1548" name="Google Shape;1548;p18"/>
          <p:cNvSpPr txBox="1">
            <a:spLocks noGrp="1"/>
          </p:cNvSpPr>
          <p:nvPr>
            <p:ph type="body" idx="2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gì sau khi đọc nó? Hãy cho biết thêm về việc đó.</a:t>
            </a:r>
            <a:endParaRPr/>
          </a:p>
        </p:txBody>
      </p:sp>
      <p:sp>
        <p:nvSpPr>
          <p:cNvPr id="1549" name="Google Shape;1549;p18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70067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gì về vấn đề hay mâu thuẫn của câu chuyện này? Bằng chứng nào từ nội dung ủng hộ ý tưởng của con?</a:t>
            </a:r>
            <a:endParaRPr/>
          </a:p>
        </p:txBody>
      </p:sp>
      <p:pic>
        <p:nvPicPr>
          <p:cNvPr id="1550" name="Google Shape;15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dc9a74253b_0_1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56" name="Google Shape;1556;g1dc9a74253b_0_139"/>
          <p:cNvSpPr txBox="1">
            <a:spLocks noGrp="1"/>
          </p:cNvSpPr>
          <p:nvPr>
            <p:ph type="body" idx="1"/>
          </p:nvPr>
        </p:nvSpPr>
        <p:spPr>
          <a:xfrm>
            <a:off x="4588042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2800"/>
              <a:t>Chỉ vào trang hoặc đoạn văn có dẫn chứng- Hỏi “hãy chỉ cho tôi ở đâu” hoặc “tại sao.”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557" name="Google Shape;1557;g1dc9a74253b_0_139"/>
          <p:cNvSpPr txBox="1">
            <a:spLocks noGrp="1"/>
          </p:cNvSpPr>
          <p:nvPr>
            <p:ph type="body" idx="2"/>
          </p:nvPr>
        </p:nvSpPr>
        <p:spPr>
          <a:xfrm>
            <a:off x="4588042" y="315908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 sz="2800"/>
              <a:t>Sử dụng cách này với sách trong bất cứ ngôn ngữ nào. </a:t>
            </a:r>
            <a:endParaRPr sz="2800"/>
          </a:p>
        </p:txBody>
      </p:sp>
      <p:pic>
        <p:nvPicPr>
          <p:cNvPr id="1558" name="Google Shape;1558;g1dc9a74253b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1dc9a74253b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565" name="Google Shape;1565;p1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82441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Cho biết ý tưởng của con.</a:t>
            </a:r>
            <a:endParaRPr/>
          </a:p>
        </p:txBody>
      </p:sp>
      <p:sp>
        <p:nvSpPr>
          <p:cNvPr id="1566" name="Google Shape;1566;p19"/>
          <p:cNvSpPr txBox="1">
            <a:spLocks noGrp="1"/>
          </p:cNvSpPr>
          <p:nvPr>
            <p:ph type="body" idx="2"/>
          </p:nvPr>
        </p:nvSpPr>
        <p:spPr>
          <a:xfrm>
            <a:off x="1627988" y="2592249"/>
            <a:ext cx="446801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Kể ra các chi tiết phù hợp với ý tưởng của con.</a:t>
            </a:r>
            <a:endParaRPr/>
          </a:p>
        </p:txBody>
      </p:sp>
      <p:sp>
        <p:nvSpPr>
          <p:cNvPr id="1567" name="Google Shape;1567;p19"/>
          <p:cNvSpPr txBox="1">
            <a:spLocks noGrp="1"/>
          </p:cNvSpPr>
          <p:nvPr>
            <p:ph type="body" idx="3"/>
          </p:nvPr>
        </p:nvSpPr>
        <p:spPr>
          <a:xfrm>
            <a:off x="1655375" y="3809175"/>
            <a:ext cx="4440624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vi-VN" sz="3200"/>
              <a:t>Tìm hình ảnh hoặc từ ngữ trong sách chứng minh ý tưởng/suy nghĩ của con.</a:t>
            </a:r>
            <a:endParaRPr/>
          </a:p>
        </p:txBody>
      </p:sp>
      <p:sp>
        <p:nvSpPr>
          <p:cNvPr id="1568" name="Google Shape;1568;p1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569" name="Google Shape;1569;p1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570" name="Google Shape;1570;p1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571" name="Google Shape;1571;p1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572" name="Google Shape;1572;p1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73" name="Google Shape;1573;p19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f4d5d668c8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579" name="Google Shape;1579;g1f4d5d668c8_0_121"/>
          <p:cNvSpPr txBox="1">
            <a:spLocks noGrp="1"/>
          </p:cNvSpPr>
          <p:nvPr>
            <p:ph type="body" idx="1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580" name="Google Shape;1580;g1f4d5d668c8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id="1581" name="Google Shape;1581;g1f4d5d668c8_0_121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2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587" name="Google Shape;1587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24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2400"/>
          </a:p>
        </p:txBody>
      </p:sp>
      <p:pic>
        <p:nvPicPr>
          <p:cNvPr id="1589" name="Google Shape;1589;p24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Chứng tỏ điều đó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36" name="Google Shape;1436;p5"/>
          <p:cNvSpPr txBox="1">
            <a:spLocks noGrp="1"/>
          </p:cNvSpPr>
          <p:nvPr>
            <p:ph type="body" idx="3"/>
          </p:nvPr>
        </p:nvSpPr>
        <p:spPr>
          <a:xfrm>
            <a:off x="1660582" y="2653440"/>
            <a:ext cx="410013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" lvl="0" indent="-30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37" name="Google Shape;1437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60" lvl="0" indent="-60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38" name="Google Shape;1438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39" name="Google Shape;1439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422205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40" name="Google Shape;1440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5" name="Google Shape;1445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i="0" u="none" strike="noStrike" cap="non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"Mình đã học 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i="0" u="none" strike="noStrike" cap="non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được cách thêm vào những chữ khó!" 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 fontScale="90000"/>
          </a:bodyPr>
          <a:lstStyle/>
          <a:p>
            <a:r>
              <a:rPr lang="en"/>
              <a:t>Khảo sát về niềm tin của gia đình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444829" y="1486130"/>
            <a:ext cx="5676488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mã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trúng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thưởng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$15. Sau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tiên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cuối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770" y="148613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58" name="Google Shape;1458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59" name="Google Shape;1459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0" name="Google Shape;1460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1" name="Google Shape;1461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462" name="Google Shape;1462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463" name="Google Shape;1463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464" name="Google Shape;1464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-12700" algn="l" rtl="0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465" name="Google Shape;1465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id="1466" name="Google Shape;1466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Chứng tỏ điều đó!</a:t>
            </a:r>
            <a:endParaRPr/>
          </a:p>
        </p:txBody>
      </p:sp>
      <p:sp>
        <p:nvSpPr>
          <p:cNvPr id="1475" name="Google Shape;1475;p11"/>
          <p:cNvSpPr txBox="1">
            <a:spLocks noGrp="1"/>
          </p:cNvSpPr>
          <p:nvPr>
            <p:ph type="body" idx="1"/>
          </p:nvPr>
        </p:nvSpPr>
        <p:spPr>
          <a:xfrm>
            <a:off x="9222888" y="3510939"/>
            <a:ext cx="2497200" cy="3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 sz="2600"/>
              <a:t>Mẹo này giúp trẻ duy trì ý tưởng của mình dựa trên những gì cuốn sách nói thay vì bịa ra hoặc nói lạc đề!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76" name="Google Shape;1476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 txBox="1">
            <a:spLocks noGrp="1"/>
          </p:cNvSpPr>
          <p:nvPr>
            <p:ph type="title" idx="3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78" name="Google Shape;1478;p11"/>
          <p:cNvSpPr txBox="1">
            <a:spLocks noGrp="1"/>
          </p:cNvSpPr>
          <p:nvPr>
            <p:ph type="title" idx="5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479" name="Google Shape;1479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Cho biết ý tưởng của con.</a:t>
            </a:r>
            <a:endParaRPr/>
          </a:p>
        </p:txBody>
      </p:sp>
      <p:sp>
        <p:nvSpPr>
          <p:cNvPr id="1480" name="Google Shape;1480;p11"/>
          <p:cNvSpPr txBox="1">
            <a:spLocks noGrp="1"/>
          </p:cNvSpPr>
          <p:nvPr>
            <p:ph type="body" idx="7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Kể ra các chi tiết phù hợp với ý tưởng của con.</a:t>
            </a:r>
            <a:endParaRPr/>
          </a:p>
        </p:txBody>
      </p:sp>
      <p:sp>
        <p:nvSpPr>
          <p:cNvPr id="1481" name="Google Shape;1481;p1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Tìm hình ảnh hoặc từ ngữ trong sách chứng minh ý tưởng/suy nghĩ của con.</a:t>
            </a:r>
            <a:endParaRPr/>
          </a:p>
        </p:txBody>
      </p:sp>
      <p:sp>
        <p:nvSpPr>
          <p:cNvPr id="1482" name="Google Shape;1482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Chứng cứ cho thấy điều gì đó là đúng.</a:t>
            </a:r>
            <a:endParaRPr/>
          </a:p>
        </p:txBody>
      </p:sp>
      <p:sp>
        <p:nvSpPr>
          <p:cNvPr id="1488" name="Google Shape;1488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6720038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Một phần nhỏ nội dung, như ví dụ hoặc dữ kiện.</a:t>
            </a:r>
            <a:endParaRPr/>
          </a:p>
        </p:txBody>
      </p:sp>
      <p:sp>
        <p:nvSpPr>
          <p:cNvPr id="1489" name="Google Shape;1489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0" name="Google Shape;1490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1" name="Google Shape;1491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4000" b="1"/>
              <a:t>Bằng chứng</a:t>
            </a:r>
            <a:endParaRPr/>
          </a:p>
        </p:txBody>
      </p:sp>
      <p:sp>
        <p:nvSpPr>
          <p:cNvPr id="1492" name="Google Shape;1492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vi-VN" sz="4000" b="1"/>
              <a:t>Chi tiết</a:t>
            </a:r>
            <a:endParaRPr/>
          </a:p>
        </p:txBody>
      </p:sp>
      <p:sp>
        <p:nvSpPr>
          <p:cNvPr id="1493" name="Google Shape;1493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4" name="Google Shape;1494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5" name="Google Shape;1495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vi-VN"/>
              <a:t>Hãy xem nào</a:t>
            </a:r>
            <a:endParaRPr/>
          </a:p>
        </p:txBody>
      </p:sp>
      <p:sp>
        <p:nvSpPr>
          <p:cNvPr id="1501" name="Google Shape;1501;p13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02" name="Google Shape;1502;p13"/>
          <p:cNvSpPr txBox="1">
            <a:spLocks noGrp="1"/>
          </p:cNvSpPr>
          <p:nvPr>
            <p:ph type="body" idx="1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pic>
        <p:nvPicPr>
          <p:cNvPr id="1503" name="Google Shape;1503;p13" descr="Learn how to improve your child's reading comprehension by using our Prove it reading tip!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334" y="12124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>
                <a:solidFill>
                  <a:srgbClr val="006FB6"/>
                </a:solidFill>
              </a:rPr>
              <a:t>Cho biết ý tưởng của con </a:t>
            </a:r>
            <a:endParaRPr/>
          </a:p>
        </p:txBody>
      </p:sp>
      <p:pic>
        <p:nvPicPr>
          <p:cNvPr id="1509" name="Google Shape;1509;p14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67" r="3357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10" name="Google Shape;1510;p14"/>
          <p:cNvSpPr txBox="1">
            <a:spLocks noGrp="1"/>
          </p:cNvSpPr>
          <p:nvPr>
            <p:ph type="body" idx="3"/>
          </p:nvPr>
        </p:nvSpPr>
        <p:spPr>
          <a:xfrm>
            <a:off x="884508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lang="vi-VN" sz="2400"/>
              <a:t>Nếu trẻ gặp khó khăn khi đưa ra ý tưởng, quý vị có thể giúp đỡ </a:t>
            </a:r>
            <a:r>
              <a:rPr lang="vi-VN" sz="2400" b="1"/>
              <a:t>bằng cách làm mẫu</a:t>
            </a:r>
            <a:r>
              <a:rPr lang="vi-VN" sz="2400"/>
              <a:t>. Sau đó yêu cầu trẻ đưa ra chi tiết và bằng chứng.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11" name="Google Shape;1511;p14" descr="A bird standing on top of a grass covered field&#10;&#10;Description automatically generated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2" name="Google Shape;1512;p14" descr="A close up of a flower&#10;&#10;Description automatically generated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3" name="Google Shape;1513;p14"/>
          <p:cNvSpPr txBox="1">
            <a:spLocks noGrp="1"/>
          </p:cNvSpPr>
          <p:nvPr>
            <p:ph type="body" idx="6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/>
              <a:t>Con nghĩ gì sau khi đọc những trang này?</a:t>
            </a:r>
            <a:endParaRPr/>
          </a:p>
        </p:txBody>
      </p:sp>
      <p:pic>
        <p:nvPicPr>
          <p:cNvPr id="1514" name="Google Shape;1514;p14" descr="A body of wa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5" name="Google Shape;1515;p14"/>
          <p:cNvPicPr preferRelativeResize="0"/>
          <p:nvPr/>
        </p:nvPicPr>
        <p:blipFill rotWithShape="1">
          <a:blip r:embed="rId7">
            <a:alphaModFix/>
          </a:blip>
          <a:srcRect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Macintosh PowerPoint</Application>
  <PresentationFormat>Widescreen</PresentationFormat>
  <Paragraphs>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Noto Sans Symbols</vt:lpstr>
      <vt:lpstr>1_Custom Design</vt:lpstr>
      <vt:lpstr>Title Slides</vt:lpstr>
      <vt:lpstr>2_Main Slides</vt:lpstr>
      <vt:lpstr>3_Custom Design</vt:lpstr>
      <vt:lpstr>Right Side Bar Slides</vt:lpstr>
      <vt:lpstr>Left Sidebar Slides</vt:lpstr>
      <vt:lpstr>Main Slides</vt:lpstr>
      <vt:lpstr>Custom Design</vt:lpstr>
      <vt:lpstr>Left Sidebar Slides</vt:lpstr>
      <vt:lpstr>1_Right Side Bar Slides</vt:lpstr>
      <vt:lpstr>Workshop guide</vt:lpstr>
      <vt:lpstr>Chứng tỏ điều đó</vt:lpstr>
      <vt:lpstr>Chương trình buổi học</vt:lpstr>
      <vt:lpstr>Khảo sát về niềm tin của gia đình</vt:lpstr>
      <vt:lpstr>Hướng dẫn buổi học</vt:lpstr>
      <vt:lpstr>Chứng tỏ điều đó!</vt:lpstr>
      <vt:lpstr>Kiểm tra thuật ngữ về khả năng đọc viết</vt:lpstr>
      <vt:lpstr>Hãy xem nào</vt:lpstr>
      <vt:lpstr>Cho biết ý tưởng của con </vt:lpstr>
      <vt:lpstr>Kể ra các chi tiết phù hợp với ý tưởng của con</vt:lpstr>
      <vt:lpstr>Tìm hình ảnh/ngôn từ</vt:lpstr>
      <vt:lpstr>Đọc sách = trò chuyện (K-1)</vt:lpstr>
      <vt:lpstr>Đọc sách = trò chuyện (2-3)</vt:lpstr>
      <vt:lpstr>Gia đình đa ngôn ngữ</vt:lpstr>
      <vt:lpstr>Giờ thực hành</vt:lpstr>
      <vt:lpstr>Suy Ngẫm  </vt:lpstr>
      <vt:lpstr>Xin hãy đóng góp ý kiến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2025-02-07T16:47:09Z</dcterms:modified>
</cp:coreProperties>
</file>