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8" r:id="rId9"/>
    <p:sldMasterId id="2147483703" r:id="rId10"/>
    <p:sldMasterId id="2147483713" r:id="rId11"/>
    <p:sldMasterId id="2147483731" r:id="rId12"/>
    <p:sldMasterId id="2147483738" r:id="rId13"/>
    <p:sldMasterId id="2147483747" r:id="rId14"/>
    <p:sldMasterId id="214748376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gZP3nlGTbh0fI6yp/HgSQzL0WJ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0" name="Google Shape;156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6" name="Google Shape;1666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3" name="Google Shape;167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3" name="Google Shape;168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1ddb80ad663_0_136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2" name="Google Shape;1692;g1ddb80ad663_0_13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1" name="Google Shape;170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2c6466c60f0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5" name="Google Shape;1715;g2c6466c60f0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3" name="Google Shape;1723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7" name="Google Shape;156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2dfa35188fb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7" name="Google Shape;1587;g2dfa35188fb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4" name="Google Shape;159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1" name="Google Shape;1611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4" name="Google Shape;1624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7" name="Google Shape;1637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5" name="Google Shape;164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1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1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0.jpg"/><Relationship Id="rId5" Type="http://schemas.openxmlformats.org/officeDocument/2006/relationships/image" Target="../media/image3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8.jp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38.jp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jp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32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6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3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0.jpg"/><Relationship Id="rId5" Type="http://schemas.openxmlformats.org/officeDocument/2006/relationships/image" Target="../media/image3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8.jp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6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1.jp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32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1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1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1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7" name="Google Shape;1477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0" name="Google Shape;1480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1" name="Google Shape;1481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40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85" name="Google Shape;1485;p140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6" name="Google Shape;1486;p140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7" name="Google Shape;1487;p140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p140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p140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p140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1" name="Google Shape;1491;p140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4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4" name="Google Shape;1494;p141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95" name="Google Shape;1495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6" name="Google Shape;1496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7" name="Google Shape;1497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8" name="Google Shape;14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9" name="Google Shape;1499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141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p141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p141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p141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p141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p141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p141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9" name="Google Shape;1509;p141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2dfa35188fb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3" name="Google Shape;1513;g2dfa35188fb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2dfa35188f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g2dfa35188fb_0_70"/>
          <p:cNvCxnSpPr>
            <a:endCxn id="1512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6" name="Google Shape;1516;g2dfa35188f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g2dfa35188fb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8" name="Google Shape;1518;g2dfa35188fb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9" name="Google Shape;1519;g2dfa35188fb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dfa35188f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dfa35188fb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dfa35188fb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g2dfa35188fb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g2dfa35188fb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2dfa35188fb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0" name="Google Shape;1530;g2dfa35188fb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1" name="Google Shape;1531;g2dfa35188fb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2dfa35188fb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2dfa35188fb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5" name="Google Shape;1535;g2dfa35188fb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dfa35188fb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8" name="Google Shape;1538;g2dfa35188fb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9" name="Google Shape;1539;g2dfa35188fb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dfa35188fb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2" name="Google Shape;1542;g2dfa35188fb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dfa35188fb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g2dfa35188fb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6" name="Google Shape;1546;g2dfa35188fb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7" name="Google Shape;1547;g2dfa35188fb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8" name="Google Shape;1548;g2dfa35188fb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2dfa35188fb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51" name="Google Shape;1551;g2dfa35188fb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2dfa35188fb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54" name="Google Shape;1554;g2dfa35188fb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5" name="Google Shape;1555;g2dfa35188fb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dfa35188fb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1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2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2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2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2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2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2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2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1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1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1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1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1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1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1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1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1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6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6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6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6" name="Google Shape;53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0" name="Google Shape;550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3" name="Google Shape;55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4" name="Google Shape;55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2" name="Google Shape;56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6" name="Google Shape;56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1" name="Google Shape;58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4" name="Google Shape;58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4" name="Google Shape;59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7" name="Google Shape;59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4" name="Google Shape;604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9" name="Google Shape;639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7" name="Google Shape;65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8" name="Google Shape;67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4" name="Google Shape;6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7" name="Google Shape;69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98" name="Google Shape;69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4" name="Google Shape;704;p5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8" name="Google Shape;708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5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8" name="Google Shape;71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4" name="Google Shape;72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27" name="Google Shape;72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7" name="Google Shape;737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38" name="Google Shape;738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9" name="Google Shape;739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4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48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48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4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1" name="Google Shape;75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5" name="Google Shape;75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2" name="Google Shape;76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6" name="Google Shape;76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9" name="Google Shape;769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0" name="Google Shape;770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0" name="Google Shape;780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4" name="Google Shape;78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3" name="Google Shape;793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2" name="Google Shape;802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9" name="Google Shape;809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8" name="Google Shape;81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2" name="Google Shape;82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4" name="Google Shape;82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7" name="Google Shape;827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1" name="Google Shape;83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6" name="Google Shape;836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5" name="Google Shape;845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8" name="Google Shape;8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Google Shape;849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0" name="Google Shape;85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4" name="Google Shape;86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2" name="Google Shape;87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6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2" name="Google Shape;90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0" name="Google Shape;92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6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1" name="Google Shape;931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4" name="Google Shape;93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6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6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6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45" name="Google Shape;945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1" name="Google Shape;97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2" name="Google Shape;97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8" name="Google Shape;988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9" name="Google Shape;98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1" name="Google Shape;101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9" name="Google Shape;101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Google Shape;102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39" name="Google Shape;1039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1" name="Google Shape;1051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0" name="Google Shape;1060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1" name="Google Shape;1061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6" name="Google Shape;106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3" name="Google Shape;107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8" name="Google Shape;1088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9" name="Google Shape;109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1" name="Google Shape;1101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0" name="Google Shape;1110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9" name="Google Shape;1119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1" name="Google Shape;1131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ddb80ad663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3" name="Google Shape;1143;g1ddb80ad663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4" name="Google Shape;1144;g1ddb80ad663_0_1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db80ad663_0_14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db80ad663_0_14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db80ad663_0_14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g1ddb80ad663_0_1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9" name="Google Shape;1149;g1ddb80ad663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ddb80ad663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1ddb80ad663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g1ddb80ad663_0_1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db80ad663_0_1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db80ad663_0_1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g1ddb80ad663_0_1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db80ad663_0_1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db80ad663_0_1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ddb80ad663_0_1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1ddb80ad663_0_1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ddb80ad663_0_16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db80ad663_0_167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db80ad663_0_1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4" name="Google Shape;1164;g1ddb80ad663_0_167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65" name="Google Shape;1165;g1ddb80ad663_0_167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66" name="Google Shape;1166;g1ddb80ad663_0_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7" name="Google Shape;1167;g1ddb80ad663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g1ddb80ad663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g1ddb80ad663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g1ddb80ad663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g1ddb80ad663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2" name="Google Shape;1172;g1ddb80ad663_0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g1ddb80ad663_0_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74" name="Google Shape;1174;g1ddb80ad663_0_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5" name="Google Shape;1175;g1ddb80ad663_0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g1ddb80ad663_0_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g1ddb80ad663_0_1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8" name="Google Shape;1178;g1ddb80ad663_0_1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ddb80ad663_0_1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db80ad663_0_1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g1ddb80ad663_0_1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g1ddb80ad663_0_1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g1ddb80ad663_0_1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db80ad663_0_1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ddb80ad663_0_1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g1ddb80ad663_0_1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ddb80ad663_0_18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89" name="Google Shape;1189;g1ddb80ad663_0_186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90" name="Google Shape;1190;g1ddb80ad663_0_1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1" name="Google Shape;1191;g1ddb80ad663_0_18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2" name="Google Shape;1192;g1ddb80ad663_0_18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3" name="Google Shape;1193;g1ddb80ad663_0_18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4" name="Google Shape;1194;g1ddb80ad663_0_18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5" name="Google Shape;1195;g1ddb80ad663_0_18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6" name="Google Shape;1196;g1ddb80ad663_0_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7" name="Google Shape;1197;g1ddb80ad663_0_1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8" name="Google Shape;1198;g1ddb80ad663_0_1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ddb80ad663_0_2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01" name="Google Shape;1201;g1ddb80ad663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g1ddb80ad663_0_206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g1ddb80ad663_0_206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4" name="Google Shape;1204;g1ddb80ad663_0_206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205" name="Google Shape;1205;g1ddb80ad663_0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06" name="Google Shape;1206;g1ddb80ad663_0_20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7" name="Google Shape;1207;g1ddb80ad663_0_20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8" name="Google Shape;1208;g1ddb80ad663_0_20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9" name="Google Shape;1209;g1ddb80ad663_0_20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0" name="Google Shape;1210;g1ddb80ad663_0_20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1" name="Google Shape;1211;g1ddb80ad663_0_2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g1ddb80ad663_0_2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3" name="Google Shape;1213;g1ddb80ad663_0_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4" name="Google Shape;1214;g1ddb80ad663_0_206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5" name="Google Shape;1215;g1ddb80ad663_0_206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6" name="Google Shape;1216;g1ddb80ad663_0_2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db80ad663_0_206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g1ddb80ad663_0_2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g1ddb80ad663_0_2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Google Shape;1221;g1ddb80ad663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db80ad663_0_2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g1ddb80ad663_0_227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24" name="Google Shape;1224;g1ddb80ad663_0_227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225" name="Google Shape;1225;g1ddb80ad663_0_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6" name="Google Shape;1226;g1ddb80ad663_0_22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7" name="Google Shape;1227;g1ddb80ad663_0_22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8" name="Google Shape;1228;g1ddb80ad663_0_22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9" name="Google Shape;1229;g1ddb80ad663_0_22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0" name="Google Shape;1230;g1ddb80ad663_0_22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1" name="Google Shape;1231;g1ddb80ad663_0_2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g1ddb80ad663_0_2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3" name="Google Shape;1233;g1ddb80ad663_0_2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4" name="Google Shape;1234;g1ddb80ad663_0_227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5" name="Google Shape;1235;g1ddb80ad663_0_227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6" name="Google Shape;1236;g1ddb80ad663_0_22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80ad663_0_22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db80ad663_0_22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ddb80ad663_0_24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1" name="Google Shape;1241;g1ddb80ad663_0_24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ddb80ad663_0_246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3" name="Google Shape;1243;g1ddb80ad663_0_24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244" name="Google Shape;1244;g1ddb80ad663_0_24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5" name="Google Shape;1245;g1ddb80ad663_0_24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c6466c60f0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3" name="Google Shape;1253;g2c6466c60f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2c6466c60f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g2c6466c60f0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g2c6466c60f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7" name="Google Shape;1257;g2c6466c60f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2c6466c60f0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2c6466c60f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g2c6466c60f0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2c6466c60f0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c6466c60f0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c6466c60f0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5" name="Google Shape;1265;g2c6466c60f0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c6466c60f0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7" name="Google Shape;1267;g2c6466c60f0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2c6466c60f0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2c6466c60f0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2c6466c60f0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g2c6466c60f0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2c6466c60f0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2c6466c60f0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74" name="Google Shape;1274;g2c6466c60f0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75" name="Google Shape;1275;g2c6466c60f0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g2c6466c60f0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g2c6466c60f0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2c6466c60f0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2c6466c60f0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c6466c60f0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g2c6466c60f0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2c6466c60f0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2c6466c60f0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5" name="Google Shape;1285;g2c6466c60f0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g2c6466c60f0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2c6466c60f0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g2c6466c60f0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9" name="Google Shape;1289;g2c6466c60f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g2c6466c60f0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2c6466c60f0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g2c6466c60f0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2c6466c60f0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c6466c60f0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g2c6466c60f0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6466c60f0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g2c6466c60f0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2c6466c60f0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2c6466c60f0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2c6466c60f0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2" name="Google Shape;1302;g2c6466c60f0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2c6466c60f0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6466c60f0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c6466c60f0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g2c6466c60f0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2c6466c60f0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g2c6466c60f0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c6466c60f0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1" name="Google Shape;1311;g2c6466c60f0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2" name="Google Shape;1312;g2c6466c60f0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2c6466c60f0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2c6466c60f0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g2c6466c60f0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g2c6466c60f0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g2c6466c60f0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c6466c60f0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0" name="Google Shape;1320;g2c6466c60f0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2c6466c60f0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2c6466c60f0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3" name="Google Shape;1323;g2c6466c60f0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4" name="Google Shape;1324;g2c6466c60f0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2c6466c60f0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2c6466c60f0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c6466c60f0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9" name="Google Shape;1329;g2c6466c60f0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2c6466c60f0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2c6466c60f0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g2c6466c60f0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3" name="Google Shape;1333;g2c6466c60f0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g2c6466c60f0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2c6466c60f0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c6466c60f0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8" name="Google Shape;1338;g2c6466c60f0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g2c6466c60f0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g2c6466c60f0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g2c6466c60f0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2" name="Google Shape;1342;g2c6466c60f0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g2c6466c60f0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g2c6466c60f0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6466c60f0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2c6466c60f0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g2c6466c60f0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5" name="Google Shape;1355;p60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60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7" name="Google Shape;1357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8" name="Google Shape;1358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0" name="Google Shape;136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1" name="Google Shape;136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60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7" name="Google Shape;136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8" name="Google Shape;1368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3" name="Google Shape;137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5" name="Google Shape;1375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6" name="Google Shape;1376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1" name="Google Shape;1381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5" name="Google Shape;138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5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5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p5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p5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p5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p5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5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5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61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8" name="Google Shape;1398;p61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61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0" name="Google Shape;1400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01" name="Google Shape;1401;p6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2" name="Google Shape;1402;p6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p6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4" name="Google Shape;140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5" name="Google Shape;140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6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1" name="Google Shape;1411;p13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2" name="Google Shape;1412;p13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3" name="Google Shape;1413;p13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4" name="Google Shape;1414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5" name="Google Shape;1415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34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19" name="Google Shape;1419;p134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p13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p13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2" name="Google Shape;1422;p13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13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p13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p13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p13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p13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0" name="Google Shape;1430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13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13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39" name="Google Shape;1439;p13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2" name="Google Shape;1442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5" name="Google Shape;1445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6" name="Google Shape;1446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36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450" name="Google Shape;1450;p136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36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p136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3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137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p137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p137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p137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3" name="Google Shape;1463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7" name="Google Shape;1467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3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71" name="Google Shape;1471;p13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p13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p13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4" name="Google Shape;1474;p13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11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theme" Target="../theme/theme13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c6466c60f0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2c6466c60f0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2c6466c60f0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g2c6466c60f0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0" name="Google Shape;1350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1" name="Google Shape;1351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2" name="Google Shape;1352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4" name="Google Shape;674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2" name="Google Shape;742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7" name="Google Shape;857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8" name="Google Shape;858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9" name="Google Shape;859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ddb80ad663_0_1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39" name="Google Shape;1139;g1ddb80ad663_0_1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g1ddb80ad663_0_1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Relationship Id="rId4" Type="http://schemas.openxmlformats.org/officeDocument/2006/relationships/image" Target="../media/image5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2.jpg"/><Relationship Id="rId4" Type="http://schemas.openxmlformats.org/officeDocument/2006/relationships/image" Target="../media/image42.jpg"/><Relationship Id="rId5" Type="http://schemas.openxmlformats.org/officeDocument/2006/relationships/image" Target="../media/image45.jpg"/><Relationship Id="rId6" Type="http://schemas.openxmlformats.org/officeDocument/2006/relationships/image" Target="../media/image41.jpg"/><Relationship Id="rId7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7.png"/><Relationship Id="rId4" Type="http://schemas.openxmlformats.org/officeDocument/2006/relationships/image" Target="../media/image65.png"/><Relationship Id="rId5" Type="http://schemas.openxmlformats.org/officeDocument/2006/relationships/image" Target="../media/image44.png"/><Relationship Id="rId6" Type="http://schemas.openxmlformats.org/officeDocument/2006/relationships/image" Target="../media/image6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4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jpg"/><Relationship Id="rId4" Type="http://schemas.openxmlformats.org/officeDocument/2006/relationships/image" Target="../media/image54.png"/><Relationship Id="rId5" Type="http://schemas.openxmlformats.org/officeDocument/2006/relationships/image" Target="../media/image66.png"/><Relationship Id="rId6" Type="http://schemas.openxmlformats.org/officeDocument/2006/relationships/image" Target="../media/image49.png"/><Relationship Id="rId7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63" name="Google Shape;156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564" name="Google Shape;156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5"/>
          <p:cNvSpPr txBox="1"/>
          <p:nvPr>
            <p:ph type="title"/>
          </p:nvPr>
        </p:nvSpPr>
        <p:spPr>
          <a:xfrm>
            <a:off x="3605092" y="0"/>
            <a:ext cx="4759394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6FB6"/>
                </a:solidFill>
              </a:rPr>
              <a:t>اپنے خیال سے مماثلت والی تفصیلات بتائیں</a:t>
            </a:r>
            <a:endParaRPr/>
          </a:p>
        </p:txBody>
      </p:sp>
      <p:sp>
        <p:nvSpPr>
          <p:cNvPr id="1660" name="Google Shape;1660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4000" u="none">
                <a:solidFill>
                  <a:srgbClr val="006FB6"/>
                </a:solidFill>
              </a:rPr>
              <a:t>مثال</a:t>
            </a:r>
            <a:endParaRPr/>
          </a:p>
        </p:txBody>
      </p:sp>
      <p:sp>
        <p:nvSpPr>
          <p:cNvPr id="1661" name="Google Shape;1661;p15"/>
          <p:cNvSpPr txBox="1"/>
          <p:nvPr>
            <p:ph idx="2" type="body"/>
          </p:nvPr>
        </p:nvSpPr>
        <p:spPr>
          <a:xfrm>
            <a:off x="230115" y="1341102"/>
            <a:ext cx="3036900" cy="308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en-US" sz="2600" u="none">
                <a:solidFill>
                  <a:srgbClr val="006FB6"/>
                </a:solidFill>
              </a:rPr>
              <a:t>بچہ: "میں جانتا ہوں کہ کتاب کو "وہ ہنس جو تیرنا پسند کرتا ہے" کیوں کہا جاتا ہے۔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en-US" sz="2600" u="none">
                <a:solidFill>
                  <a:srgbClr val="006FB6"/>
                </a:solidFill>
              </a:rPr>
              <a:t>بالغ: </a:t>
            </a:r>
            <a:r>
              <a:rPr b="0" i="0" lang="en-US" sz="2600" u="none">
                <a:solidFill>
                  <a:srgbClr val="006FB6"/>
                </a:solidFill>
              </a:rPr>
              <a:t>"زبردست! مجھے اس کے بارے میں مزید بتائیں۔"</a:t>
            </a:r>
            <a:endParaRPr sz="2600"/>
          </a:p>
        </p:txBody>
      </p:sp>
      <p:sp>
        <p:nvSpPr>
          <p:cNvPr id="1662" name="Google Shape;1662;p15"/>
          <p:cNvSpPr txBox="1"/>
          <p:nvPr>
            <p:ph idx="3" type="body"/>
          </p:nvPr>
        </p:nvSpPr>
        <p:spPr>
          <a:xfrm>
            <a:off x="230115" y="4738943"/>
            <a:ext cx="3036900" cy="136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en-US" sz="2600" u="none">
                <a:solidFill>
                  <a:srgbClr val="006FB6"/>
                </a:solidFill>
              </a:rPr>
              <a:t>بچہ: </a:t>
            </a:r>
            <a:r>
              <a:rPr b="0" i="0" lang="en-US" sz="2600" u="none">
                <a:solidFill>
                  <a:srgbClr val="006FB6"/>
                </a:solidFill>
              </a:rPr>
              <a:t>"ٹھیک ہے، ویب کو تیرنا پسند ہے۔ تو یہ ضرور ویب کے بارے میں ہوگی۔"</a:t>
            </a:r>
            <a:endParaRPr sz="2600">
              <a:solidFill>
                <a:srgbClr val="006FB6"/>
              </a:solidFill>
            </a:endParaRPr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3" name="Google Shape;1663;p1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200" u="none"/>
              <a:t>اپنے بچے سے تفصیلات دینے کے لیے پوچھنے سے انھیں یہ سمجھنے میں مدد ملتی ہے کہ متن کے حصے کیسے ایک ساتھ فٹ ہوتے ہیں۔</a:t>
            </a:r>
            <a:endParaRPr/>
          </a:p>
          <a:p>
            <a:pPr indent="-228600" lvl="1" marL="685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u="none">
                <a:latin typeface="Calibri"/>
                <a:ea typeface="Calibri"/>
                <a:cs typeface="Calibri"/>
                <a:sym typeface="Calibri"/>
              </a:rPr>
              <a:t>یہ دلچسپ ہے. آپ یہ کیسے جانتے ہیں؟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u="none">
                <a:latin typeface="Calibri"/>
                <a:ea typeface="Calibri"/>
                <a:cs typeface="Calibri"/>
                <a:sym typeface="Calibri"/>
              </a:rPr>
              <a:t>مزید بولیں۔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u="none">
                <a:latin typeface="Calibri"/>
                <a:ea typeface="Calibri"/>
                <a:cs typeface="Calibri"/>
                <a:sym typeface="Calibri"/>
              </a:rPr>
              <a:t>یہ ایک زبردست خیال ہے۔  وہ کچھ تفصیلات کیا ہیں جنہوں نے آپ کو اس خیال کے بارے میں سوچنے پر مجبور کیا؟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en-US" sz="5400" u="none"/>
              <a:t>تصاویر/الفاظ تلاش کریں</a:t>
            </a:r>
            <a:endParaRPr/>
          </a:p>
        </p:txBody>
      </p:sp>
      <p:sp>
        <p:nvSpPr>
          <p:cNvPr id="1669" name="Google Shape;1669;p16"/>
          <p:cNvSpPr txBox="1"/>
          <p:nvPr/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بالغ: </a:t>
            </a: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"کیا آپ یہ میرے لیے ثابت کر سکتے ہو؟ مجھے کتاب میں دکھائیں جہاں آپ کو یہ نظریہ ملا۔"</a:t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بچہ: </a:t>
            </a: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"اس جملے میں یہ کہتا ہے کہ ویب کو، یہاں تیرنا پسند ہے۔"</a:t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بالغ: </a:t>
            </a: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"میں حیران ہوں کہ کون سا بچہ ہنس ویب ہے۔ مجھے حیرت ہوگی کہ وہ اس تالاب میں تیراکی کرے گا۔ آئیے ہمیں پڑھتے رہنا چاہئے۔" </a:t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اپنے بچے سے کہانی کی تصاویر یا الفاظ سے ثابت کرنے کے لیے پوچھنے سے انہیں دوبارہ ٹریک پر آنے میں مدد مل سکتی ہے۔</a:t>
            </a:r>
            <a:endParaRPr b="0" i="1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ird standing on top of a grass covered field&#10;&#10;Description automatically generated" id="1670" name="Google Shape;167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 (K-1)</a:t>
            </a:r>
            <a:endParaRPr/>
          </a:p>
        </p:txBody>
      </p:sp>
      <p:sp>
        <p:nvSpPr>
          <p:cNvPr id="1676" name="Google Shape;1676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کیا آپ مجھے اس کہانی سے کوئی مثال دے سکتے ہیں جس سے ثابت ہو کہ یہ ہوا ہے؟</a:t>
            </a:r>
            <a:endParaRPr sz="2600"/>
          </a:p>
        </p:txBody>
      </p:sp>
      <p:sp>
        <p:nvSpPr>
          <p:cNvPr id="1677" name="Google Shape;1677;p17"/>
          <p:cNvSpPr txBox="1"/>
          <p:nvPr>
            <p:ph idx="2" type="body"/>
          </p:nvPr>
        </p:nvSpPr>
        <p:spPr>
          <a:xfrm>
            <a:off x="3891650" y="4724950"/>
            <a:ext cx="3720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آپ نے واضح طور پر اپنی وضاحت کے ساتھ کچھ ثبوت جوڑے ہیں۔ بہت اعلی!</a:t>
            </a:r>
            <a:endParaRPr sz="2600"/>
          </a:p>
        </p:txBody>
      </p:sp>
      <p:sp>
        <p:nvSpPr>
          <p:cNvPr id="1678" name="Google Shape;1678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اس کہانی کے بارے میں آپ کے کیا خیالات ہیں؟</a:t>
            </a:r>
            <a:endParaRPr sz="2600"/>
          </a:p>
        </p:txBody>
      </p:sp>
      <p:sp>
        <p:nvSpPr>
          <p:cNvPr id="1679" name="Google Shape;1679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اس تصویر کی طرف اشارہ کریں جہاں سے یہ ثابت ہوتا ہے۔</a:t>
            </a:r>
            <a:endParaRPr sz="2600"/>
          </a:p>
        </p:txBody>
      </p:sp>
      <p:pic>
        <p:nvPicPr>
          <p:cNvPr id="1680" name="Google Shape;1680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(2-3)</a:t>
            </a:r>
            <a:endParaRPr/>
          </a:p>
        </p:txBody>
      </p:sp>
      <p:sp>
        <p:nvSpPr>
          <p:cNvPr id="1686" name="Google Shape;1686;p18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آپ کو ایسا سوچنے کے لیے کردار نے کیا کہا یا کیا؟ کب؟</a:t>
            </a:r>
            <a:endParaRPr sz="2600"/>
          </a:p>
        </p:txBody>
      </p:sp>
      <p:sp>
        <p:nvSpPr>
          <p:cNvPr id="1687" name="Google Shape;1687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اسے پڑھنے کے بعد آپ کے کیا خیالات ہیں؟ مجھے اس کے بارے میں مزید بتائیں۔</a:t>
            </a:r>
            <a:endParaRPr sz="2600"/>
          </a:p>
        </p:txBody>
      </p:sp>
      <p:sp>
        <p:nvSpPr>
          <p:cNvPr id="1688" name="Google Shape;1688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اس کہانی کی دشواری یا تنازعہ کے بارے میں آپ کا کیا خیال ہے؟ متن سے کس طرح کا ثبوت آپ کے خیالات کی پشت پناہی کرتا ہے؟</a:t>
            </a:r>
            <a:endParaRPr sz="2600"/>
          </a:p>
        </p:txBody>
      </p:sp>
      <p:pic>
        <p:nvPicPr>
          <p:cNvPr id="1689" name="Google Shape;16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ddb80ad663_0_1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کثیر الِلسان خاندان</a:t>
            </a:r>
            <a:endParaRPr/>
          </a:p>
        </p:txBody>
      </p:sp>
      <p:sp>
        <p:nvSpPr>
          <p:cNvPr id="1695" name="Google Shape;1695;g1ddb80ad663_0_136"/>
          <p:cNvSpPr txBox="1"/>
          <p:nvPr>
            <p:ph idx="1" type="body"/>
          </p:nvPr>
        </p:nvSpPr>
        <p:spPr>
          <a:xfrm>
            <a:off x="1128404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ثبوت کے ساتھ صفحہ یا پیراگراف کی طرف نشاندہی کریں۔ کہیں: "مجھے دکھائیں کہاں" یا "کیوں؟"</a:t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96" name="Google Shape;1696;g1ddb80ad663_0_136"/>
          <p:cNvSpPr txBox="1"/>
          <p:nvPr>
            <p:ph idx="2" type="body"/>
          </p:nvPr>
        </p:nvSpPr>
        <p:spPr>
          <a:xfrm>
            <a:off x="1128404" y="296801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کسی بھی زبان میں کتابوں کے ساتھ اسے استعمال کریں۔</a:t>
            </a:r>
            <a:endParaRPr/>
          </a:p>
        </p:txBody>
      </p:sp>
      <p:pic>
        <p:nvPicPr>
          <p:cNvPr id="1697" name="Google Shape;1697;g1ddb80ad663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3962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g1ddb80ad663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373962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مشق کا وقت</a:t>
            </a:r>
            <a:endParaRPr/>
          </a:p>
        </p:txBody>
      </p:sp>
      <p:sp>
        <p:nvSpPr>
          <p:cNvPr id="1704" name="Google Shape;1704;p19"/>
          <p:cNvSpPr txBox="1"/>
          <p:nvPr>
            <p:ph idx="1" type="body"/>
          </p:nvPr>
        </p:nvSpPr>
        <p:spPr>
          <a:xfrm>
            <a:off x="710334" y="1445787"/>
            <a:ext cx="359279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/>
              <a:t>اپنا خیال بتائیں۔</a:t>
            </a:r>
            <a:endParaRPr sz="2800"/>
          </a:p>
        </p:txBody>
      </p:sp>
      <p:sp>
        <p:nvSpPr>
          <p:cNvPr id="1705" name="Google Shape;1705;p19"/>
          <p:cNvSpPr txBox="1"/>
          <p:nvPr>
            <p:ph idx="2" type="body"/>
          </p:nvPr>
        </p:nvSpPr>
        <p:spPr>
          <a:xfrm>
            <a:off x="789789" y="2615407"/>
            <a:ext cx="359292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/>
              <a:t>اپنے خیال سے مماثلت والی تفصیلات بتائیں:</a:t>
            </a:r>
            <a:endParaRPr sz="2800"/>
          </a:p>
        </p:txBody>
      </p:sp>
      <p:sp>
        <p:nvSpPr>
          <p:cNvPr id="1706" name="Google Shape;1706;p19"/>
          <p:cNvSpPr txBox="1"/>
          <p:nvPr>
            <p:ph idx="3" type="body"/>
          </p:nvPr>
        </p:nvSpPr>
        <p:spPr>
          <a:xfrm>
            <a:off x="410308" y="3823064"/>
            <a:ext cx="3972309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/>
              <a:t>کتاب کے اندر ایسی تصاویر یا الفاظ تلاش کریں جو آپ کے خیال/نظریات کو ثابت کرتے ہیں۔</a:t>
            </a:r>
            <a:endParaRPr sz="2800"/>
          </a:p>
        </p:txBody>
      </p:sp>
      <p:sp>
        <p:nvSpPr>
          <p:cNvPr id="1707" name="Google Shape;1707;p19"/>
          <p:cNvSpPr txBox="1"/>
          <p:nvPr>
            <p:ph idx="4" type="body"/>
          </p:nvPr>
        </p:nvSpPr>
        <p:spPr>
          <a:xfrm>
            <a:off x="4431325" y="14550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1</a:t>
            </a:r>
            <a:endParaRPr/>
          </a:p>
        </p:txBody>
      </p:sp>
      <p:sp>
        <p:nvSpPr>
          <p:cNvPr id="1708" name="Google Shape;1708;p19"/>
          <p:cNvSpPr txBox="1"/>
          <p:nvPr>
            <p:ph idx="5" type="body"/>
          </p:nvPr>
        </p:nvSpPr>
        <p:spPr>
          <a:xfrm>
            <a:off x="4431324" y="382306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3</a:t>
            </a:r>
            <a:endParaRPr/>
          </a:p>
        </p:txBody>
      </p:sp>
      <p:sp>
        <p:nvSpPr>
          <p:cNvPr id="1709" name="Google Shape;1709;p19"/>
          <p:cNvSpPr txBox="1"/>
          <p:nvPr/>
        </p:nvSpPr>
        <p:spPr>
          <a:xfrm>
            <a:off x="4431324" y="260481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19"/>
          <p:cNvSpPr txBox="1"/>
          <p:nvPr/>
        </p:nvSpPr>
        <p:spPr>
          <a:xfrm>
            <a:off x="5534775" y="1443846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جب آپ کے پاس کوئی سوال ہو تو مجھے کال کریں!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12" name="Google Shape;1712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2c6466c60f0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عکاسی کریں</a:t>
            </a:r>
            <a:endParaRPr/>
          </a:p>
        </p:txBody>
      </p:sp>
      <p:sp>
        <p:nvSpPr>
          <p:cNvPr id="1718" name="Google Shape;1718;g2c6466c60f0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پڑھنے کے ٹوٹکے کے بارے میں کوئی بھی سوالات؟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مڑیں اور اپنے بچے سے بات کریں: گھر پر پڑھنے کے اس ٹوٹکے کو آزمانے کے لیے کیا ہم تیار محسوس کرتے ہیں؟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آپ اسے گھر میں کس طرح استعمال کر سکتے ہیں براہ مہربانی شیئر کریں۔</a:t>
            </a:r>
            <a:endParaRPr/>
          </a:p>
        </p:txBody>
      </p:sp>
      <p:sp>
        <p:nvSpPr>
          <p:cNvPr id="1719" name="Google Shape;1719;g2c6466c60f0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>آپکا سوال کمرے میں موجود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کسی اور کی مدد کرے گا!</a:t>
            </a:r>
            <a:endParaRPr/>
          </a:p>
        </p:txBody>
      </p:sp>
      <p:pic>
        <p:nvPicPr>
          <p:cNvPr descr="A close up of a logo&#10;&#10;Description automatically generated" id="1720" name="Google Shape;1720;g2c6466c60f0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726" name="Google Shape;1726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728" name="Google Shape;1728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ثابت کریں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575" name="Google Shape;1575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576" name="Google Shape;1576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577" name="Google Shape;1577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578" name="Google Shape;1578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579" name="Google Shape;157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83" name="Google Shape;158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4" name="Google Shape;1584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dfa35188fb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خاندانی اعتماد کا سروے</a:t>
            </a:r>
            <a:endParaRPr/>
          </a:p>
        </p:txBody>
      </p:sp>
      <p:pic>
        <p:nvPicPr>
          <p:cNvPr id="1590" name="Google Shape;1590;g2dfa35188f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g2dfa35188fb_0_63"/>
          <p:cNvSpPr txBox="1"/>
          <p:nvPr/>
        </p:nvSpPr>
        <p:spPr>
          <a:xfrm>
            <a:off x="1035333" y="2645700"/>
            <a:ext cx="40233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آپ اپنے بچے کے ساتھ پڑھنے کے بارے میں کیسے محسوس کر رہے ہیں اس کو شیئر کرنے کے لیے اس کوڈ کو سکین کریں۔</a:t>
            </a:r>
            <a:endParaRPr b="1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7" name="Google Shape;1597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8" name="Google Shape;1598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9" name="Google Shape;1599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0" name="Google Shape;1600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601" name="Google Shape;1601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602" name="Google Shape;1602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603" name="Google Shape;1603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604" name="Google Shape;1604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605" name="Google Shape;16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6" name="Google Shape;16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7" name="Google Shape;160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08" name="Google Shape;160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ثابت کریں!</a:t>
            </a:r>
            <a:endParaRPr/>
          </a:p>
        </p:txBody>
      </p:sp>
      <p:sp>
        <p:nvSpPr>
          <p:cNvPr id="1614" name="Google Shape;1614;p11"/>
          <p:cNvSpPr txBox="1"/>
          <p:nvPr>
            <p:ph idx="1" type="body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sz="2600" u="none"/>
              <a:t>یہ ٹِپ بچوں کو چیزوں کو بنائے رکھنے یا موضوع سے ہٹ کر جانے کے بجائے کتاب کی باتوں پر مبنی اپنے نظریات قائم رکھنے میں مدد کرتی ہے! </a:t>
            </a:r>
            <a:endParaRPr sz="2600"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15" name="Google Shape;161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11"/>
          <p:cNvSpPr txBox="1"/>
          <p:nvPr>
            <p:ph idx="3" type="title"/>
          </p:nvPr>
        </p:nvSpPr>
        <p:spPr>
          <a:xfrm>
            <a:off x="5442947" y="254334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617" name="Google Shape;1617;p11"/>
          <p:cNvSpPr txBox="1"/>
          <p:nvPr/>
        </p:nvSpPr>
        <p:spPr>
          <a:xfrm>
            <a:off x="5442947" y="387011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11"/>
          <p:cNvSpPr txBox="1"/>
          <p:nvPr>
            <p:ph idx="6" type="body"/>
          </p:nvPr>
        </p:nvSpPr>
        <p:spPr>
          <a:xfrm>
            <a:off x="351692" y="1546718"/>
            <a:ext cx="520848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u="none"/>
              <a:t>اپنا خیال بتائیں۔</a:t>
            </a:r>
            <a:endParaRPr sz="2800"/>
          </a:p>
        </p:txBody>
      </p:sp>
      <p:sp>
        <p:nvSpPr>
          <p:cNvPr id="1619" name="Google Shape;1619;p11"/>
          <p:cNvSpPr txBox="1"/>
          <p:nvPr>
            <p:ph idx="7" type="body"/>
          </p:nvPr>
        </p:nvSpPr>
        <p:spPr>
          <a:xfrm>
            <a:off x="363415" y="2593268"/>
            <a:ext cx="520848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u="none"/>
              <a:t>اپنے خیال سے مماثلت والی تفصیلات بتائیں:</a:t>
            </a:r>
            <a:endParaRPr sz="2800"/>
          </a:p>
        </p:txBody>
      </p:sp>
      <p:sp>
        <p:nvSpPr>
          <p:cNvPr id="1620" name="Google Shape;1620;p11"/>
          <p:cNvSpPr txBox="1"/>
          <p:nvPr>
            <p:ph idx="8" type="body"/>
          </p:nvPr>
        </p:nvSpPr>
        <p:spPr>
          <a:xfrm>
            <a:off x="351692" y="3622041"/>
            <a:ext cx="520848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u="none"/>
              <a:t>کتاب کے اندر ایسی تصاویر یا الفاظ تلاش کریں جو آپ کے خیال/نظریات کو ثابت کرتے ہیں۔</a:t>
            </a:r>
            <a:endParaRPr sz="2800"/>
          </a:p>
        </p:txBody>
      </p:sp>
      <p:sp>
        <p:nvSpPr>
          <p:cNvPr id="1621" name="Google Shape;1621;p11"/>
          <p:cNvSpPr txBox="1"/>
          <p:nvPr/>
        </p:nvSpPr>
        <p:spPr>
          <a:xfrm>
            <a:off x="5442947" y="14512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وہ ثبوت جس سے یہ ظاہر ہوتا ہے کہ کچھ سچ ہے۔</a:t>
            </a:r>
            <a:endParaRPr/>
          </a:p>
        </p:txBody>
      </p:sp>
      <p:sp>
        <p:nvSpPr>
          <p:cNvPr id="1627" name="Google Shape;1627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متن کا ایک چھوٹا سا حصہ، جیسے مثالیں یا حقائق۔</a:t>
            </a:r>
            <a:endParaRPr/>
          </a:p>
        </p:txBody>
      </p:sp>
      <p:sp>
        <p:nvSpPr>
          <p:cNvPr id="1628" name="Google Shape;1628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29" name="Google Shape;1629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0" name="Google Shape;1630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ثبوت</a:t>
            </a:r>
            <a:endParaRPr/>
          </a:p>
        </p:txBody>
      </p:sp>
      <p:sp>
        <p:nvSpPr>
          <p:cNvPr id="1631" name="Google Shape;1631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/>
              <a:t>تفصیل</a:t>
            </a:r>
            <a:endParaRPr/>
          </a:p>
        </p:txBody>
      </p:sp>
      <p:sp>
        <p:nvSpPr>
          <p:cNvPr id="1632" name="Google Shape;1632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3" name="Google Shape;1633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34" name="Google Shape;1634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خواندگی کی شرائط کی پڑتال کریں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3"/>
          <p:cNvSpPr txBox="1"/>
          <p:nvPr>
            <p:ph type="title"/>
          </p:nvPr>
        </p:nvSpPr>
        <p:spPr>
          <a:xfrm>
            <a:off x="-7620" y="0"/>
            <a:ext cx="8521425" cy="98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b="1" i="0" lang="en-US" u="none"/>
              <a:t>چلو دیکھتے ہیں</a:t>
            </a:r>
            <a:endParaRPr/>
          </a:p>
        </p:txBody>
      </p:sp>
      <p:sp>
        <p:nvSpPr>
          <p:cNvPr id="1640" name="Google Shape;1640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641" name="Google Shape;1641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3200" u="none"/>
              <a:t>ہسپانوی</a:t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1" lang="en-US" sz="3200" u="none"/>
              <a:t>جلد آرہا ہے…</a:t>
            </a:r>
            <a:endParaRPr/>
          </a:p>
        </p:txBody>
      </p:sp>
      <p:pic>
        <p:nvPicPr>
          <p:cNvPr descr="Learn how to improve your child's reading comprehension by using our Prove it reading tip!" id="1642" name="Google Shape;1642;p13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4"/>
          <p:cNvSpPr txBox="1"/>
          <p:nvPr>
            <p:ph type="title"/>
          </p:nvPr>
        </p:nvSpPr>
        <p:spPr>
          <a:xfrm>
            <a:off x="-7620" y="0"/>
            <a:ext cx="8558496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006FB6"/>
                </a:solidFill>
              </a:rPr>
              <a:t>اپنا خیال بتائیں </a:t>
            </a:r>
            <a:endParaRPr sz="6000"/>
          </a:p>
        </p:txBody>
      </p:sp>
      <p:pic>
        <p:nvPicPr>
          <p:cNvPr descr="A picture containing person, child, laptop, indoor&#10;&#10;Description generated with very high confidence" id="1648" name="Google Shape;164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49" name="Google Shape;1649;p14"/>
          <p:cNvSpPr txBox="1"/>
          <p:nvPr/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اگر آپ کے بچے کو کوئی نظریہ پیش کرنے میں دشواری ہو رہی ہے، تو آپ </a:t>
            </a:r>
            <a:r>
              <a:rPr b="1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ماڈلنگ کر کے</a:t>
            </a: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اس کی مدد کر سکتے ہیں۔ پھر ان سے تفصیلات اور ثبوت طلب کریں۔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ird standing on top of a grass covered field&#10;&#10;Description automatically generated" id="1650" name="Google Shape;16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651" name="Google Shape;165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2" name="Google Shape;1652;p14"/>
          <p:cNvSpPr txBox="1"/>
          <p:nvPr/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ان صفحات کو پڑھنے کے بعد آپ کے کیا خیالات ہیں؟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ody of water&#10;&#10;Description automatically generated" id="1653" name="Google Shape;1653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4" name="Google Shape;1654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