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8" r:id="rId9"/>
    <p:sldMasterId id="2147483708" r:id="rId10"/>
    <p:sldMasterId id="2147483726" r:id="rId11"/>
    <p:sldMasterId id="2147483734" r:id="rId12"/>
    <p:sldMasterId id="2147483743" r:id="rId13"/>
    <p:sldMasterId id="214748375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gXDxhRqWOLFrUFnvLDJFDeUfWl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customschemas.google.com/relationships/presentationmetadata" Target="metadata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6" name="Google Shape;1506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6" name="Google Shape;1606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6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5" name="Google Shape;1615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i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1ddb80de22d_0_150:notes"/>
          <p:cNvSpPr/>
          <p:nvPr>
            <p:ph idx="2" type="sldImg"/>
          </p:nvPr>
        </p:nvSpPr>
        <p:spPr>
          <a:xfrm>
            <a:off x="130629" y="105565"/>
            <a:ext cx="20763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2" name="Google Shape;1622;g1ddb80de22d_0_15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o"/>
              <a:t>Part 2: Reading tip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o"/>
              <a:t>Timing: 15-20 minutes (10 slides)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so"/>
              <a:t>Understand the story- Prove it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1" name="Google Shape;1631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1" name="Google Shape;1641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0" name="Google Shape;1650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1f4d607c866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4" name="Google Shape;1664;g1f4d607c866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2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2" name="Google Shape;1672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3" name="Google Shape;1513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8" name="Google Shape;1518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2dfa880d6c6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3" name="Google Shape;1533;g2dfa880d6c6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0" name="Google Shape;1540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7" name="Google Shape;1557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0" name="Google Shape;1570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3" name="Google Shape;1583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4" name="Google Shape;1594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8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1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4.png"/><Relationship Id="rId7" Type="http://schemas.openxmlformats.org/officeDocument/2006/relationships/image" Target="../media/image19.png"/><Relationship Id="rId8" Type="http://schemas.openxmlformats.org/officeDocument/2006/relationships/image" Target="../media/image3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Relationship Id="rId8" Type="http://schemas.openxmlformats.org/officeDocument/2006/relationships/image" Target="../media/image2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2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2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45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45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4.png"/><Relationship Id="rId7" Type="http://schemas.openxmlformats.org/officeDocument/2006/relationships/image" Target="../media/image19.png"/><Relationship Id="rId8" Type="http://schemas.openxmlformats.org/officeDocument/2006/relationships/image" Target="../media/image3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9.jpg"/><Relationship Id="rId5" Type="http://schemas.openxmlformats.org/officeDocument/2006/relationships/image" Target="../media/image7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Relationship Id="rId8" Type="http://schemas.openxmlformats.org/officeDocument/2006/relationships/image" Target="../media/image2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8.jpg"/><Relationship Id="rId4" Type="http://schemas.openxmlformats.org/officeDocument/2006/relationships/image" Target="../media/image23.png"/><Relationship Id="rId5" Type="http://schemas.openxmlformats.org/officeDocument/2006/relationships/image" Target="../media/image14.png"/><Relationship Id="rId6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6.jpg"/><Relationship Id="rId3" Type="http://schemas.openxmlformats.org/officeDocument/2006/relationships/image" Target="../media/image13.png"/><Relationship Id="rId4" Type="http://schemas.openxmlformats.org/officeDocument/2006/relationships/image" Target="../media/image23.png"/><Relationship Id="rId5" Type="http://schemas.openxmlformats.org/officeDocument/2006/relationships/image" Target="../media/image14.png"/><Relationship Id="rId6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35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7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4.png"/><Relationship Id="rId7" Type="http://schemas.openxmlformats.org/officeDocument/2006/relationships/image" Target="../media/image19.png"/><Relationship Id="rId8" Type="http://schemas.openxmlformats.org/officeDocument/2006/relationships/image" Target="../media/image3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Relationship Id="rId8" Type="http://schemas.openxmlformats.org/officeDocument/2006/relationships/image" Target="../media/image2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25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25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45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45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4.png"/><Relationship Id="rId7" Type="http://schemas.openxmlformats.org/officeDocument/2006/relationships/image" Target="../media/image19.png"/><Relationship Id="rId8" Type="http://schemas.openxmlformats.org/officeDocument/2006/relationships/image" Target="../media/image3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9.jpg"/><Relationship Id="rId5" Type="http://schemas.openxmlformats.org/officeDocument/2006/relationships/image" Target="../media/image7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Relationship Id="rId8" Type="http://schemas.openxmlformats.org/officeDocument/2006/relationships/image" Target="../media/image2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28.jpg"/><Relationship Id="rId4" Type="http://schemas.openxmlformats.org/officeDocument/2006/relationships/image" Target="../media/image23.png"/><Relationship Id="rId5" Type="http://schemas.openxmlformats.org/officeDocument/2006/relationships/image" Target="../media/image14.png"/><Relationship Id="rId6" Type="http://schemas.openxmlformats.org/officeDocument/2006/relationships/image" Target="../media/image7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6.jpg"/><Relationship Id="rId3" Type="http://schemas.openxmlformats.org/officeDocument/2006/relationships/image" Target="../media/image13.png"/><Relationship Id="rId4" Type="http://schemas.openxmlformats.org/officeDocument/2006/relationships/image" Target="../media/image23.png"/><Relationship Id="rId5" Type="http://schemas.openxmlformats.org/officeDocument/2006/relationships/image" Target="../media/image14.png"/><Relationship Id="rId6" Type="http://schemas.openxmlformats.org/officeDocument/2006/relationships/image" Target="../media/image7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7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35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3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5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45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5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5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5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1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1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1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1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1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2dfa880d6c6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9" name="Google Shape;1469;g2dfa880d6c6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g2dfa880d6c6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2" name="Google Shape;1472;g2dfa880d6c6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g2dfa880d6c6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2dfa880d6c6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6" name="Google Shape;1476;g2dfa880d6c6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7" name="Google Shape;1477;g2dfa880d6c6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8" name="Google Shape;1478;g2dfa880d6c6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2dfa880d6c6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1" name="Google Shape;1481;g2dfa880d6c6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2dfa880d6c6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4" name="Google Shape;1484;g2dfa880d6c6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5" name="Google Shape;1485;g2dfa880d6c6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2dfa880d6c6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8" name="Google Shape;1488;g2dfa880d6c6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2dfa880d6c6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g2dfa880d6c6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2" name="Google Shape;1492;g2dfa880d6c6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3" name="Google Shape;1493;g2dfa880d6c6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4" name="Google Shape;1494;g2dfa880d6c6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2dfa880d6c6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497" name="Google Shape;1497;g2dfa880d6c6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2dfa880d6c6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500" name="Google Shape;1500;g2dfa880d6c6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1" name="Google Shape;1501;g2dfa880d6c6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2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2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2dfa880d6c6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21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21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21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21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21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21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21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21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21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21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2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2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2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2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22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22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22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22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2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3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2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2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2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2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2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2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2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2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2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2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2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2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2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2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2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2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2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2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2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2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2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2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2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2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2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2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2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2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2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2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2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2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2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2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2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2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2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2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2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2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2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2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2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2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2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2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2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2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2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2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2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2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2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2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2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7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27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7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27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28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28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29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29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30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30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30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30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30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30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30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3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3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3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3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3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31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3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3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3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33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2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2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115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15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5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15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1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115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115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11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16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16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16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16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116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116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1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11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117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117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462" name="Google Shape;462;p11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11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1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11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11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11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11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11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1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45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8" name="Google Shape;518;p45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 with page">
  <p:cSld name="3_Reading tip with pag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4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4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4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6"/>
          <p:cNvSpPr txBox="1"/>
          <p:nvPr>
            <p:ph idx="1" type="body"/>
          </p:nvPr>
        </p:nvSpPr>
        <p:spPr>
          <a:xfrm>
            <a:off x="190275" y="1703829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9" name="Google Shape;529;p46"/>
          <p:cNvSpPr/>
          <p:nvPr>
            <p:ph idx="2" type="pic"/>
          </p:nvPr>
        </p:nvSpPr>
        <p:spPr>
          <a:xfrm>
            <a:off x="8855242" y="1283634"/>
            <a:ext cx="3146400" cy="253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46"/>
          <p:cNvSpPr txBox="1"/>
          <p:nvPr>
            <p:ph idx="3" type="body"/>
          </p:nvPr>
        </p:nvSpPr>
        <p:spPr>
          <a:xfrm>
            <a:off x="9221202" y="4010927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Google Shape;531;p46"/>
          <p:cNvSpPr txBox="1"/>
          <p:nvPr>
            <p:ph idx="4" type="body"/>
          </p:nvPr>
        </p:nvSpPr>
        <p:spPr>
          <a:xfrm>
            <a:off x="5751321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46"/>
          <p:cNvSpPr txBox="1"/>
          <p:nvPr>
            <p:ph idx="5" type="body"/>
          </p:nvPr>
        </p:nvSpPr>
        <p:spPr>
          <a:xfrm>
            <a:off x="2970798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3" name="Google Shape;533;p46"/>
          <p:cNvSpPr txBox="1"/>
          <p:nvPr>
            <p:ph idx="6" type="body"/>
          </p:nvPr>
        </p:nvSpPr>
        <p:spPr>
          <a:xfrm>
            <a:off x="190275" y="5118848"/>
            <a:ext cx="8162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36" name="Google Shape;53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7" name="Google Shape;537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9" name="Google Shape;539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0" name="Google Shape;540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2" name="Google Shape;542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81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1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81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81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81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0" name="Google Shape;550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1" name="Google Shape;551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2" name="Google Shape;552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3" name="Google Shape;553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4" name="Google Shape;55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8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8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59" name="Google Shape;559;p8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2" name="Google Shape;562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3" name="Google Shape;563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5" name="Google Shape;56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6" name="Google Shape;56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0" name="Google Shape;570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Google Shape;571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9" name="Google Shape;579;p84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8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81" name="Google Shape;581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3" name="Google Shape;583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4" name="Google Shape;58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5" name="Google Shape;58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84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5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91" name="Google Shape;591;p85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85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93" name="Google Shape;593;p85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94" name="Google Shape;594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6" name="Google Shape;596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7" name="Google Shape;597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8" name="Google Shape;598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4" name="Google Shape;604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5" name="Google Shape;605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6" name="Google Shape;606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7" name="Google Shape;60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8" name="Google Shape;60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8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612" name="Google Shape;612;p8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8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8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7" name="Google Shape;617;p8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8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8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8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5" name="Google Shape;625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8" name="Google Shape;628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8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p8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8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8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8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9" name="Google Shape;639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1" name="Google Shape;641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2" name="Google Shape;64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3" name="Google Shape;64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9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47" name="Google Shape;647;p9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9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9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9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9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9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9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6" name="Google Shape;656;p9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57" name="Google Shape;657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9" name="Google Shape;659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1" name="Google Shape;66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9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9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9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9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9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p9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9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9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side bar">
  <p:cSld name="2 reading tip with side bar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9" name="Google Shape;679;p4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0" name="Google Shape;680;p48"/>
          <p:cNvSpPr txBox="1"/>
          <p:nvPr>
            <p:ph idx="2" type="body"/>
          </p:nvPr>
        </p:nvSpPr>
        <p:spPr>
          <a:xfrm>
            <a:off x="230115" y="1577339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1" name="Google Shape;681;p48"/>
          <p:cNvSpPr txBox="1"/>
          <p:nvPr>
            <p:ph idx="3" type="body"/>
          </p:nvPr>
        </p:nvSpPr>
        <p:spPr>
          <a:xfrm>
            <a:off x="230115" y="3988898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2" name="Google Shape;682;p4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83" name="Google Shape;683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6" name="Google Shape;68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7" name="Google Shape;68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2" name="Google Shape;692;p92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92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4" name="Google Shape;694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7" name="Google Shape;69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8" name="Google Shape;69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01" name="Google Shape;701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02" name="Google Shape;702;p92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92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92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92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92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9" name="Google Shape;709;p93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93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93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2" name="Google Shape;712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5" name="Google Shape;71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6" name="Google Shape;71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93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93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93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93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25" name="Google Shape;725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7" name="Google Shape;72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8" name="Google Shape;72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9" name="Google Shape;729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0" name="Google Shape;730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34" name="Google Shape;734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4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9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7" name="Google Shape;737;p95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8" name="Google Shape;738;p95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95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95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1" name="Google Shape;741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4" name="Google Shape;74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5" name="Google Shape;74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50" name="Google Shape;75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1" name="Google Shape;751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4" name="Google Shape;75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6" name="Google Shape;75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9" name="Google Shape;759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2" name="Google Shape;762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3" name="Google Shape;76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8" name="Google Shape;768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0" name="Google Shape;77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2" name="Google Shape;772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3" name="Google Shape;77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9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7" name="Google Shape;777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9" name="Google Shape;779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0" name="Google Shape;78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1" name="Google Shape;781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2" name="Google Shape;78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9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9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86" name="Google Shape;786;p9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4" name="Google Shape;794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96" name="Google Shape;79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2" name="Google Shape;80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4" name="Google Shape;80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Google Shape;80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0" name="Google Shape;81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2" name="Google Shape;812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3" name="Google Shape;813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4" name="Google Shape;81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6" name="Google Shape;816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25" name="Google Shape;825;p53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5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66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9" name="Google Shape;829;p6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66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1" name="Google Shape;831;p66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3" name="Google Shape;833;p66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34" name="Google Shape;83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0" name="Google Shape;84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2" name="Google Shape;84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66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66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66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66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6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6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6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2" name="Google Shape;852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3" name="Google Shape;853;p6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6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6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6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6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8" name="Google Shape;85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0" name="Google Shape;860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6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6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3" name="Google Shape;863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6" name="Google Shape;86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7" name="Google Shape;867;p6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2" name="Google Shape;87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4" name="Google Shape;874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6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6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877" name="Google Shape;877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5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88" name="Google Shape;888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9" name="Google Shape;889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1" name="Google Shape;891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4" name="Google Shape;89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6" name="Google Shape;896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9" name="Google Shape;899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2" name="Google Shape;902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03" name="Google Shape;90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4" name="Google Shape;904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5" name="Google Shape;905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9" name="Google Shape;90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1" name="Google Shape;911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7" name="Google Shape;917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0" name="Google Shape;920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1" name="Google Shape;92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2" name="Google Shape;922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3" name="Google Shape;923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7" name="Google Shape;92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9" name="Google Shape;929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3" name="Google Shape;94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4" name="Google Shape;944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6" name="Google Shape;946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7" name="Google Shape;947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8" name="Google Shape;948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9" name="Google Shape;94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1" name="Google Shape;951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" name="Google Shape;953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4" name="Google Shape;954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6" name="Google Shape;956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7" name="Google Shape;95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9" name="Google Shape;959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1" name="Google Shape;961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4" name="Google Shape;964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5" name="Google Shape;965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7" name="Google Shape;967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71" name="Google Shape;971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Google Shape;973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4" name="Google Shape;974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7" name="Google Shape;97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9" name="Google Shape;979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0" name="Google Shape;980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1" name="Google Shape;981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3" name="Google Shape;983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5" name="Google Shape;985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6" name="Google Shape;986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92" name="Google Shape;992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93" name="Google Shape;993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" name="Google Shape;99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8" name="Google Shape;998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9" name="Google Shape;999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3" name="Google Shape;100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5" name="Google Shape;1005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7" name="Google Shape;1007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Google Shape;101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1" name="Google Shape;1011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4" name="Google Shape;1014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6" name="Google Shape;101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8" name="Google Shape;1018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Google Shape;1019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0" name="Google Shape;1020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7" name="Google Shape;102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9" name="Google Shape;1029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1" name="Google Shape;103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3" name="Google Shape;1033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5" name="Google Shape;1035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Google Shape;1041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2" name="Google Shape;1042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3" name="Google Shape;1043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4" name="Google Shape;1044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5" name="Google Shape;104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6" name="Google Shape;1046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8" name="Google Shape;1048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9" name="Google Shape;1049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1" name="Google Shape;1051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Google Shape;1053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4" name="Google Shape;1054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7" name="Google Shape;105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8" name="Google Shape;1058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0" name="Google Shape;1060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1" name="Google Shape;1061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3" name="Google Shape;1063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7" name="Google Shape;1067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1ddb80de22d_0_2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5" name="Google Shape;1075;g1ddb80de22d_0_2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6" name="Google Shape;1076;g1ddb80de22d_0_2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g1ddb80de22d_0_2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8" name="Google Shape;1078;g1ddb80de22d_0_2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g1ddb80de22d_0_2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g1ddb80de22d_0_2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1" name="Google Shape;1081;g1ddb80de22d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g1ddb80de22d_0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3" name="Google Shape;1083;g1ddb80de22d_0_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g1ddb80de22d_0_26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g1ddb80de22d_0_26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g1ddb80de22d_0_26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g1ddb80de22d_0_26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g1ddb80de22d_0_26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9" name="Google Shape;1089;g1ddb80de22d_0_26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0" name="Google Shape;1090;g1ddb80de22d_0_26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g1ddb80de22d_0_26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1ddb80de22d_0_16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4" name="Google Shape;1094;g1ddb80de22d_0_16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5" name="Google Shape;1095;g1ddb80de22d_0_16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g1ddb80de22d_0_1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7" name="Google Shape;1097;g1ddb80de22d_0_16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98" name="Google Shape;1098;g1ddb80de22d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9" name="Google Shape;1099;g1ddb80de22d_0_1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g1ddb80de22d_0_1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1" name="Google Shape;1101;g1ddb80de22d_0_1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g1ddb80de22d_0_1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g1ddb80de22d_0_1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4" name="Google Shape;1104;g1ddb80de22d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g1ddb80de22d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6" name="Google Shape;1106;g1ddb80de22d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g1ddb80de22d_0_1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g1ddb80de22d_0_1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g1ddb80de22d_0_1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1ddb80de22d_0_18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g1ddb80de22d_0_1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g1ddb80de22d_0_1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4" name="Google Shape;1114;g1ddb80de22d_0_1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15" name="Google Shape;1115;g1ddb80de22d_0_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6" name="Google Shape;1116;g1ddb80de22d_0_1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g1ddb80de22d_0_1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g1ddb80de22d_0_1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g1ddb80de22d_0_1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0" name="Google Shape;1120;g1ddb80de22d_0_1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1" name="Google Shape;1121;g1ddb80de22d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g1ddb80de22d_0_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3" name="Google Shape;1123;g1ddb80de22d_0_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g1ddb80de22d_0_1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g1ddb80de22d_0_1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g1ddb80de22d_0_1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27" name="Google Shape;1127;g1ddb80de22d_0_1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1ddb80de22d_0_1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ddb80de22d_0_1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ddb80de22d_0_1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ddb80de22d_0_1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g1ddb80de22d_0_1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g1ddb80de22d_0_1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g1ddb80de22d_0_1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g1ddb80de22d_0_1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g1ddb80de22d_0_19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38" name="Google Shape;1138;g1ddb80de22d_0_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9" name="Google Shape;1139;g1ddb80de22d_0_1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g1ddb80de22d_0_1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g1ddb80de22d_0_1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g1ddb80de22d_0_1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g1ddb80de22d_0_1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g1ddb80de22d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g1ddb80de22d_0_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6" name="Google Shape;1146;g1ddb80de22d_0_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ddb80de22d_0_2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9" name="Google Shape;1149;g1ddb80de22d_0_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150" name="Google Shape;1150;g1ddb80de22d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1" name="Google Shape;1151;g1ddb80de22d_0_2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g1ddb80de22d_0_2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g1ddb80de22d_0_2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4" name="Google Shape;1154;g1ddb80de22d_0_2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5" name="Google Shape;1155;g1ddb80de22d_0_2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6" name="Google Shape;1156;g1ddb80de22d_0_21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7" name="Google Shape;1157;g1ddb80de22d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g1ddb80de22d_0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g1ddb80de22d_0_21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60" name="Google Shape;1160;g1ddb80de22d_0_2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1" name="Google Shape;1161;g1ddb80de22d_0_21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g1ddb80de22d_0_21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g1ddb80de22d_0_2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g1ddb80de22d_0_21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5" name="Google Shape;1165;g1ddb80de22d_0_21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6" name="Google Shape;1166;g1ddb80de22d_0_21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Google Shape;1168;g1ddb80de22d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g1ddb80de22d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0" name="Google Shape;1170;g1ddb80de22d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1" name="Google Shape;1171;g1ddb80de22d_0_2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2" name="Google Shape;1172;g1ddb80de22d_0_2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3" name="Google Shape;1173;g1ddb80de22d_0_2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4" name="Google Shape;1174;g1ddb80de22d_0_2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5" name="Google Shape;1175;g1ddb80de22d_0_2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6" name="Google Shape;1176;g1ddb80de22d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g1ddb80de22d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g1ddb80de22d_0_23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79" name="Google Shape;1179;g1ddb80de22d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g1ddb80de22d_0_23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g1ddb80de22d_0_23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g1ddb80de22d_0_23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g1ddb80de22d_0_23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4" name="Google Shape;1184;g1ddb80de22d_0_23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1ddb80de22d_0_25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7" name="Google Shape;1187;g1ddb80de22d_0_25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8" name="Google Shape;1188;g1ddb80de22d_0_25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89" name="Google Shape;1189;g1ddb80de22d_0_25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90" name="Google Shape;1190;g1ddb80de22d_0_25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1" name="Google Shape;1191;g1ddb80de22d_0_2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1f4d607c866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9" name="Google Shape;1199;g1f4d607c866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g1f4d607c866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1" name="Google Shape;1201;g1f4d607c866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2" name="Google Shape;1202;g1f4d607c866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3" name="Google Shape;1203;g1f4d607c866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4" name="Google Shape;1204;g1f4d607c866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g1f4d607c866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g1f4d607c866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g1f4d607c866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8" name="Google Shape;1208;g1f4d607c866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8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8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8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1f4d607c866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1" name="Google Shape;1211;g1f4d607c866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g1f4d607c866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13" name="Google Shape;1213;g1f4d607c866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4" name="Google Shape;1214;g1f4d607c866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5" name="Google Shape;1215;g1f4d607c866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6" name="Google Shape;1216;g1f4d607c866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7" name="Google Shape;1217;g1f4d607c866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g1f4d607c866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g1f4d607c866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220" name="Google Shape;1220;g1f4d607c866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21" name="Google Shape;1221;g1f4d607c866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g1f4d607c866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g1f4d607c866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4" name="Google Shape;1224;g1f4d607c866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5" name="Google Shape;1225;g1f4d607c866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1f4d607c866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8" name="Google Shape;1228;g1f4d607c866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9" name="Google Shape;1229;g1f4d607c866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g1f4d607c866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31" name="Google Shape;1231;g1f4d607c866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2" name="Google Shape;1232;g1f4d607c866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3" name="Google Shape;1233;g1f4d607c866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4" name="Google Shape;1234;g1f4d607c866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5" name="Google Shape;1235;g1f4d607c866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g1f4d607c866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g1f4d607c866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g1f4d607c866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1f4d607c866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1f4d607c866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g1f4d607c866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1f4d607c866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4" name="Google Shape;1244;g1f4d607c866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g1f4d607c866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g1f4d607c866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g1f4d607c866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48" name="Google Shape;1248;g1f4d607c866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1f4d607c866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1f4d607c866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1" name="Google Shape;1251;g1f4d607c866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2" name="Google Shape;1252;g1f4d607c866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g1f4d607c866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g1f4d607c866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1f4d607c866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57" name="Google Shape;1257;g1f4d607c866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8" name="Google Shape;1258;g1f4d607c866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9" name="Google Shape;1259;g1f4d607c866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0" name="Google Shape;1260;g1f4d607c866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1" name="Google Shape;1261;g1f4d607c866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g1f4d607c866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3" name="Google Shape;1263;g1f4d607c866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1f4d607c866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6" name="Google Shape;1266;g1f4d607c866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g1f4d607c866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g1f4d607c866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9" name="Google Shape;1269;g1f4d607c866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0" name="Google Shape;1270;g1f4d607c866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g1f4d607c866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g1f4d607c866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1f4d607c866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5" name="Google Shape;1275;g1f4d607c866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g1f4d607c866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7" name="Google Shape;1277;g1f4d607c866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g1f4d607c866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9" name="Google Shape;1279;g1f4d607c866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0" name="Google Shape;1280;g1f4d607c866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g1f4d607c866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1f4d607c866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4" name="Google Shape;1284;g1f4d607c866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5" name="Google Shape;1285;g1f4d607c866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6" name="Google Shape;1286;g1f4d607c866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7" name="Google Shape;1287;g1f4d607c866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8" name="Google Shape;1288;g1f4d607c866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9" name="Google Shape;1289;g1f4d607c866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g1f4d607c866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1" name="Google Shape;1291;g1f4d607c866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g1f4d607c866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93" name="Google Shape;1293;g1f4d607c866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1" name="Google Shape;1301;p60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p60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03" name="Google Shape;1303;p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p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6" name="Google Shape;1306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7" name="Google Shape;130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60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4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13" name="Google Shape;131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4" name="Google Shape;1314;p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5" name="Google Shape;1315;p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6" name="Google Shape;1316;p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7" name="Google Shape;131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9" name="Google Shape;1319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40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40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40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p40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4" name="Google Shape;1324;p40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5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7" name="Google Shape;1327;p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8" name="Google Shape;1328;p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9" name="Google Shape;1329;p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0" name="Google Shape;133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1" name="Google Shape;13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58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35" name="Google Shape;1335;p58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58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p58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p58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p58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p58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1" name="Google Shape;1341;p58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1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344" name="Google Shape;1344;p61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61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1346" name="Google Shape;1346;p61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47" name="Google Shape;1347;p6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8" name="Google Shape;1348;p6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p6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0" name="Google Shape;1350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1" name="Google Shape;135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p6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3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7" name="Google Shape;1357;p13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8" name="Google Shape;1358;p13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9" name="Google Shape;1359;p13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0" name="Google Shape;1360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1" name="Google Shape;1361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134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5" name="Google Shape;1365;p134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p134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7" name="Google Shape;1367;p134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8" name="Google Shape;1368;p134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134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0" name="Google Shape;1370;p134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1" name="Google Shape;1371;p134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2" name="Google Shape;1372;p134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3" name="Google Shape;1373;p134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3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6" name="Google Shape;1376;p13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7" name="Google Shape;1377;p13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8" name="Google Shape;1378;p13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9" name="Google Shape;1379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0" name="Google Shape;1380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135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4" name="Google Shape;1384;p135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85" name="Google Shape;1385;p135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13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8" name="Google Shape;1388;p13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9" name="Google Shape;1389;p13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0" name="Google Shape;1390;p13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1" name="Google Shape;1391;p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2" name="Google Shape;1392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p136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396" name="Google Shape;1396;p136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p136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8" name="Google Shape;1398;p136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13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1" name="Google Shape;1401;p137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2" name="Google Shape;1402;p137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3" name="Google Shape;1403;p137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4" name="Google Shape;1404;p137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3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09" name="Google Shape;1409;p1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0" name="Google Shape;1410;p1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1" name="Google Shape;1411;p1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2" name="Google Shape;1412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3" name="Google Shape;1413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Google Shape;1415;p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6" name="Google Shape;1416;p139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417" name="Google Shape;1417;p139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8" name="Google Shape;1418;p139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9" name="Google Shape;1419;p139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0" name="Google Shape;1420;p139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14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3" name="Google Shape;1423;p1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p1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p1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7" name="Google Shape;1427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140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431" name="Google Shape;1431;p140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2" name="Google Shape;1432;p140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3" name="Google Shape;1433;p140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4" name="Google Shape;1434;p140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5" name="Google Shape;1435;p140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6" name="Google Shape;1436;p140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7" name="Google Shape;1437;p140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14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0" name="Google Shape;1440;p141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41" name="Google Shape;1441;p14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2" name="Google Shape;1442;p14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3" name="Google Shape;1443;p14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4" name="Google Shape;1444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5" name="Google Shape;1445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Google Shape;1448;p141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9" name="Google Shape;1449;p141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0" name="Google Shape;1450;p141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1" name="Google Shape;1451;p141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2" name="Google Shape;1452;p141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3" name="Google Shape;1453;p141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4" name="Google Shape;1454;p141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5" name="Google Shape;1455;p141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2dfa880d6c6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9" name="Google Shape;1459;g2dfa880d6c6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0" name="Google Shape;1460;g2dfa880d6c6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1" name="Google Shape;1461;g2dfa880d6c6_0_70"/>
          <p:cNvCxnSpPr>
            <a:endCxn id="1458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2" name="Google Shape;1462;g2dfa880d6c6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g2dfa880d6c6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4" name="Google Shape;1464;g2dfa880d6c6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5" name="Google Shape;1465;g2dfa880d6c6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1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theme" Target="../theme/theme8.xml"/><Relationship Id="rId10" Type="http://schemas.openxmlformats.org/officeDocument/2006/relationships/slideLayout" Target="../slideLayouts/slideLayout5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8.xml"/><Relationship Id="rId19" Type="http://schemas.openxmlformats.org/officeDocument/2006/relationships/theme" Target="../theme/theme12.xml"/><Relationship Id="rId6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9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39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6" name="Google Shape;1296;p3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7" name="Google Shape;1297;p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8" name="Google Shape;1298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4" name="Google Shape;674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5" name="Google Shape;675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9" name="Google Shape;789;p4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0" name="Google Shape;790;p4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1" name="Google Shape;791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1ddb80de22d_0_15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1" name="Google Shape;1071;g1ddb80de22d_0_15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2" name="Google Shape;1072;g1ddb80de22d_0_15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1f4d607c866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4" name="Google Shape;1194;g1f4d607c866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5" name="Google Shape;1195;g1f4d607c866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96" name="Google Shape;1196;g1f4d607c866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png"/><Relationship Id="rId4" Type="http://schemas.openxmlformats.org/officeDocument/2006/relationships/image" Target="../media/image6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png"/><Relationship Id="rId4" Type="http://schemas.openxmlformats.org/officeDocument/2006/relationships/image" Target="../media/image5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image" Target="../media/image43.jpg"/><Relationship Id="rId7" Type="http://schemas.openxmlformats.org/officeDocument/2006/relationships/image" Target="../media/image4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4.png"/><Relationship Id="rId4" Type="http://schemas.openxmlformats.org/officeDocument/2006/relationships/image" Target="../media/image58.png"/><Relationship Id="rId5" Type="http://schemas.openxmlformats.org/officeDocument/2006/relationships/image" Target="../media/image53.png"/><Relationship Id="rId6" Type="http://schemas.openxmlformats.org/officeDocument/2006/relationships/image" Target="../media/image4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6yrEOI8RRJw" TargetMode="External"/><Relationship Id="rId4" Type="http://schemas.openxmlformats.org/officeDocument/2006/relationships/image" Target="../media/image6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7.jpg"/><Relationship Id="rId4" Type="http://schemas.openxmlformats.org/officeDocument/2006/relationships/image" Target="../media/image56.png"/><Relationship Id="rId5" Type="http://schemas.openxmlformats.org/officeDocument/2006/relationships/image" Target="../media/image60.png"/><Relationship Id="rId6" Type="http://schemas.openxmlformats.org/officeDocument/2006/relationships/image" Target="../media/image52.png"/><Relationship Id="rId7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so" sz="4000"/>
              <a:t>Workshop guide</a:t>
            </a:r>
            <a:endParaRPr sz="4000"/>
          </a:p>
        </p:txBody>
      </p:sp>
      <p:sp>
        <p:nvSpPr>
          <p:cNvPr id="1509" name="Google Shape;1509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so">
                <a:solidFill>
                  <a:srgbClr val="006FB6"/>
                </a:solidFill>
              </a:rPr>
              <a:t>Prove it</a:t>
            </a:r>
            <a:endParaRPr/>
          </a:p>
        </p:txBody>
      </p:sp>
      <p:sp>
        <p:nvSpPr>
          <p:cNvPr id="1510" name="Google Shape;1510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so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so" sz="4000">
                <a:solidFill>
                  <a:srgbClr val="006FB6"/>
                </a:solidFill>
              </a:rPr>
              <a:t>Read notes to prepare. See English file.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so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so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so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b="1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Sheeg faahfaahin waafaqsan fikradaada</a:t>
            </a:r>
            <a:endParaRPr sz="3000"/>
          </a:p>
        </p:txBody>
      </p:sp>
      <p:sp>
        <p:nvSpPr>
          <p:cNvPr id="1609" name="Google Shape;1609;p15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Tusaale ahaan</a:t>
            </a:r>
            <a:endParaRPr sz="3000"/>
          </a:p>
        </p:txBody>
      </p:sp>
      <p:sp>
        <p:nvSpPr>
          <p:cNvPr id="1610" name="Google Shape;1610;p15"/>
          <p:cNvSpPr txBox="1"/>
          <p:nvPr>
            <p:ph idx="2" type="body"/>
          </p:nvPr>
        </p:nvSpPr>
        <p:spPr>
          <a:xfrm>
            <a:off x="230115" y="1306405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Canug:  "</a:t>
            </a: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Waan oggahay sababta buugga loogu magac daray "Gooska Dabaasha Jecel” (The Goose Who Likes to Swin).  </a:t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Qaangaar:  “</a:t>
            </a: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Wacan oo wanaagsan! Taas wax badan iiga sheeg.”</a:t>
            </a:r>
            <a:endParaRPr sz="2300"/>
          </a:p>
        </p:txBody>
      </p:sp>
      <p:sp>
        <p:nvSpPr>
          <p:cNvPr id="1611" name="Google Shape;1611;p15"/>
          <p:cNvSpPr txBox="1"/>
          <p:nvPr>
            <p:ph idx="3" type="body"/>
          </p:nvPr>
        </p:nvSpPr>
        <p:spPr>
          <a:xfrm>
            <a:off x="230115" y="4595812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Canug: </a:t>
            </a: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"Hagaag, Web dabaal ayuu jecel yahay  (Web likes to swim). Sidaa Web waa inay ku saabsanaataa.."</a:t>
            </a:r>
            <a:endParaRPr sz="2300">
              <a:solidFill>
                <a:srgbClr val="006FB6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12" name="Google Shape;1612;p15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so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Weydiinta ilmahaaga inuu tafaasiil ka siiyo waxay ka caawisaa inay fahmaan sida qaybaha qoraalka ay isugu xir-xiran yihiin.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Taas waa mid xiiso leh. Sideed taas ku ogaatay?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Wax badan dheh.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Taasi waa fikrad fiican.  Maxaa tafaasiil ah oo kaa dhigay inaad ka fikirto fikraddaas?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b="1" i="0" lang="so" sz="45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Soo hel sawirro/ereyo</a:t>
            </a:r>
            <a:endParaRPr sz="4500"/>
          </a:p>
        </p:txBody>
      </p:sp>
      <p:sp>
        <p:nvSpPr>
          <p:cNvPr id="1618" name="Google Shape;1618;p16"/>
          <p:cNvSpPr txBox="1"/>
          <p:nvPr>
            <p:ph idx="2" type="body"/>
          </p:nvPr>
        </p:nvSpPr>
        <p:spPr>
          <a:xfrm>
            <a:off x="4844716" y="1692275"/>
            <a:ext cx="6886500" cy="43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Qaangaar: </a:t>
            </a: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“Ma ii caddayn kartaa? Buugga iga dhex tus halka aad fekirkaas ka heshay.”</a:t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Canug: </a:t>
            </a: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"Waxay sheegaysaa in Webku jecel yahay inuu halkan ku dabaasho, jumladan."</a:t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Qaangaar: </a:t>
            </a: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"Waxaan la yaabanahay ilmaha gooska ah Web. Waxaan la yaabanahay in uu ku dabaallan doono wartaas. Aan sii wadno wax akhriska.” 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Weydiisashada ilmahaaga inuu ku caddeeyo sawirro ama ereyo sheekada ku jira waxay ka caawin kartaa inay dib ugu soo laabtaan sheekada.</a:t>
            </a:r>
            <a:endParaRPr i="1" sz="2600"/>
          </a:p>
        </p:txBody>
      </p:sp>
      <p:pic>
        <p:nvPicPr>
          <p:cNvPr descr="A bird standing on top of a grass covered field&#10;&#10;Description automatically generated" id="1619" name="Google Shape;1619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411" y="1684087"/>
            <a:ext cx="3447600" cy="4067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1ddb80de22d_0_1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so" sz="4400"/>
              <a:t>Qoysaska ku hadla luqadaha badan </a:t>
            </a:r>
            <a:endParaRPr/>
          </a:p>
        </p:txBody>
      </p:sp>
      <p:sp>
        <p:nvSpPr>
          <p:cNvPr id="1625" name="Google Shape;1625;g1ddb80de22d_0_150"/>
          <p:cNvSpPr txBox="1"/>
          <p:nvPr>
            <p:ph idx="1" type="body"/>
          </p:nvPr>
        </p:nvSpPr>
        <p:spPr>
          <a:xfrm>
            <a:off x="4588042" y="241796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so" sz="2400">
                <a:solidFill>
                  <a:srgbClr val="006FB6"/>
                </a:solidFill>
              </a:rPr>
              <a:t>Bogga ama baragaraafka ugu tilmaan caddaymo. Dheh: "I tus meesha" ama "Sabab?"</a:t>
            </a:r>
            <a:endParaRPr sz="4400"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626" name="Google Shape;1626;g1ddb80de22d_0_150"/>
          <p:cNvSpPr txBox="1"/>
          <p:nvPr>
            <p:ph idx="2" type="body"/>
          </p:nvPr>
        </p:nvSpPr>
        <p:spPr>
          <a:xfrm>
            <a:off x="4588042" y="3210765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o" sz="2400">
                <a:solidFill>
                  <a:srgbClr val="006FB6"/>
                </a:solidFill>
              </a:rPr>
              <a:t>Buugaagtan ku isticmaal luqad kasta.</a:t>
            </a:r>
            <a:endParaRPr/>
          </a:p>
        </p:txBody>
      </p:sp>
      <p:pic>
        <p:nvPicPr>
          <p:cNvPr id="1627" name="Google Shape;1627;g1ddb80de22d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900" y="322526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8" name="Google Shape;1628;g1ddb80de22d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5900" y="1612625"/>
            <a:ext cx="1245425" cy="11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Akhriska = wada hadalka (K-1)</a:t>
            </a:r>
            <a:endParaRPr sz="4000"/>
          </a:p>
        </p:txBody>
      </p:sp>
      <p:sp>
        <p:nvSpPr>
          <p:cNvPr id="1634" name="Google Shape;1634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 isiin kartaa tusaale sheekada ku jira oo caddaynaysa inay dhacday?</a:t>
            </a:r>
            <a:endParaRPr sz="2300"/>
          </a:p>
        </p:txBody>
      </p:sp>
      <p:sp>
        <p:nvSpPr>
          <p:cNvPr id="1635" name="Google Shape;1635;p17"/>
          <p:cNvSpPr txBox="1"/>
          <p:nvPr>
            <p:ph idx="2" type="body"/>
          </p:nvPr>
        </p:nvSpPr>
        <p:spPr>
          <a:xfrm>
            <a:off x="3891650" y="4724950"/>
            <a:ext cx="37200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Waxaad si cad aad isugu xirtay caddayntaada sharraxaadda. Shaqo wanaagsan ayaad qabtay!</a:t>
            </a:r>
            <a:endParaRPr sz="2300"/>
          </a:p>
        </p:txBody>
      </p:sp>
      <p:sp>
        <p:nvSpPr>
          <p:cNvPr id="1636" name="Google Shape;1636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waran sheekadan?</a:t>
            </a:r>
            <a:endParaRPr sz="2600"/>
          </a:p>
        </p:txBody>
      </p:sp>
      <p:sp>
        <p:nvSpPr>
          <p:cNvPr id="1637" name="Google Shape;1637;p1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so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Tilmaan sawirka meesha lagu caddaynayo.</a:t>
            </a:r>
            <a:endParaRPr sz="2400"/>
          </a:p>
        </p:txBody>
      </p:sp>
      <p:pic>
        <p:nvPicPr>
          <p:cNvPr id="1638" name="Google Shape;1638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Akhriska = wada hadalka (2-3)</a:t>
            </a:r>
            <a:endParaRPr sz="4000"/>
          </a:p>
        </p:txBody>
      </p:sp>
      <p:sp>
        <p:nvSpPr>
          <p:cNvPr id="1644" name="Google Shape;1644;p18"/>
          <p:cNvSpPr txBox="1"/>
          <p:nvPr>
            <p:ph idx="1" type="body"/>
          </p:nvPr>
        </p:nvSpPr>
        <p:spPr>
          <a:xfrm>
            <a:off x="8450575" y="3165425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so" sz="2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Muxuu jilaagu yiri ama sameeyey si aad sidaas ugu fikirto? Goormee?</a:t>
            </a:r>
            <a:endParaRPr sz="2200"/>
          </a:p>
        </p:txBody>
      </p:sp>
      <p:sp>
        <p:nvSpPr>
          <p:cNvPr id="1645" name="Google Shape;1645;p18"/>
          <p:cNvSpPr txBox="1"/>
          <p:nvPr>
            <p:ph idx="2" type="body"/>
          </p:nvPr>
        </p:nvSpPr>
        <p:spPr>
          <a:xfrm>
            <a:off x="5816500" y="1588550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so" sz="2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Kan waran fikradahaaga ka dib markaad tan aad akhrisay? Taas wax badan iiga sheeg.</a:t>
            </a:r>
            <a:endParaRPr sz="2200"/>
          </a:p>
        </p:txBody>
      </p:sp>
      <p:sp>
        <p:nvSpPr>
          <p:cNvPr id="1646" name="Google Shape;1646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so" sz="2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Maxay kula tahay tan ku saabsan in is-af-garadwaaga ama dhibka sheekadan ay noqon doonto? Maxaa caddaynaya qoraalka oo fekirkaaga taageeraya?</a:t>
            </a:r>
            <a:endParaRPr sz="2200"/>
          </a:p>
        </p:txBody>
      </p:sp>
      <p:pic>
        <p:nvPicPr>
          <p:cNvPr id="1647" name="Google Shape;16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Waqtiga ku celceliska</a:t>
            </a:r>
            <a:endParaRPr sz="4000"/>
          </a:p>
        </p:txBody>
      </p:sp>
      <p:sp>
        <p:nvSpPr>
          <p:cNvPr id="1653" name="Google Shape;1653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U sheeg fikradaada.</a:t>
            </a:r>
            <a:endParaRPr sz="2800"/>
          </a:p>
        </p:txBody>
      </p:sp>
      <p:sp>
        <p:nvSpPr>
          <p:cNvPr id="1654" name="Google Shape;1654;p1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47"/>
              <a:buNone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U sheeg faahfaahin ku habboon fikradaada.</a:t>
            </a:r>
            <a:endParaRPr sz="2800"/>
          </a:p>
        </p:txBody>
      </p:sp>
      <p:sp>
        <p:nvSpPr>
          <p:cNvPr id="1655" name="Google Shape;1655;p19"/>
          <p:cNvSpPr txBox="1"/>
          <p:nvPr>
            <p:ph idx="3" type="body"/>
          </p:nvPr>
        </p:nvSpPr>
        <p:spPr>
          <a:xfrm>
            <a:off x="1655375" y="3809175"/>
            <a:ext cx="3752400" cy="15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Buugga ka raadi sawirro ama erayo caddaynaya fikraddaada/fikirkaaga.</a:t>
            </a:r>
            <a:endParaRPr sz="2800"/>
          </a:p>
        </p:txBody>
      </p:sp>
      <p:sp>
        <p:nvSpPr>
          <p:cNvPr id="1656" name="Google Shape;1656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so" sz="6475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657" name="Google Shape;1657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so" sz="6475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58" name="Google Shape;1658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so" sz="6475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59" name="Google Shape;1659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Isoo wac marka su'aal aad qabto!</a:t>
            </a:r>
            <a:endParaRPr/>
          </a:p>
        </p:txBody>
      </p:sp>
      <p:sp>
        <p:nvSpPr>
          <p:cNvPr id="1660" name="Google Shape;1660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1" name="Google Shape;1661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1f4d607c866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so"/>
              <a:t>Falceli  </a:t>
            </a:r>
            <a:endParaRPr/>
          </a:p>
        </p:txBody>
      </p:sp>
      <p:sp>
        <p:nvSpPr>
          <p:cNvPr id="1667" name="Google Shape;1667;g1f4d607c866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so"/>
              <a:t>Wax su’aalo ah maka qabtaa habka akhrinta?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so"/>
              <a:t>Jeedso oo la hadal ilmahaaga: Ma dareemaynaa inaynu diyaar u nahay inaan ku tijaabino hab akhriskan guriga?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so"/>
              <a:t>Fadlan nala wadaag sida laga yaabo inaad tan guriga ugu isticmaali karto?</a:t>
            </a:r>
            <a:endParaRPr/>
          </a:p>
        </p:txBody>
      </p:sp>
      <p:sp>
        <p:nvSpPr>
          <p:cNvPr id="1668" name="Google Shape;1668;g1f4d607c866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so"/>
              <a:t>Su’aashaadu waxay caawin doontaa qof kale oo ku jira qolka!</a:t>
            </a:r>
            <a:endParaRPr/>
          </a:p>
        </p:txBody>
      </p:sp>
      <p:pic>
        <p:nvPicPr>
          <p:cNvPr descr="A close up of a logo&#10;&#10;Description automatically generated" id="1669" name="Google Shape;1669;g1f4d607c866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2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Jawaab-celinta, fadlan:</a:t>
            </a:r>
            <a:endParaRPr sz="4000"/>
          </a:p>
        </p:txBody>
      </p:sp>
      <p:pic>
        <p:nvPicPr>
          <p:cNvPr id="1675" name="Google Shape;1675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676" name="Google Shape;1676;p24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Fikradaada waxay wanaajisaa wakhtigeena aan wada joogno!</a:t>
            </a:r>
            <a:endParaRPr sz="23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77" name="Google Shape;1677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so" sz="4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Cadeey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 soo dhowoow</a:t>
            </a:r>
            <a:endParaRPr/>
          </a:p>
        </p:txBody>
      </p:sp>
      <p:sp>
        <p:nvSpPr>
          <p:cNvPr id="1521" name="Google Shape;1521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Talo akhriyitaan</a:t>
            </a:r>
            <a:endParaRPr/>
          </a:p>
        </p:txBody>
      </p:sp>
      <p:sp>
        <p:nvSpPr>
          <p:cNvPr id="1522" name="Google Shape;1522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Waqtiga layliga</a:t>
            </a:r>
            <a:endParaRPr/>
          </a:p>
        </p:txBody>
      </p:sp>
      <p:sp>
        <p:nvSpPr>
          <p:cNvPr id="1523" name="Google Shape;1523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Ajandaha</a:t>
            </a:r>
            <a:endParaRPr/>
          </a:p>
        </p:txBody>
      </p:sp>
      <p:sp>
        <p:nvSpPr>
          <p:cNvPr id="1524" name="Google Shape;1524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baaraan degga &amp; cusbooneysiinta</a:t>
            </a:r>
            <a:endParaRPr/>
          </a:p>
        </p:txBody>
      </p:sp>
      <p:pic>
        <p:nvPicPr>
          <p:cNvPr id="1525" name="Google Shape;1525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Google Shape;1526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7" name="Google Shape;1527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8" name="Google Shape;1528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29" name="Google Shape;1529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0" name="Google Shape;1530;p5"/>
          <p:cNvSpPr/>
          <p:nvPr/>
        </p:nvSpPr>
        <p:spPr>
          <a:xfrm>
            <a:off x="9444037" y="3107466"/>
            <a:ext cx="2054225" cy="144548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so" sz="14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"Waan bartay sida kalmadaha cusub loo weeraro"</a:t>
            </a:r>
            <a:endParaRPr b="0" i="0" sz="14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2dfa880d6c6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so" sz="4800"/>
              <a:t>Sahanka Kalsoonida Qoyska</a:t>
            </a:r>
            <a:endParaRPr sz="4800"/>
          </a:p>
        </p:txBody>
      </p:sp>
      <p:pic>
        <p:nvPicPr>
          <p:cNvPr id="1536" name="Google Shape;1536;g2dfa880d6c6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g2dfa880d6c6_0_63"/>
          <p:cNvSpPr txBox="1"/>
          <p:nvPr/>
        </p:nvSpPr>
        <p:spPr>
          <a:xfrm>
            <a:off x="1011660" y="2128881"/>
            <a:ext cx="4023300" cy="3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so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Iskaan-garee koodkan si aad noola wadaagto dareenkaaga ku aadan inaad ilmahaaga wax la akhriso.</a:t>
            </a:r>
            <a:endParaRPr b="1" i="0" sz="37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3" name="Google Shape;1543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 sz="2800"/>
          </a:p>
        </p:txBody>
      </p:sp>
      <p:sp>
        <p:nvSpPr>
          <p:cNvPr id="1544" name="Google Shape;1544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 sz="2400"/>
          </a:p>
        </p:txBody>
      </p:sp>
      <p:sp>
        <p:nvSpPr>
          <p:cNvPr id="1545" name="Google Shape;1545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 sz="2800"/>
          </a:p>
        </p:txBody>
      </p:sp>
      <p:sp>
        <p:nvSpPr>
          <p:cNvPr id="1546" name="Google Shape;1546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so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Soo diyaar garow.</a:t>
            </a:r>
            <a:endParaRPr sz="3200"/>
          </a:p>
        </p:txBody>
      </p:sp>
      <p:sp>
        <p:nvSpPr>
          <p:cNvPr id="1547" name="Google Shape;1547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so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Goobta joog.</a:t>
            </a:r>
            <a:endParaRPr sz="3200"/>
          </a:p>
        </p:txBody>
      </p:sp>
      <p:sp>
        <p:nvSpPr>
          <p:cNvPr id="1548" name="Google Shape;1548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so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Ixtiraam lahow.</a:t>
            </a:r>
            <a:endParaRPr sz="3200"/>
          </a:p>
        </p:txBody>
      </p:sp>
      <p:sp>
        <p:nvSpPr>
          <p:cNvPr id="1549" name="Google Shape;1549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so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Weydii su’aaloyin.</a:t>
            </a:r>
            <a:endParaRPr sz="3200"/>
          </a:p>
        </p:txBody>
      </p:sp>
      <p:sp>
        <p:nvSpPr>
          <p:cNvPr id="1550" name="Google Shape;1550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Tilmaamaha aqoon isweydaarsiyada</a:t>
            </a:r>
            <a:endParaRPr sz="4000"/>
          </a:p>
        </p:txBody>
      </p:sp>
      <p:pic>
        <p:nvPicPr>
          <p:cNvPr descr="Icon&#10;&#10;Description automatically generated" id="1551" name="Google Shape;15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52" name="Google Shape;15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53" name="Google Shape;155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54" name="Google Shape;155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Caddeey</a:t>
            </a:r>
            <a:endParaRPr/>
          </a:p>
        </p:txBody>
      </p:sp>
      <p:sp>
        <p:nvSpPr>
          <p:cNvPr id="1560" name="Google Shape;1560;p11"/>
          <p:cNvSpPr txBox="1"/>
          <p:nvPr>
            <p:ph idx="1" type="body"/>
          </p:nvPr>
        </p:nvSpPr>
        <p:spPr>
          <a:xfrm>
            <a:off x="9222888" y="3510939"/>
            <a:ext cx="2497200" cy="3627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so" sz="2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Tabtan waxay carruurta ay ka caawisaa in ay fikradahooda ku saleeyaan waxa buuggu sheegayo halkii ay wax ka samayn lahaayeen ama ay ka bixi lahaayeen mawduuca! 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61" name="Google Shape;1561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5414" y="1350300"/>
            <a:ext cx="1612164" cy="18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2" name="Google Shape;1562;p11"/>
          <p:cNvSpPr txBox="1"/>
          <p:nvPr>
            <p:ph idx="3" type="title"/>
          </p:nvPr>
        </p:nvSpPr>
        <p:spPr>
          <a:xfrm>
            <a:off x="371850" y="25488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so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63" name="Google Shape;1563;p11"/>
          <p:cNvSpPr txBox="1"/>
          <p:nvPr>
            <p:ph idx="5" type="title"/>
          </p:nvPr>
        </p:nvSpPr>
        <p:spPr>
          <a:xfrm>
            <a:off x="371850" y="39295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so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64" name="Google Shape;1564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U sheeg fikradaada.</a:t>
            </a:r>
            <a:endParaRPr sz="2800"/>
          </a:p>
        </p:txBody>
      </p:sp>
      <p:sp>
        <p:nvSpPr>
          <p:cNvPr id="1565" name="Google Shape;1565;p11"/>
          <p:cNvSpPr txBox="1"/>
          <p:nvPr>
            <p:ph idx="7" type="body"/>
          </p:nvPr>
        </p:nvSpPr>
        <p:spPr>
          <a:xfrm>
            <a:off x="1340850" y="23736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U sheeg faahfaahin ku habboon fikradaada.</a:t>
            </a:r>
            <a:endParaRPr sz="2800"/>
          </a:p>
        </p:txBody>
      </p:sp>
      <p:sp>
        <p:nvSpPr>
          <p:cNvPr id="1566" name="Google Shape;1566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so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Buugga ka raadi sawirro ama erayo caddaynaya fikraddaada/fikirkaaga.</a:t>
            </a:r>
            <a:endParaRPr sz="2800"/>
          </a:p>
        </p:txBody>
      </p:sp>
      <p:sp>
        <p:nvSpPr>
          <p:cNvPr id="1567" name="Google Shape;1567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so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Caddaynta ku tusaya in shey ama wax run yihiin.</a:t>
            </a:r>
            <a:endParaRPr/>
          </a:p>
        </p:txBody>
      </p:sp>
      <p:sp>
        <p:nvSpPr>
          <p:cNvPr id="1573" name="Google Shape;1573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Qayb yar oo ka mid ah qoraalka, sida tusaalooyin ama xaqiiqooyin.</a:t>
            </a:r>
            <a:endParaRPr/>
          </a:p>
        </p:txBody>
      </p:sp>
      <p:sp>
        <p:nvSpPr>
          <p:cNvPr id="1574" name="Google Shape;1574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5" name="Google Shape;1575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6" name="Google Shape;1576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Caddeyn</a:t>
            </a:r>
            <a:endParaRPr/>
          </a:p>
        </p:txBody>
      </p:sp>
      <p:sp>
        <p:nvSpPr>
          <p:cNvPr id="1577" name="Google Shape;1577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Faahfaahin</a:t>
            </a:r>
            <a:endParaRPr/>
          </a:p>
        </p:txBody>
      </p:sp>
      <p:sp>
        <p:nvSpPr>
          <p:cNvPr id="1578" name="Google Shape;1578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79" name="Google Shape;1579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80" name="Google Shape;1580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 tijaabi kelmadaha sugaaneed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</a:pPr>
            <a:r>
              <a:rPr b="1" i="0" lang="so" sz="4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Aan daawano</a:t>
            </a:r>
            <a:endParaRPr sz="4000"/>
          </a:p>
        </p:txBody>
      </p:sp>
      <p:sp>
        <p:nvSpPr>
          <p:cNvPr id="1586" name="Google Shape;1586;p13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1587" name="Google Shape;1587;p13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so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Spanish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1" lang="so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Dhowaan idinku soo maqan…</a:t>
            </a:r>
            <a:endParaRPr/>
          </a:p>
        </p:txBody>
      </p:sp>
      <p:pic>
        <p:nvPicPr>
          <p:cNvPr descr="Learn how to improve your child's reading comprehension by using our Prove it reading tip!" id="1588" name="Google Shape;1588;p13" title="Prove it!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334" y="983888"/>
            <a:ext cx="6520290" cy="489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9" name="Google Shape;1589;p13"/>
          <p:cNvSpPr txBox="1"/>
          <p:nvPr/>
        </p:nvSpPr>
        <p:spPr>
          <a:xfrm>
            <a:off x="5619964" y="300005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13"/>
          <p:cNvSpPr/>
          <p:nvPr/>
        </p:nvSpPr>
        <p:spPr>
          <a:xfrm>
            <a:off x="1859622" y="4366517"/>
            <a:ext cx="5003515" cy="78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13"/>
          <p:cNvSpPr/>
          <p:nvPr/>
        </p:nvSpPr>
        <p:spPr>
          <a:xfrm>
            <a:off x="1941816" y="4469258"/>
            <a:ext cx="4828854" cy="67809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s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Ubadkaaga caawinaad ayuu u baahan yahay, buugga ku noqo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b="1" i="0" lang="so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U sheeg fikradaada </a:t>
            </a:r>
            <a:endParaRPr/>
          </a:p>
        </p:txBody>
      </p:sp>
      <p:pic>
        <p:nvPicPr>
          <p:cNvPr descr="A picture containing person, child, laptop, indoor&#10;&#10;Description generated with very high confidence" id="1597" name="Google Shape;1597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67" r="3357" t="0"/>
          <a:stretch/>
        </p:blipFill>
        <p:spPr>
          <a:xfrm>
            <a:off x="8855242" y="1283634"/>
            <a:ext cx="3146481" cy="253438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98" name="Google Shape;1598;p14"/>
          <p:cNvSpPr txBox="1"/>
          <p:nvPr>
            <p:ph idx="3" type="body"/>
          </p:nvPr>
        </p:nvSpPr>
        <p:spPr>
          <a:xfrm>
            <a:off x="8855242" y="4010927"/>
            <a:ext cx="31464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Haddi ubadkaagu ay dhib ka haysato inuu fekir la yimaado, waad ku caawin kartaa </a:t>
            </a:r>
            <a:r>
              <a:rPr b="1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iyadoo hal qaab la raacayo.</a:t>
            </a: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Markaa kadibna weydii tafaasiil iyo caddayn.</a:t>
            </a:r>
            <a:endParaRPr sz="23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bird standing on top of a grass covered field&#10;&#10;Description automatically generated" id="1599" name="Google Shape;1599;p14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0590" y="1703388"/>
            <a:ext cx="27438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close up of a flower&#10;&#10;Description automatically generated" id="1600" name="Google Shape;1600;p14"/>
          <p:cNvPicPr preferRelativeResize="0"/>
          <p:nvPr>
            <p:ph idx="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6404" y="1703388"/>
            <a:ext cx="25896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01" name="Google Shape;1601;p14"/>
          <p:cNvSpPr txBox="1"/>
          <p:nvPr>
            <p:ph idx="6" type="body"/>
          </p:nvPr>
        </p:nvSpPr>
        <p:spPr>
          <a:xfrm>
            <a:off x="1044500" y="5256200"/>
            <a:ext cx="7379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so" sz="25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waran fikradahaaga kadib markaad akhrisay boggaggan?</a:t>
            </a:r>
            <a:endParaRPr sz="2500"/>
          </a:p>
        </p:txBody>
      </p:sp>
      <p:pic>
        <p:nvPicPr>
          <p:cNvPr descr="A body of water&#10;&#10;Description automatically generated" id="1602" name="Google Shape;1602;p14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500" y="1727957"/>
            <a:ext cx="2601900" cy="3187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03" name="Google Shape;1603;p14"/>
          <p:cNvPicPr preferRelativeResize="0"/>
          <p:nvPr/>
        </p:nvPicPr>
        <p:blipFill rotWithShape="1">
          <a:blip r:embed="rId7">
            <a:alphaModFix/>
          </a:blip>
          <a:srcRect b="0" l="0" r="0" t="-1666"/>
          <a:stretch/>
        </p:blipFill>
        <p:spPr>
          <a:xfrm>
            <a:off x="382900" y="5256200"/>
            <a:ext cx="463274" cy="6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