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8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9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0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  <p:sldMasterId id="2147483656" r:id="rId3"/>
    <p:sldMasterId id="2147483675" r:id="rId4"/>
    <p:sldMasterId id="2147483683" r:id="rId5"/>
    <p:sldMasterId id="2147483694" r:id="rId6"/>
    <p:sldMasterId id="2147483703" r:id="rId7"/>
    <p:sldMasterId id="2147483718" r:id="rId8"/>
    <p:sldMasterId id="2147483726" r:id="rId9"/>
    <p:sldMasterId id="2147483735" r:id="rId10"/>
    <p:sldMasterId id="2147483750" r:id="rId11"/>
  </p:sldMasterIdLst>
  <p:notesMasterIdLst>
    <p:notesMasterId r:id="rId29"/>
  </p:notesMasterIdLst>
  <p:sldIdLst>
    <p:sldId id="256" r:id="rId12"/>
    <p:sldId id="257" r:id="rId13"/>
    <p:sldId id="258" r:id="rId14"/>
    <p:sldId id="273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</p:sldIdLst>
  <p:sldSz cx="12192000" cy="6858000"/>
  <p:notesSz cx="9144000" cy="6858000"/>
  <p:embeddedFontLst>
    <p:embeddedFont>
      <p:font typeface="Permanent Marker" panose="02000000000000000000" pitchFamily="2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iNlTDePioRyLJ1miUKNSJFNda+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12" d="100"/>
          <a:sy n="112" d="100"/>
        </p:scale>
        <p:origin x="48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customschemas.google.com/relationships/presentationmetadata" Target="meta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font" Target="fonts/font1.fntdata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30629" y="10556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zjxnM0C9aP4C9WJFbw2A8eFpjZ29wBWG/view?usp=sharin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bit.ly/3BUBxbx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p1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1" name="Google Shape;14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8" name="Google Shape;1518;p15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115888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7" name="Google Shape;1527;p16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p17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4" name="Google Shape;153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p18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4" name="Google Shape;154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g1dc91e6ae56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8" y="104775"/>
            <a:ext cx="2079625" cy="1169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3" name="Google Shape;1553;g1dc91e6ae56_0_139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2" name="Google Shape;1562;p19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g1f4d5f2e02f_0_545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6" name="Google Shape;1576;g1f4d5f2e02f_0_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600" cy="116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p24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4" name="Google Shape;158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4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8" name="Google Shape;14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5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3" name="Google Shape;14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c824b1d1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c824b1d10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this is not the first or last Family Workshop, please delete this slide from the slide deck.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are an LAUSD teacher or staff member, please delete this slide from ALL Family Workshop decks.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Families who fill out the survey will be asked to provide an email to be entered into the raffle.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raffle winner will be selected by Springboard Collaborative’s Data &amp; Evaluation team after the first and last workshop and sent a $15 e-gift card to the email they provided.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SzPts val="1200"/>
              <a:buFont typeface="Calibri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need print-out versions of the QR code survey in English or the other translated languages, you can find those here: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https://drive.google.com/file/d/1zjxnM0C9aP4C9WJFbw2A8eFpjZ29wBWG/view?usp=sharing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SzPts val="1200"/>
              <a:buFont typeface="Calibri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want to send the survey directly to families, you can find the link to the survey here: </a:t>
            </a:r>
            <a:r>
              <a:rPr lang="en" sz="1200" b="1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bit.ly/3BUBxbx</a:t>
            </a:r>
            <a:endParaRPr sz="12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p6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5" name="Google Shape;14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11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2" name="Google Shape;14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127000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8" y="104775"/>
            <a:ext cx="2079625" cy="1169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5" name="Google Shape;1485;p12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8" name="Google Shape;1498;p13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93663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6" name="Google Shape;1506;p14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jp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3.jp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3.jp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24.jp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7.jp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3.jp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3.jp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24.jp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27.jp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7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7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7"/>
          <p:cNvSpPr txBox="1">
            <a:spLocks noGrp="1"/>
          </p:cNvSpPr>
          <p:nvPr>
            <p:ph type="body" idx="2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1" name="Google Shape;11;p27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7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" name="Google Shape;13;p27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 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6"/>
          <p:cNvSpPr txBox="1">
            <a:spLocks noGrp="1"/>
          </p:cNvSpPr>
          <p:nvPr>
            <p:ph type="body" idx="1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96"/>
          <p:cNvSpPr txBox="1">
            <a:spLocks noGrp="1"/>
          </p:cNvSpPr>
          <p:nvPr>
            <p:ph type="body" idx="2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96"/>
          <p:cNvSpPr txBox="1">
            <a:spLocks noGrp="1"/>
          </p:cNvSpPr>
          <p:nvPr>
            <p:ph type="body" idx="3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96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1" name="Google Shape;121;p9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9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3" name="Google Shape;123;p9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4" name="Google Shape;124;p9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5" name="Google Shape;125;p9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6" name="Google Shape;126;p9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7" name="Google Shape;127;p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96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96"/>
          <p:cNvSpPr txBox="1">
            <a:spLocks noGrp="1"/>
          </p:cNvSpPr>
          <p:nvPr>
            <p:ph type="body" idx="4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96"/>
          <p:cNvSpPr txBox="1">
            <a:spLocks noGrp="1"/>
          </p:cNvSpPr>
          <p:nvPr>
            <p:ph type="body" idx="5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2" name="Google Shape;132;p9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g2dfa388c9d8_0_99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3" name="Google Shape;1403;g2dfa388c9d8_0_9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g2dfa388c9d8_0_102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g2dfa388c9d8_0_102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7" name="Google Shape;1407;g2dfa388c9d8_0_102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8" name="Google Shape;1408;g2dfa388c9d8_0_102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6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9" name="Google Shape;1409;g2dfa388c9d8_0_10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g2dfa388c9d8_0_108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/>
          </a:p>
        </p:txBody>
      </p:sp>
      <p:sp>
        <p:nvSpPr>
          <p:cNvPr id="1412" name="Google Shape;1412;g2dfa388c9d8_0_10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g2dfa388c9d8_0_1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sz="1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sz="1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sz="1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sz="1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sz="1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sz="1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sz="1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sz="1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sz="1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1415" name="Google Shape;1415;g2dfa388c9d8_0_1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marR="0" lvl="0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6" name="Google Shape;1416;g2dfa388c9d8_0_1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2dfa388c9d8_0_1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_2 Content boxes">
  <p:cSld name="2 Reading tip_2 Content boxe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97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97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7" name="Google Shape;137;p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9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9" name="Google Shape;139;p9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0" name="Google Shape;140;p9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1" name="Google Shape;141;p9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2" name="Google Shape;142;p9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3" name="Google Shape;143;p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97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3_Title, 3 points,content box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9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9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9" name="Google Shape;149;p9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0" name="Google Shape;150;p9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1" name="Google Shape;151;p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9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4" name="Google Shape;154;p9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5" name="Google Shape;155;p9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9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98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98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98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98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98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98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98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98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98"/>
          <p:cNvSpPr>
            <a:spLocks noGrp="1"/>
          </p:cNvSpPr>
          <p:nvPr>
            <p:ph type="pic" idx="9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98"/>
          <p:cNvSpPr txBox="1">
            <a:spLocks noGrp="1"/>
          </p:cNvSpPr>
          <p:nvPr>
            <p:ph type="body" idx="13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7" name="Google Shape;167;p9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14535" y="4975017"/>
            <a:ext cx="982993" cy="110564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98"/>
          <p:cNvSpPr txBox="1">
            <a:spLocks noGrp="1"/>
          </p:cNvSpPr>
          <p:nvPr>
            <p:ph type="body" idx="14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9"/>
          <p:cNvSpPr txBox="1">
            <a:spLocks noGrp="1"/>
          </p:cNvSpPr>
          <p:nvPr>
            <p:ph type="body" idx="1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p99"/>
          <p:cNvSpPr txBox="1">
            <a:spLocks noGrp="1"/>
          </p:cNvSpPr>
          <p:nvPr>
            <p:ph type="body" idx="2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99"/>
          <p:cNvSpPr txBox="1">
            <a:spLocks noGrp="1"/>
          </p:cNvSpPr>
          <p:nvPr>
            <p:ph type="body" idx="3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Google Shape;173;p99"/>
          <p:cNvSpPr txBox="1">
            <a:spLocks noGrp="1"/>
          </p:cNvSpPr>
          <p:nvPr>
            <p:ph type="body" idx="4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Google Shape;174;p99"/>
          <p:cNvSpPr txBox="1">
            <a:spLocks noGrp="1"/>
          </p:cNvSpPr>
          <p:nvPr>
            <p:ph type="body" idx="5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Google Shape;175;p99"/>
          <p:cNvSpPr txBox="1">
            <a:spLocks noGrp="1"/>
          </p:cNvSpPr>
          <p:nvPr>
            <p:ph type="body" idx="6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99"/>
          <p:cNvSpPr txBox="1">
            <a:spLocks noGrp="1"/>
          </p:cNvSpPr>
          <p:nvPr>
            <p:ph type="body" idx="7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Google Shape;177;p99"/>
          <p:cNvSpPr txBox="1">
            <a:spLocks noGrp="1"/>
          </p:cNvSpPr>
          <p:nvPr>
            <p:ph type="body" idx="8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99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79" name="Google Shape;179;p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Google Shape;180;p9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1" name="Google Shape;181;p9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2" name="Google Shape;182;p9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3" name="Google Shape;183;p9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4" name="Google Shape;184;p9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5" name="Google Shape;185;p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99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1_Welcome 4 Points, Pic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0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00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Google Shape;191;p100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Google Shape;192;p10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3" name="Google Shape;193;p100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4" name="Google Shape;194;p1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10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6" name="Google Shape;196;p10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7" name="Google Shape;197;p10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8" name="Google Shape;198;p10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9" name="Google Shape;199;p10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0" name="Google Shape;200;p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00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0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0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0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1_Welcome 4 Points, Pic 2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1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101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9" name="Google Shape;209;p101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0" name="Google Shape;210;p10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1" name="Google Shape;211;p101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2" name="Google Shape;212;p1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10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4" name="Google Shape;214;p10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5" name="Google Shape;215;p10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6" name="Google Shape;216;p10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7" name="Google Shape;217;p10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8" name="Google Shape;218;p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0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0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0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0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2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6" name="Google Shape;226;p102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7" name="Google Shape;227;p102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8" name="Google Shape;228;p102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9" name="Google Shape;229;p102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0" name="Google Shape;230;p102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1" name="Google Shape;231;p102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2" name="Google Shape;232;p102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3" name="Google Shape;233;p102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34" name="Google Shape;234;p1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10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6" name="Google Shape;236;p10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7" name="Google Shape;237;p10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8" name="Google Shape;238;p10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9" name="Google Shape;239;p10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0" name="Google Shape;240;p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02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4_Title, 3 points,content box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0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0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6" name="Google Shape;246;p10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7" name="Google Shape;247;p10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8" name="Google Shape;248;p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p10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1" name="Google Shape;251;p10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2" name="Google Shape;252;p10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0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4" name="Google Shape;254;p103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5" name="Google Shape;255;p103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6" name="Google Shape;256;p103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7" name="Google Shape;257;p103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8" name="Google Shape;258;p103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9" name="Google Shape;259;p103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0" name="Google Shape;260;p103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1" name="Google Shape;261;p103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2" name="Google Shape;262;p103" descr="Una imagen con un muchacho, niño, joven  Descripción generada con muchísima confianz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4_Title, 3 points,content box 2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10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5" name="Google Shape;265;p10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6" name="Google Shape;266;p10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" name="Google Shape;267;p10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68" name="Google Shape;268;p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Google Shape;270;p10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1" name="Google Shape;271;p10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72" name="Google Shape;272;p10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0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4" name="Google Shape;274;p104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5" name="Google Shape;275;p104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6" name="Google Shape;276;p104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7" name="Google Shape;277;p104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8" name="Google Shape;278;p104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9" name="Google Shape;279;p104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0" name="Google Shape;280;p104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1" name="Google Shape;281;p104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2" name="Google Shape;282;p104"/>
          <p:cNvSpPr txBox="1">
            <a:spLocks noGrp="1"/>
          </p:cNvSpPr>
          <p:nvPr>
            <p:ph type="body" idx="9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83" name="Google Shape;283;p104" descr="Una imagen con un muchacho, niño, joven  Descripción generada con muchísima confianz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84" name="Google Shape;284;p104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name="adj1" fmla="val -43672"/>
              <a:gd name="adj2" fmla="val 91341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04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name="adj1" fmla="val -55946"/>
              <a:gd name="adj2" fmla="val -85718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04"/>
          <p:cNvSpPr txBox="1">
            <a:spLocks noGrp="1"/>
          </p:cNvSpPr>
          <p:nvPr>
            <p:ph type="body" idx="13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10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9" name="Google Shape;289;p10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0" name="Google Shape;290;p10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1" name="Google Shape;291;p10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2" name="Google Shape;292;p10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3" name="Google Shape;293;p10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94" name="Google Shape;294;p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05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0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8" name="Google Shape;298;p105"/>
          <p:cNvSpPr txBox="1">
            <a:spLocks noGrp="1"/>
          </p:cNvSpPr>
          <p:nvPr>
            <p:ph type="body" idx="1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9" name="Google Shape;299;p105"/>
          <p:cNvSpPr txBox="1">
            <a:spLocks noGrp="1"/>
          </p:cNvSpPr>
          <p:nvPr>
            <p:ph type="body" idx="2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Understand the story">
  <p:cSld name="Title, Subtitle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3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22" name="Google Shape;22;p3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" name="Google Shape;23;p3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" name="Google Shape;24;p3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5" name="Google Shape;25;p32"/>
          <p:cNvSpPr txBox="1">
            <a:spLocks noGrp="1"/>
          </p:cNvSpPr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sz="375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6" name="Google Shape;2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2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boxes">
  <p:cSld name="Title, 2 content boxe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1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Google Shape;302;p10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3" name="Google Shape;303;p10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4" name="Google Shape;304;p10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5" name="Google Shape;305;p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Google Shape;307;p10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8" name="Google Shape;308;p10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9" name="Google Shape;309;p10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0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1" name="Google Shape;311;p106"/>
          <p:cNvSpPr txBox="1">
            <a:spLocks noGrp="1"/>
          </p:cNvSpPr>
          <p:nvPr>
            <p:ph type="body" idx="1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2" name="Google Shape;312;p106"/>
          <p:cNvSpPr txBox="1">
            <a:spLocks noGrp="1"/>
          </p:cNvSpPr>
          <p:nvPr>
            <p:ph type="body" idx="2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2 content boxes">
  <p:cSld name="1_Title, 2 content boxes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10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Google Shape;315;p10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6" name="Google Shape;316;p10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7" name="Google Shape;317;p10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18" name="Google Shape;318;p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0" name="Google Shape;320;p10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1" name="Google Shape;321;p10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22" name="Google Shape;322;p10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0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4" name="Google Shape;324;p107"/>
          <p:cNvSpPr txBox="1">
            <a:spLocks noGrp="1"/>
          </p:cNvSpPr>
          <p:nvPr>
            <p:ph type="body" idx="1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5" name="Google Shape;325;p107"/>
          <p:cNvSpPr txBox="1">
            <a:spLocks noGrp="1"/>
          </p:cNvSpPr>
          <p:nvPr>
            <p:ph type="body" idx="2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6" name="Google Shape;326;p107"/>
          <p:cNvSpPr txBox="1">
            <a:spLocks noGrp="1"/>
          </p:cNvSpPr>
          <p:nvPr>
            <p:ph type="body" idx="3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7" name="Google Shape;327;p107"/>
          <p:cNvSpPr txBox="1">
            <a:spLocks noGrp="1"/>
          </p:cNvSpPr>
          <p:nvPr>
            <p:ph type="body" idx="4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8" name="Google Shape;328;p107"/>
          <p:cNvSpPr txBox="1">
            <a:spLocks noGrp="1"/>
          </p:cNvSpPr>
          <p:nvPr>
            <p:ph type="body" idx="5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9" name="Google Shape;329;p107"/>
          <p:cNvSpPr txBox="1">
            <a:spLocks noGrp="1"/>
          </p:cNvSpPr>
          <p:nvPr>
            <p:ph type="body" idx="6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0" name="Google Shape;330;p107"/>
          <p:cNvSpPr txBox="1">
            <a:spLocks noGrp="1"/>
          </p:cNvSpPr>
          <p:nvPr>
            <p:ph type="body" idx="7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10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Google Shape;333;p10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4" name="Google Shape;334;p10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5" name="Google Shape;335;p10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36" name="Google Shape;336;p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7" name="Google Shape;337;p10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8" name="Google Shape;338;p10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39" name="Google Shape;339;p1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108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0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2" name="Google Shape;342;p108"/>
          <p:cNvSpPr txBox="1">
            <a:spLocks noGrp="1"/>
          </p:cNvSpPr>
          <p:nvPr>
            <p:ph type="body" idx="1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10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5" name="Google Shape;345;p10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6" name="Google Shape;346;p10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7" name="Google Shape;347;p10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48" name="Google Shape;348;p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p10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0" name="Google Shape;350;p10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51" name="Google Shape;351;p1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109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0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4" name="Google Shape;354;p109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5" name="Google Shape;355;p109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. Leveled Text, Pic">
  <p:cSld name="Title. Leveled Text, Pic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10"/>
          <p:cNvSpPr>
            <a:spLocks noGrp="1"/>
          </p:cNvSpPr>
          <p:nvPr>
            <p:ph type="pic" idx="2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8" name="Google Shape;358;p110"/>
          <p:cNvSpPr txBox="1">
            <a:spLocks noGrp="1"/>
          </p:cNvSpPr>
          <p:nvPr>
            <p:ph type="body" idx="1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9" name="Google Shape;359;p11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5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6" name="Google Shape;366;p35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7" name="Google Shape;367;p35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8" name="Google Shape;368;p35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9" name="Google Shape;369;p35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0" name="Google Shape;370;p35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1" name="Google Shape;371;p35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2" name="Google Shape;372;p35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3" name="Google Shape;373;p35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74" name="Google Shape;374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5" name="Google Shape;375;p3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6" name="Google Shape;376;p3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7" name="Google Shape;377;p3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8" name="Google Shape;378;p3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9" name="Google Shape;379;p3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80" name="Google Shape;38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35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9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p29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6" name="Google Shape;386;p29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7" name="Google Shape;387;p2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8" name="Google Shape;388;p29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89" name="Google Shape;38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0" name="Google Shape;390;p2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1" name="Google Shape;391;p2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2" name="Google Shape;392;p2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3" name="Google Shape;393;p2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4" name="Google Shape;394;p2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95" name="Google Shape;39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29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0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3" name="Google Shape;403;p30"/>
          <p:cNvSpPr txBox="1">
            <a:spLocks noGrp="1"/>
          </p:cNvSpPr>
          <p:nvPr>
            <p:ph type="body" idx="2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4" name="Google Shape;404;p3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5" name="Google Shape;405;p30"/>
          <p:cNvSpPr txBox="1">
            <a:spLocks noGrp="1"/>
          </p:cNvSpPr>
          <p:nvPr>
            <p:ph type="body" idx="3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06" name="Google Shape;406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7" name="Google Shape;407;p3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8" name="Google Shape;408;p3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9" name="Google Shape;409;p3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0" name="Google Shape;410;p3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1" name="Google Shape;411;p3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12" name="Google Shape;41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30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3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30" descr="A group of people in a room&#10;&#10;Description automatically generated with low confidenc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9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21" name="Google Shape;421;p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92" descr="A picture containing text, person, indoor,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3" name="Google Shape;423;p9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4" name="Google Shape;424;p9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5" name="Google Shape;425;p9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6" name="Google Shape;426;p9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7" name="Google Shape;427;p9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8" name="Google Shape;428;p92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name="adj1" fmla="val 42010"/>
              <a:gd name="adj2" fmla="val -88457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9" name="Google Shape;429;p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9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92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name="adj1" fmla="val 77165"/>
              <a:gd name="adj2" fmla="val -35329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2" name="Google Shape;432;p92" descr="A picture containing vector graphics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92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name="adj1" fmla="val 112822"/>
              <a:gd name="adj2" fmla="val -3832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92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name="adj1" fmla="val 117826"/>
              <a:gd name="adj2" fmla="val -60384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92"/>
          <p:cNvSpPr txBox="1">
            <a:spLocks noGrp="1"/>
          </p:cNvSpPr>
          <p:nvPr>
            <p:ph type="body" idx="1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6" name="Google Shape;436;p92"/>
          <p:cNvSpPr txBox="1">
            <a:spLocks noGrp="1"/>
          </p:cNvSpPr>
          <p:nvPr>
            <p:ph type="body" idx="2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7" name="Google Shape;437;p92"/>
          <p:cNvSpPr txBox="1">
            <a:spLocks noGrp="1"/>
          </p:cNvSpPr>
          <p:nvPr>
            <p:ph type="body" idx="3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8" name="Google Shape;438;p92"/>
          <p:cNvSpPr txBox="1">
            <a:spLocks noGrp="1"/>
          </p:cNvSpPr>
          <p:nvPr>
            <p:ph type="body" idx="4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9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42" name="Google Shape;442;p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9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4" name="Google Shape;444;p9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5" name="Google Shape;445;p9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6" name="Google Shape;446;p9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7" name="Google Shape;447;p9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48" name="Google Shape;448;p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9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93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name="adj1" fmla="val -135679"/>
              <a:gd name="adj2" fmla="val -7111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1" name="Google Shape;451;p93" descr="A picture containing vector graphics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93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name="adj1" fmla="val -69408"/>
              <a:gd name="adj2" fmla="val 37613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93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name="adj1" fmla="val -71407"/>
              <a:gd name="adj2" fmla="val -94775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93"/>
          <p:cNvSpPr txBox="1">
            <a:spLocks noGrp="1"/>
          </p:cNvSpPr>
          <p:nvPr>
            <p:ph type="body" idx="1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5" name="Google Shape;455;p93"/>
          <p:cNvSpPr txBox="1">
            <a:spLocks noGrp="1"/>
          </p:cNvSpPr>
          <p:nvPr>
            <p:ph type="body" idx="2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6" name="Google Shape;456;p93"/>
          <p:cNvSpPr txBox="1">
            <a:spLocks noGrp="1"/>
          </p:cNvSpPr>
          <p:nvPr>
            <p:ph type="body" idx="3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Figure out the word">
  <p:cSld name="Title, Sub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2"/>
          <p:cNvPicPr preferRelativeResize="0"/>
          <p:nvPr/>
        </p:nvPicPr>
        <p:blipFill rotWithShape="1">
          <a:blip r:embed="rId2">
            <a:alphaModFix/>
          </a:blip>
          <a:srcRect b="15736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62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31" name="Google Shape;31;p62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" name="Google Shape;32;p62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" name="Google Shape;33;p6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4" name="Google Shape;34;p62"/>
          <p:cNvSpPr txBox="1">
            <a:spLocks noGrp="1"/>
          </p:cNvSpPr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sz="375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5" name="Google Shape;35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2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94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9" name="Google Shape;459;p94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0" name="Google Shape;460;p94"/>
          <p:cNvSpPr txBox="1">
            <a:spLocks noGrp="1"/>
          </p:cNvSpPr>
          <p:nvPr>
            <p:ph type="body" idx="2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461" name="Google Shape;461;p94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462" name="Google Shape;462;p94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63" name="Google Shape;463;p9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teracy terms">
  <p:cSld name="literacy terms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9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66" name="Google Shape;466;p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7" name="Google Shape;467;p9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8" name="Google Shape;468;p9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9" name="Google Shape;469;p9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0" name="Google Shape;470;p9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1" name="Google Shape;471;p9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72" name="Google Shape;472;p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95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95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6" name="Google Shape;476;p95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7" name="Google Shape;477;p95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8" name="Google Shape;478;p95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9" name="Google Shape;479;p95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0" name="Google Shape;480;p95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1" name="Google Shape;481;p95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2" name="Google Shape;482;p95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 introduction">
  <p:cSld name="3_Reading tip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2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90" name="Google Shape;490;p4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91" name="Google Shape;491;p4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92" name="Google Shape;492;p4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93" name="Google Shape;493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42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2"/>
          <p:cNvSpPr>
            <a:spLocks noGrp="1"/>
          </p:cNvSpPr>
          <p:nvPr>
            <p:ph type="pic" idx="2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2"/>
          <p:cNvSpPr txBox="1">
            <a:spLocks noGrp="1"/>
          </p:cNvSpPr>
          <p:nvPr>
            <p:ph type="body" idx="1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9" name="Google Shape;499;p42"/>
          <p:cNvSpPr txBox="1">
            <a:spLocks noGrp="1"/>
          </p:cNvSpPr>
          <p:nvPr>
            <p:ph type="title" idx="3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0" name="Google Shape;500;p42"/>
          <p:cNvSpPr txBox="1">
            <a:spLocks noGrp="1"/>
          </p:cNvSpPr>
          <p:nvPr>
            <p:ph type="title" idx="4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42"/>
          <p:cNvSpPr txBox="1">
            <a:spLocks noGrp="1"/>
          </p:cNvSpPr>
          <p:nvPr>
            <p:ph type="title" idx="5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42"/>
          <p:cNvSpPr txBox="1">
            <a:spLocks noGrp="1"/>
          </p:cNvSpPr>
          <p:nvPr>
            <p:ph type="body" idx="6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3" name="Google Shape;503;p42"/>
          <p:cNvSpPr txBox="1">
            <a:spLocks noGrp="1"/>
          </p:cNvSpPr>
          <p:nvPr>
            <p:ph type="body" idx="7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4" name="Google Shape;504;p42"/>
          <p:cNvSpPr txBox="1">
            <a:spLocks noGrp="1"/>
          </p:cNvSpPr>
          <p:nvPr>
            <p:ph type="body" idx="8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5" name="Google Shape;505;p42"/>
          <p:cNvSpPr txBox="1">
            <a:spLocks noGrp="1"/>
          </p:cNvSpPr>
          <p:nvPr>
            <p:ph type="body" idx="9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6" name="Google Shape;506;p42"/>
          <p:cNvSpPr txBox="1">
            <a:spLocks noGrp="1"/>
          </p:cNvSpPr>
          <p:nvPr>
            <p:ph type="title" idx="13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">
  <p:cSld name="2_Reading tip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5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09" name="Google Shape;509;p4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10" name="Google Shape;510;p4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11" name="Google Shape;511;p4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12" name="Google Shape;512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45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45"/>
          <p:cNvSpPr>
            <a:spLocks noGrp="1"/>
          </p:cNvSpPr>
          <p:nvPr>
            <p:ph type="pic" idx="2"/>
          </p:nvPr>
        </p:nvSpPr>
        <p:spPr>
          <a:xfrm>
            <a:off x="9282749" y="1283634"/>
            <a:ext cx="2377500" cy="2746800"/>
          </a:xfrm>
          <a:prstGeom prst="rect">
            <a:avLst/>
          </a:prstGeom>
          <a:noFill/>
          <a:ln>
            <a:noFill/>
          </a:ln>
        </p:spPr>
      </p:sp>
      <p:sp>
        <p:nvSpPr>
          <p:cNvPr id="517" name="Google Shape;517;p45"/>
          <p:cNvSpPr txBox="1">
            <a:spLocks noGrp="1"/>
          </p:cNvSpPr>
          <p:nvPr>
            <p:ph type="body" idx="1"/>
          </p:nvPr>
        </p:nvSpPr>
        <p:spPr>
          <a:xfrm>
            <a:off x="8963526" y="4168797"/>
            <a:ext cx="3038100" cy="20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8" name="Google Shape;518;p45"/>
          <p:cNvSpPr txBox="1">
            <a:spLocks noGrp="1"/>
          </p:cNvSpPr>
          <p:nvPr>
            <p:ph type="body" idx="3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AutoNum type="arabicPeriod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AutoNum type="arabicPeriod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AutoNum type="arabicPeriod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AutoNum type="arabicPeriod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ading tip with page">
  <p:cSld name="3_Reading tip with page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6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21" name="Google Shape;521;p4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22" name="Google Shape;522;p4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23" name="Google Shape;523;p4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24" name="Google Shape;524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46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46"/>
          <p:cNvSpPr txBox="1">
            <a:spLocks noGrp="1"/>
          </p:cNvSpPr>
          <p:nvPr>
            <p:ph type="body" idx="1"/>
          </p:nvPr>
        </p:nvSpPr>
        <p:spPr>
          <a:xfrm>
            <a:off x="190275" y="1703829"/>
            <a:ext cx="2601600" cy="32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9" name="Google Shape;529;p46"/>
          <p:cNvSpPr>
            <a:spLocks noGrp="1"/>
          </p:cNvSpPr>
          <p:nvPr>
            <p:ph type="pic" idx="2"/>
          </p:nvPr>
        </p:nvSpPr>
        <p:spPr>
          <a:xfrm>
            <a:off x="8855242" y="1283634"/>
            <a:ext cx="3146400" cy="2534400"/>
          </a:xfrm>
          <a:prstGeom prst="rect">
            <a:avLst/>
          </a:prstGeom>
          <a:noFill/>
          <a:ln>
            <a:noFill/>
          </a:ln>
        </p:spPr>
      </p:sp>
      <p:sp>
        <p:nvSpPr>
          <p:cNvPr id="530" name="Google Shape;530;p46"/>
          <p:cNvSpPr txBox="1">
            <a:spLocks noGrp="1"/>
          </p:cNvSpPr>
          <p:nvPr>
            <p:ph type="body" idx="3"/>
          </p:nvPr>
        </p:nvSpPr>
        <p:spPr>
          <a:xfrm>
            <a:off x="9221202" y="4010927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1" name="Google Shape;531;p46"/>
          <p:cNvSpPr txBox="1">
            <a:spLocks noGrp="1"/>
          </p:cNvSpPr>
          <p:nvPr>
            <p:ph type="body" idx="4"/>
          </p:nvPr>
        </p:nvSpPr>
        <p:spPr>
          <a:xfrm>
            <a:off x="5751321" y="1703825"/>
            <a:ext cx="2601600" cy="32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2" name="Google Shape;532;p46"/>
          <p:cNvSpPr txBox="1">
            <a:spLocks noGrp="1"/>
          </p:cNvSpPr>
          <p:nvPr>
            <p:ph type="body" idx="5"/>
          </p:nvPr>
        </p:nvSpPr>
        <p:spPr>
          <a:xfrm>
            <a:off x="2970798" y="1703825"/>
            <a:ext cx="2601600" cy="32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3" name="Google Shape;533;p46"/>
          <p:cNvSpPr txBox="1">
            <a:spLocks noGrp="1"/>
          </p:cNvSpPr>
          <p:nvPr>
            <p:ph type="body" idx="6"/>
          </p:nvPr>
        </p:nvSpPr>
        <p:spPr>
          <a:xfrm>
            <a:off x="190275" y="5118848"/>
            <a:ext cx="8162700" cy="8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 with wider picture">
  <p:cSld name="3_Reading tip with wider picture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78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36" name="Google Shape;536;p7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7" name="Google Shape;537;p7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8" name="Google Shape;538;p7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39" name="Google Shape;539;p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78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7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78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4" name="Google Shape;544;p78"/>
          <p:cNvSpPr>
            <a:spLocks noGrp="1"/>
          </p:cNvSpPr>
          <p:nvPr>
            <p:ph type="pic" idx="2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45" name="Google Shape;545;p78"/>
          <p:cNvSpPr txBox="1">
            <a:spLocks noGrp="1"/>
          </p:cNvSpPr>
          <p:nvPr>
            <p:ph type="body" idx="3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-Reading tip with older child extra">
  <p:cSld name="2--Reading tip with older child extra"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79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48" name="Google Shape;548;p7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49" name="Google Shape;549;p7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0" name="Google Shape;550;p7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51" name="Google Shape;551;p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79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7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79"/>
          <p:cNvSpPr>
            <a:spLocks noGrp="1"/>
          </p:cNvSpPr>
          <p:nvPr>
            <p:ph type="pic" idx="2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56" name="Google Shape;556;p79"/>
          <p:cNvSpPr txBox="1">
            <a:spLocks noGrp="1"/>
          </p:cNvSpPr>
          <p:nvPr>
            <p:ph type="body" idx="1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7" name="Google Shape;557;p79"/>
          <p:cNvSpPr txBox="1">
            <a:spLocks noGrp="1"/>
          </p:cNvSpPr>
          <p:nvPr>
            <p:ph type="body" idx="3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8" name="Google Shape;558;p79"/>
          <p:cNvSpPr txBox="1">
            <a:spLocks noGrp="1"/>
          </p:cNvSpPr>
          <p:nvPr>
            <p:ph type="body" idx="4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80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80"/>
          <p:cNvSpPr txBox="1">
            <a:spLocks noGrp="1"/>
          </p:cNvSpPr>
          <p:nvPr>
            <p:ph type="body" idx="1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2" name="Google Shape;562;p80"/>
          <p:cNvSpPr txBox="1">
            <a:spLocks noGrp="1"/>
          </p:cNvSpPr>
          <p:nvPr>
            <p:ph type="body" idx="2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3" name="Google Shape;563;p80"/>
          <p:cNvSpPr txBox="1">
            <a:spLocks noGrp="1"/>
          </p:cNvSpPr>
          <p:nvPr>
            <p:ph type="body" idx="3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4" name="Google Shape;564;p80"/>
          <p:cNvSpPr txBox="1">
            <a:spLocks noGrp="1"/>
          </p:cNvSpPr>
          <p:nvPr>
            <p:ph type="body" idx="4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81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>
  <p:cSld name="1_Content with Caption"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82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69" name="Google Shape;569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0" name="Google Shape;570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1" name="Google Shape;571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72" name="Google Shape;572;p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82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8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82"/>
          <p:cNvSpPr>
            <a:spLocks noGrp="1"/>
          </p:cNvSpPr>
          <p:nvPr>
            <p:ph type="pic" idx="2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77" name="Google Shape;577;p82"/>
          <p:cNvSpPr txBox="1">
            <a:spLocks noGrp="1"/>
          </p:cNvSpPr>
          <p:nvPr>
            <p:ph type="body" idx="1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8" name="Google Shape;578;p82"/>
          <p:cNvSpPr txBox="1">
            <a:spLocks noGrp="1"/>
          </p:cNvSpPr>
          <p:nvPr>
            <p:ph type="body" idx="3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9" name="Google Shape;579;p82"/>
          <p:cNvSpPr txBox="1">
            <a:spLocks noGrp="1"/>
          </p:cNvSpPr>
          <p:nvPr>
            <p:ph type="body" idx="4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0" name="Google Shape;580;p82"/>
          <p:cNvSpPr txBox="1">
            <a:spLocks noGrp="1"/>
          </p:cNvSpPr>
          <p:nvPr>
            <p:ph type="body" idx="5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ound like a storyteller">
  <p:cSld name="Title, Subtitle_2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3"/>
          <p:cNvPicPr preferRelativeResize="0"/>
          <p:nvPr/>
        </p:nvPicPr>
        <p:blipFill rotWithShape="1">
          <a:blip r:embed="rId2">
            <a:alphaModFix/>
          </a:blip>
          <a:srcRect t="3434" b="12168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63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0" name="Google Shape;40;p63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" name="Google Shape;41;p63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" name="Google Shape;42;p6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3" name="Google Shape;43;p63"/>
          <p:cNvSpPr txBox="1">
            <a:spLocks noGrp="1"/>
          </p:cNvSpPr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sz="375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4" name="Google Shape;44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3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83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83" name="Google Shape;583;p8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4" name="Google Shape;584;p8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5" name="Google Shape;585;p8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86" name="Google Shape;586;p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83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8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83"/>
          <p:cNvSpPr>
            <a:spLocks noGrp="1"/>
          </p:cNvSpPr>
          <p:nvPr>
            <p:ph type="pic" idx="2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91" name="Google Shape;591;p83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2" name="Google Shape;592;p83"/>
          <p:cNvSpPr txBox="1">
            <a:spLocks noGrp="1"/>
          </p:cNvSpPr>
          <p:nvPr>
            <p:ph type="body" idx="3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3" name="Google Shape;593;p83"/>
          <p:cNvSpPr txBox="1">
            <a:spLocks noGrp="1"/>
          </p:cNvSpPr>
          <p:nvPr>
            <p:ph type="body" idx="4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4" name="Google Shape;594;p83"/>
          <p:cNvSpPr txBox="1">
            <a:spLocks noGrp="1"/>
          </p:cNvSpPr>
          <p:nvPr>
            <p:ph type="body" idx="5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5" name="Google Shape;595;p83"/>
          <p:cNvSpPr txBox="1">
            <a:spLocks noGrp="1"/>
          </p:cNvSpPr>
          <p:nvPr>
            <p:ph type="body" idx="6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6" name="Google Shape;596;p83"/>
          <p:cNvSpPr txBox="1">
            <a:spLocks noGrp="1"/>
          </p:cNvSpPr>
          <p:nvPr>
            <p:ph type="body" idx="7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7" name="Google Shape;597;p83"/>
          <p:cNvSpPr>
            <a:spLocks noGrp="1"/>
          </p:cNvSpPr>
          <p:nvPr>
            <p:ph type="pic" idx="8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 with Caption">
  <p:cSld name="2_Content with Caption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84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4"/>
          <p:cNvSpPr>
            <a:spLocks noGrp="1"/>
          </p:cNvSpPr>
          <p:nvPr>
            <p:ph type="pic" idx="2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01" name="Google Shape;601;p8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02" name="Google Shape;602;p8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03" name="Google Shape;603;p8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04" name="Google Shape;604;p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84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8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84"/>
          <p:cNvSpPr txBox="1">
            <a:spLocks noGrp="1"/>
          </p:cNvSpPr>
          <p:nvPr>
            <p:ph type="body" idx="1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9" name="Google Shape;609;p84"/>
          <p:cNvSpPr txBox="1">
            <a:spLocks noGrp="1"/>
          </p:cNvSpPr>
          <p:nvPr>
            <p:ph type="body" idx="3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0" name="Google Shape;610;p84"/>
          <p:cNvSpPr txBox="1">
            <a:spLocks noGrp="1"/>
          </p:cNvSpPr>
          <p:nvPr>
            <p:ph type="body" idx="4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1" name="Google Shape;611;p84"/>
          <p:cNvSpPr txBox="1">
            <a:spLocks noGrp="1"/>
          </p:cNvSpPr>
          <p:nvPr>
            <p:ph type="body" idx="5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2" name="Google Shape;612;p84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3" name="Google Shape;613;p84"/>
          <p:cNvSpPr txBox="1">
            <a:spLocks noGrp="1"/>
          </p:cNvSpPr>
          <p:nvPr>
            <p:ph type="body" idx="7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4" name="Google Shape;614;p84"/>
          <p:cNvSpPr txBox="1">
            <a:spLocks noGrp="1"/>
          </p:cNvSpPr>
          <p:nvPr>
            <p:ph type="body" idx="8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5" name="Google Shape;615;p84"/>
          <p:cNvSpPr txBox="1">
            <a:spLocks noGrp="1"/>
          </p:cNvSpPr>
          <p:nvPr>
            <p:ph type="body" idx="9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 with side bar">
  <p:cSld name="2 reading tip with side bar"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48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3" name="Google Shape;623;p48"/>
          <p:cNvSpPr txBox="1">
            <a:spLocks noGrp="1"/>
          </p:cNvSpPr>
          <p:nvPr>
            <p:ph type="body" idx="1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4" name="Google Shape;624;p48"/>
          <p:cNvSpPr txBox="1">
            <a:spLocks noGrp="1"/>
          </p:cNvSpPr>
          <p:nvPr>
            <p:ph type="body" idx="2"/>
          </p:nvPr>
        </p:nvSpPr>
        <p:spPr>
          <a:xfrm>
            <a:off x="230115" y="1577339"/>
            <a:ext cx="30369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5" name="Google Shape;625;p48"/>
          <p:cNvSpPr txBox="1">
            <a:spLocks noGrp="1"/>
          </p:cNvSpPr>
          <p:nvPr>
            <p:ph type="body" idx="3"/>
          </p:nvPr>
        </p:nvSpPr>
        <p:spPr>
          <a:xfrm>
            <a:off x="230115" y="3988898"/>
            <a:ext cx="30369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6" name="Google Shape;626;p48"/>
          <p:cNvSpPr txBox="1">
            <a:spLocks noGrp="1"/>
          </p:cNvSpPr>
          <p:nvPr>
            <p:ph type="body" idx="4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627" name="Google Shape;627;p4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8" name="Google Shape;628;p4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9" name="Google Shape;629;p4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30" name="Google Shape;630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48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 with pic and conversation bubbles">
  <p:cSld name="2 Reading tip with pic and conversation bubbles"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85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6" name="Google Shape;636;p85"/>
          <p:cNvSpPr txBox="1">
            <a:spLocks noGrp="1"/>
          </p:cNvSpPr>
          <p:nvPr>
            <p:ph type="body" idx="1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7" name="Google Shape;637;p85"/>
          <p:cNvSpPr txBox="1">
            <a:spLocks noGrp="1"/>
          </p:cNvSpPr>
          <p:nvPr>
            <p:ph type="body" idx="2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38" name="Google Shape;638;p85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9" name="Google Shape;639;p85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40" name="Google Shape;640;p85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41" name="Google Shape;641;p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85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8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85" descr="A picture containing person, indoor, table&#10;&#10;Description generated with very high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646" name="Google Shape;646;p85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571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85"/>
          <p:cNvSpPr/>
          <p:nvPr/>
        </p:nvSpPr>
        <p:spPr>
          <a:xfrm rot="-2036221" flipH="1">
            <a:off x="3537772" y="1994884"/>
            <a:ext cx="3036897" cy="2147033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571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85"/>
          <p:cNvSpPr txBox="1">
            <a:spLocks noGrp="1"/>
          </p:cNvSpPr>
          <p:nvPr>
            <p:ph type="body" idx="3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9" name="Google Shape;649;p85"/>
          <p:cNvSpPr txBox="1">
            <a:spLocks noGrp="1"/>
          </p:cNvSpPr>
          <p:nvPr>
            <p:ph type="body" idx="4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0" name="Google Shape;650;p85"/>
          <p:cNvSpPr txBox="1">
            <a:spLocks noGrp="1"/>
          </p:cNvSpPr>
          <p:nvPr>
            <p:ph type="body" idx="5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 with open slide">
  <p:cSld name="2 Reading tip with open slide"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86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3" name="Google Shape;653;p86"/>
          <p:cNvSpPr txBox="1">
            <a:spLocks noGrp="1"/>
          </p:cNvSpPr>
          <p:nvPr>
            <p:ph type="body" idx="1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4" name="Google Shape;654;p86"/>
          <p:cNvSpPr txBox="1">
            <a:spLocks noGrp="1"/>
          </p:cNvSpPr>
          <p:nvPr>
            <p:ph type="body" idx="2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5" name="Google Shape;655;p86"/>
          <p:cNvSpPr txBox="1">
            <a:spLocks noGrp="1"/>
          </p:cNvSpPr>
          <p:nvPr>
            <p:ph type="body" idx="3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56" name="Google Shape;656;p8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57" name="Google Shape;657;p8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58" name="Google Shape;658;p8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59" name="Google Shape;659;p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86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8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86"/>
          <p:cNvSpPr txBox="1">
            <a:spLocks noGrp="1"/>
          </p:cNvSpPr>
          <p:nvPr>
            <p:ph type="body" idx="4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4" name="Google Shape;664;p86"/>
          <p:cNvSpPr txBox="1">
            <a:spLocks noGrp="1"/>
          </p:cNvSpPr>
          <p:nvPr>
            <p:ph type="body" idx="5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5" name="Google Shape;665;p86"/>
          <p:cNvSpPr txBox="1">
            <a:spLocks noGrp="1"/>
          </p:cNvSpPr>
          <p:nvPr>
            <p:ph type="body" idx="6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6" name="Google Shape;666;p86"/>
          <p:cNvSpPr txBox="1">
            <a:spLocks noGrp="1"/>
          </p:cNvSpPr>
          <p:nvPr>
            <p:ph type="body" idx="7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87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9" name="Google Shape;669;p87"/>
          <p:cNvSpPr txBox="1">
            <a:spLocks noGrp="1"/>
          </p:cNvSpPr>
          <p:nvPr>
            <p:ph type="body" idx="1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0" name="Google Shape;670;p87"/>
          <p:cNvSpPr txBox="1">
            <a:spLocks noGrp="1"/>
          </p:cNvSpPr>
          <p:nvPr>
            <p:ph type="body" idx="2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1" name="Google Shape;671;p87"/>
          <p:cNvSpPr txBox="1">
            <a:spLocks noGrp="1"/>
          </p:cNvSpPr>
          <p:nvPr>
            <p:ph type="body" idx="3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2" name="Google Shape;672;p87"/>
          <p:cNvSpPr txBox="1">
            <a:spLocks noGrp="1"/>
          </p:cNvSpPr>
          <p:nvPr>
            <p:ph type="body" idx="4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73" name="Google Shape;673;p8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74" name="Google Shape;674;p8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75" name="Google Shape;675;p8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76" name="Google Shape;676;p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87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8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88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82" name="Google Shape;682;p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3" name="Google Shape;683;p8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84" name="Google Shape;684;p8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85" name="Google Shape;685;p8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86" name="Google Shape;686;p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88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89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91" name="Google Shape;691;p8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92" name="Google Shape;692;p8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93" name="Google Shape;693;p8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94" name="Google Shape;694;p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89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8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90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00" name="Google Shape;700;p9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01" name="Google Shape;701;p9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02" name="Google Shape;702;p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4" name="Google Shape;704;p9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05" name="Google Shape;705;p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9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91"/>
          <p:cNvSpPr txBox="1">
            <a:spLocks noGrp="1"/>
          </p:cNvSpPr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09" name="Google Shape;709;p91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10" name="Google Shape;710;p91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11" name="Google Shape;711;p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p91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3" name="Google Shape;713;p91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14" name="Google Shape;714;p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9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p91"/>
          <p:cNvSpPr txBox="1">
            <a:spLocks noGrp="1"/>
          </p:cNvSpPr>
          <p:nvPr>
            <p:ph type="body" idx="1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7" name="Google Shape;717;p91"/>
          <p:cNvSpPr>
            <a:spLocks noGrp="1"/>
          </p:cNvSpPr>
          <p:nvPr>
            <p:ph type="pic" idx="2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718" name="Google Shape;718;p91"/>
          <p:cNvSpPr txBox="1">
            <a:spLocks noGrp="1"/>
          </p:cNvSpPr>
          <p:nvPr>
            <p:ph type="body" idx="3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enjoy and engage">
  <p:cSld name="Title, Subtitle_3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64"/>
          <p:cNvPicPr preferRelativeResize="0"/>
          <p:nvPr/>
        </p:nvPicPr>
        <p:blipFill rotWithShape="1">
          <a:blip r:embed="rId2">
            <a:alphaModFix/>
          </a:blip>
          <a:srcRect l="548" t="8195" r="-547" b="738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64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9" name="Google Shape;49;p64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" name="Google Shape;50;p6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1" name="Google Shape;51;p6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2" name="Google Shape;52;p64"/>
          <p:cNvSpPr txBox="1">
            <a:spLocks noGrp="1"/>
          </p:cNvSpPr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sz="375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3" name="Google Shape;53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64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_2 Content boxes">
  <p:cSld name="2 Reading tip_2 Content boxes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5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6" name="Google Shape;726;p50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7" name="Google Shape;727;p50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28" name="Google Shape;728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9" name="Google Shape;729;p5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30" name="Google Shape;730;p5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31" name="Google Shape;731;p5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32" name="Google Shape;732;p5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33" name="Google Shape;733;p5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34" name="Google Shape;734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50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4_Title, 3 points,content box"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" name="Google Shape;738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9" name="Google Shape;739;p5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40" name="Google Shape;740;p5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41" name="Google Shape;741;p5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42" name="Google Shape;742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4" name="Google Shape;744;p5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45" name="Google Shape;745;p5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46" name="Google Shape;746;p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47" name="Google Shape;747;p5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8" name="Google Shape;748;p53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9" name="Google Shape;749;p53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0" name="Google Shape;750;p53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1" name="Google Shape;751;p53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2" name="Google Shape;752;p53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3" name="Google Shape;753;p53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4" name="Google Shape;754;p53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5" name="Google Shape;755;p53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6" name="Google Shape;756;p53"/>
          <p:cNvSpPr>
            <a:spLocks noGrp="1"/>
          </p:cNvSpPr>
          <p:nvPr>
            <p:ph type="pic" idx="9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757" name="Google Shape;757;p53"/>
          <p:cNvSpPr txBox="1">
            <a:spLocks noGrp="1"/>
          </p:cNvSpPr>
          <p:nvPr>
            <p:ph type="body" idx="13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8" name="Google Shape;758;p53"/>
          <p:cNvSpPr txBox="1">
            <a:spLocks noGrp="1"/>
          </p:cNvSpPr>
          <p:nvPr>
            <p:ph type="body" idx="14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66"/>
          <p:cNvSpPr txBox="1">
            <a:spLocks noGrp="1"/>
          </p:cNvSpPr>
          <p:nvPr>
            <p:ph type="body" idx="1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1" name="Google Shape;761;p66"/>
          <p:cNvSpPr txBox="1">
            <a:spLocks noGrp="1"/>
          </p:cNvSpPr>
          <p:nvPr>
            <p:ph type="body" idx="2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2" name="Google Shape;762;p66"/>
          <p:cNvSpPr txBox="1">
            <a:spLocks noGrp="1"/>
          </p:cNvSpPr>
          <p:nvPr>
            <p:ph type="body" idx="3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3" name="Google Shape;763;p66"/>
          <p:cNvSpPr txBox="1">
            <a:spLocks noGrp="1"/>
          </p:cNvSpPr>
          <p:nvPr>
            <p:ph type="body" idx="4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4" name="Google Shape;764;p66"/>
          <p:cNvSpPr txBox="1">
            <a:spLocks noGrp="1"/>
          </p:cNvSpPr>
          <p:nvPr>
            <p:ph type="body" idx="5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5" name="Google Shape;765;p66"/>
          <p:cNvSpPr txBox="1">
            <a:spLocks noGrp="1"/>
          </p:cNvSpPr>
          <p:nvPr>
            <p:ph type="body" idx="6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6" name="Google Shape;766;p66"/>
          <p:cNvSpPr txBox="1">
            <a:spLocks noGrp="1"/>
          </p:cNvSpPr>
          <p:nvPr>
            <p:ph type="body" idx="7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7" name="Google Shape;767;p66"/>
          <p:cNvSpPr txBox="1">
            <a:spLocks noGrp="1"/>
          </p:cNvSpPr>
          <p:nvPr>
            <p:ph type="body" idx="8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8" name="Google Shape;768;p66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69" name="Google Shape;769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0" name="Google Shape;770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1" name="Google Shape;771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2" name="Google Shape;772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3" name="Google Shape;773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4" name="Google Shape;774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75" name="Google Shape;775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p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Google Shape;777;p66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1_Welcome 4 Points, Pic 2"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67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0" name="Google Shape;780;p67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1" name="Google Shape;781;p67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2" name="Google Shape;782;p6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3" name="Google Shape;783;p67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84" name="Google Shape;784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5" name="Google Shape;785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6" name="Google Shape;786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7" name="Google Shape;787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8" name="Google Shape;788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9" name="Google Shape;789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90" name="Google Shape;790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67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6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6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p6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Welcome (Virtual) 4 Points, Pic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68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8" name="Google Shape;798;p68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9" name="Google Shape;799;p68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0" name="Google Shape;800;p6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1" name="Google Shape;801;p68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02" name="Google Shape;802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3" name="Google Shape;803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04" name="Google Shape;804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05" name="Google Shape;805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06" name="Google Shape;806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07" name="Google Shape;807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08" name="Google Shape;808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" name="Google Shape;809;p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Google Shape;810;p68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Google Shape;811;p6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2" name="Google Shape;812;p6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p6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69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6" name="Google Shape;816;p69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7" name="Google Shape;817;p69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8" name="Google Shape;818;p69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9" name="Google Shape;819;p69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0" name="Google Shape;820;p69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1" name="Google Shape;821;p69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2" name="Google Shape;822;p69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3" name="Google Shape;823;p69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24" name="Google Shape;824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5" name="Google Shape;825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6" name="Google Shape;826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7" name="Google Shape;827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8" name="Google Shape;828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9" name="Google Shape;829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30" name="Google Shape;830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" name="Google Shape;831;p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2" name="Google Shape;832;p69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4_Title, 3 points,content box 2"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4" name="Google Shape;834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5" name="Google Shape;835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36" name="Google Shape;836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37" name="Google Shape;837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38" name="Google Shape;838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p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0" name="Google Shape;840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41" name="Google Shape;841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42" name="Google Shape;842;p7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p7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4" name="Google Shape;844;p70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5" name="Google Shape;845;p70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6" name="Google Shape;846;p70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7" name="Google Shape;847;p70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8" name="Google Shape;848;p70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9" name="Google Shape;849;p70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0" name="Google Shape;850;p70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1" name="Google Shape;851;p70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52" name="Google Shape;852;p70" descr="Una imagen con un muchacho, niño, joven  Descripción generada con muchísima confianz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4_Title, 3 points,content box 3"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4" name="Google Shape;854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5" name="Google Shape;855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56" name="Google Shape;856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57" name="Google Shape;857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58" name="Google Shape;858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9" name="Google Shape;859;p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0" name="Google Shape;860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61" name="Google Shape;861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62" name="Google Shape;862;p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63" name="Google Shape;863;p7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4" name="Google Shape;864;p71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5" name="Google Shape;865;p71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6" name="Google Shape;866;p71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7" name="Google Shape;867;p71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8" name="Google Shape;868;p71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9" name="Google Shape;869;p71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0" name="Google Shape;870;p71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1" name="Google Shape;871;p71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2" name="Google Shape;872;p71"/>
          <p:cNvSpPr txBox="1">
            <a:spLocks noGrp="1"/>
          </p:cNvSpPr>
          <p:nvPr>
            <p:ph type="body" idx="9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73" name="Google Shape;873;p71" descr="Una imagen con un muchacho, niño, joven  Descripción generada con muchísima confianz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874" name="Google Shape;874;p71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name="adj1" fmla="val -43672"/>
              <a:gd name="adj2" fmla="val 91341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71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name="adj1" fmla="val -55946"/>
              <a:gd name="adj2" fmla="val -85718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71"/>
          <p:cNvSpPr txBox="1">
            <a:spLocks noGrp="1"/>
          </p:cNvSpPr>
          <p:nvPr>
            <p:ph type="body" idx="13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8" name="Google Shape;878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9" name="Google Shape;879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80" name="Google Shape;880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81" name="Google Shape;881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82" name="Google Shape;882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83" name="Google Shape;883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84" name="Google Shape;884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Google Shape;885;p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6" name="Google Shape;886;p72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87" name="Google Shape;887;p7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8" name="Google Shape;888;p72"/>
          <p:cNvSpPr txBox="1">
            <a:spLocks noGrp="1"/>
          </p:cNvSpPr>
          <p:nvPr>
            <p:ph type="body" idx="1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9" name="Google Shape;889;p72"/>
          <p:cNvSpPr txBox="1">
            <a:spLocks noGrp="1"/>
          </p:cNvSpPr>
          <p:nvPr>
            <p:ph type="body" idx="2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boxes">
  <p:cSld name="Title, 2 content boxes"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" name="Google Shape;891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2" name="Google Shape;892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93" name="Google Shape;893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94" name="Google Shape;894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95" name="Google Shape;895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6" name="Google Shape;896;p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7" name="Google Shape;897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98" name="Google Shape;898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99" name="Google Shape;899;p7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00" name="Google Shape;900;p7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1" name="Google Shape;901;p73"/>
          <p:cNvSpPr txBox="1">
            <a:spLocks noGrp="1"/>
          </p:cNvSpPr>
          <p:nvPr>
            <p:ph type="body" idx="1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2" name="Google Shape;902;p73"/>
          <p:cNvSpPr txBox="1">
            <a:spLocks noGrp="1"/>
          </p:cNvSpPr>
          <p:nvPr>
            <p:ph type="body" idx="2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cilitator">
  <p:cSld name="Facilitat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5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" name="Google Shape;57;p65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w="762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8" name="Google Shape;58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65"/>
          <p:cNvCxnSpPr>
            <a:endCxn id="56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w="762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0" name="Google Shape;60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65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65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65"/>
          <p:cNvSpPr txBox="1">
            <a:spLocks noGrp="1"/>
          </p:cNvSpPr>
          <p:nvPr>
            <p:ph type="body" idx="2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2 content boxes">
  <p:cSld name="1_Title, 2 content boxes"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4" name="Google Shape;904;p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5" name="Google Shape;905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06" name="Google Shape;906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07" name="Google Shape;907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08" name="Google Shape;908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9" name="Google Shape;909;p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0" name="Google Shape;910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11" name="Google Shape;911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12" name="Google Shape;912;p7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13" name="Google Shape;913;p7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4" name="Google Shape;914;p74"/>
          <p:cNvSpPr txBox="1">
            <a:spLocks noGrp="1"/>
          </p:cNvSpPr>
          <p:nvPr>
            <p:ph type="body" idx="1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5" name="Google Shape;915;p74"/>
          <p:cNvSpPr txBox="1">
            <a:spLocks noGrp="1"/>
          </p:cNvSpPr>
          <p:nvPr>
            <p:ph type="body" idx="2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6" name="Google Shape;916;p74"/>
          <p:cNvSpPr txBox="1">
            <a:spLocks noGrp="1"/>
          </p:cNvSpPr>
          <p:nvPr>
            <p:ph type="body" idx="3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7" name="Google Shape;917;p74"/>
          <p:cNvSpPr txBox="1">
            <a:spLocks noGrp="1"/>
          </p:cNvSpPr>
          <p:nvPr>
            <p:ph type="body" idx="4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8" name="Google Shape;918;p74"/>
          <p:cNvSpPr txBox="1">
            <a:spLocks noGrp="1"/>
          </p:cNvSpPr>
          <p:nvPr>
            <p:ph type="body" idx="5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9" name="Google Shape;919;p74"/>
          <p:cNvSpPr txBox="1">
            <a:spLocks noGrp="1"/>
          </p:cNvSpPr>
          <p:nvPr>
            <p:ph type="body" idx="6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0" name="Google Shape;920;p74"/>
          <p:cNvSpPr txBox="1">
            <a:spLocks noGrp="1"/>
          </p:cNvSpPr>
          <p:nvPr>
            <p:ph type="body" idx="7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" name="Google Shape;922;p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3" name="Google Shape;923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24" name="Google Shape;924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25" name="Google Shape;925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26" name="Google Shape;926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7" name="Google Shape;927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28" name="Google Shape;928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29" name="Google Shape;929;p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75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31" name="Google Shape;931;p7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2" name="Google Shape;932;p75"/>
          <p:cNvSpPr txBox="1">
            <a:spLocks noGrp="1"/>
          </p:cNvSpPr>
          <p:nvPr>
            <p:ph type="body" idx="1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4" name="Google Shape;934;p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5" name="Google Shape;935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36" name="Google Shape;936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37" name="Google Shape;937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38" name="Google Shape;938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9" name="Google Shape;939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0" name="Google Shape;940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41" name="Google Shape;941;p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76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43" name="Google Shape;943;p7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4" name="Google Shape;944;p76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5" name="Google Shape;945;p76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. Leveled Text, Pic">
  <p:cSld name="Title. Leveled Text, Pic"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77"/>
          <p:cNvSpPr>
            <a:spLocks noGrp="1"/>
          </p:cNvSpPr>
          <p:nvPr>
            <p:ph type="pic" idx="2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8" name="Google Shape;948;p77"/>
          <p:cNvSpPr txBox="1">
            <a:spLocks noGrp="1"/>
          </p:cNvSpPr>
          <p:nvPr>
            <p:ph type="body" idx="1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9" name="Google Shape;949;p7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teracy terms">
  <p:cSld name="Custom Layout_1"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g1dc91e6ae56_0_15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56" name="Google Shape;956;g1dc91e6ae56_0_1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7" name="Google Shape;957;g1dc91e6ae56_0_15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58" name="Google Shape;958;g1dc91e6ae56_0_15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59" name="Google Shape;959;g1dc91e6ae56_0_15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60" name="Google Shape;960;g1dc91e6ae56_0_15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61" name="Google Shape;961;g1dc91e6ae56_0_15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62" name="Google Shape;962;g1dc91e6ae56_0_1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3" name="Google Shape;963;g1dc91e6ae56_0_1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4" name="Google Shape;964;g1dc91e6ae56_0_159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65" name="Google Shape;965;g1dc91e6ae56_0_159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6" name="Google Shape;966;g1dc91e6ae56_0_159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7" name="Google Shape;967;g1dc91e6ae56_0_159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8" name="Google Shape;968;g1dc91e6ae56_0_159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9" name="Google Shape;969;g1dc91e6ae56_0_159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0" name="Google Shape;970;g1dc91e6ae56_0_159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1" name="Google Shape;971;g1dc91e6ae56_0_159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2" name="Google Shape;972;g1dc91e6ae56_0_159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1dc91e6ae56_0_178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5" name="Google Shape;975;g1dc91e6ae56_0_178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6" name="Google Shape;976;g1dc91e6ae56_0_178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7" name="Google Shape;977;g1dc91e6ae56_0_17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8" name="Google Shape;978;g1dc91e6ae56_0_178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79" name="Google Shape;979;g1dc91e6ae56_0_1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0" name="Google Shape;980;g1dc91e6ae56_0_17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81" name="Google Shape;981;g1dc91e6ae56_0_17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82" name="Google Shape;982;g1dc91e6ae56_0_17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83" name="Google Shape;983;g1dc91e6ae56_0_17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84" name="Google Shape;984;g1dc91e6ae56_0_17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85" name="Google Shape;985;g1dc91e6ae56_0_1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6" name="Google Shape;986;g1dc91e6ae56_0_1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7" name="Google Shape;987;g1dc91e6ae56_0_178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8" name="Google Shape;988;g1dc91e6ae56_0_17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9" name="Google Shape;989;g1dc91e6ae56_0_17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0" name="Google Shape;990;g1dc91e6ae56_0_17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1dc91e6ae56_0_196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3" name="Google Shape;993;g1dc91e6ae56_0_196"/>
          <p:cNvSpPr txBox="1">
            <a:spLocks noGrp="1"/>
          </p:cNvSpPr>
          <p:nvPr>
            <p:ph type="body" idx="2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4" name="Google Shape;994;g1dc91e6ae56_0_19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5" name="Google Shape;995;g1dc91e6ae56_0_196"/>
          <p:cNvSpPr txBox="1">
            <a:spLocks noGrp="1"/>
          </p:cNvSpPr>
          <p:nvPr>
            <p:ph type="body" idx="3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96" name="Google Shape;996;g1dc91e6ae56_0_19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7" name="Google Shape;997;g1dc91e6ae56_0_19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98" name="Google Shape;998;g1dc91e6ae56_0_19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99" name="Google Shape;999;g1dc91e6ae56_0_19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00" name="Google Shape;1000;g1dc91e6ae56_0_19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01" name="Google Shape;1001;g1dc91e6ae56_0_19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02" name="Google Shape;1002;g1dc91e6ae56_0_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g1dc91e6ae56_0_1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g1dc91e6ae56_0_196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g1dc91e6ae56_0_19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g1dc91e6ae56_0_19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g1dc91e6ae56_0_19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g1dc91e6ae56_0_196" descr="A group of people in a room&#10;&#10;Description automatically generated with low confidenc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g1dc91e6ae56_0_214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1" name="Google Shape;1011;g1dc91e6ae56_0_214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2" name="Google Shape;1012;g1dc91e6ae56_0_214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3" name="Google Shape;1013;g1dc91e6ae56_0_214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4" name="Google Shape;1014;g1dc91e6ae56_0_214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5" name="Google Shape;1015;g1dc91e6ae56_0_214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6" name="Google Shape;1016;g1dc91e6ae56_0_214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7" name="Google Shape;1017;g1dc91e6ae56_0_214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8" name="Google Shape;1018;g1dc91e6ae56_0_214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19" name="Google Shape;1019;g1dc91e6ae56_0_2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0" name="Google Shape;1020;g1dc91e6ae56_0_21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21" name="Google Shape;1021;g1dc91e6ae56_0_21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22" name="Google Shape;1022;g1dc91e6ae56_0_21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23" name="Google Shape;1023;g1dc91e6ae56_0_21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24" name="Google Shape;1024;g1dc91e6ae56_0_21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25" name="Google Shape;1025;g1dc91e6ae56_0_2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Google Shape;1026;g1dc91e6ae56_0_2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Google Shape;1027;g1dc91e6ae56_0_214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g1dc91e6ae56_0_23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30" name="Google Shape;1030;g1dc91e6ae56_0_2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Google Shape;1031;g1dc91e6ae56_0_233" descr="A picture containing text, person, indoor,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2" name="Google Shape;1032;g1dc91e6ae56_0_23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33" name="Google Shape;1033;g1dc91e6ae56_0_23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34" name="Google Shape;1034;g1dc91e6ae56_0_23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35" name="Google Shape;1035;g1dc91e6ae56_0_23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36" name="Google Shape;1036;g1dc91e6ae56_0_23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37" name="Google Shape;1037;g1dc91e6ae56_0_233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name="adj1" fmla="val 42010"/>
              <a:gd name="adj2" fmla="val -88457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8" name="Google Shape;1038;g1dc91e6ae56_0_2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9" name="Google Shape;1039;g1dc91e6ae56_0_2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0" name="Google Shape;1040;g1dc91e6ae56_0_233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name="adj1" fmla="val 77165"/>
              <a:gd name="adj2" fmla="val -35329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1" name="Google Shape;1041;g1dc91e6ae56_0_233" descr="A picture containing vector graphics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42" name="Google Shape;1042;g1dc91e6ae56_0_233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name="adj1" fmla="val 112822"/>
              <a:gd name="adj2" fmla="val -3832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g1dc91e6ae56_0_233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name="adj1" fmla="val 117826"/>
              <a:gd name="adj2" fmla="val -60384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g1dc91e6ae56_0_233"/>
          <p:cNvSpPr txBox="1">
            <a:spLocks noGrp="1"/>
          </p:cNvSpPr>
          <p:nvPr>
            <p:ph type="body" idx="1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5" name="Google Shape;1045;g1dc91e6ae56_0_233"/>
          <p:cNvSpPr txBox="1">
            <a:spLocks noGrp="1"/>
          </p:cNvSpPr>
          <p:nvPr>
            <p:ph type="body" idx="2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6" name="Google Shape;1046;g1dc91e6ae56_0_233"/>
          <p:cNvSpPr txBox="1">
            <a:spLocks noGrp="1"/>
          </p:cNvSpPr>
          <p:nvPr>
            <p:ph type="body" idx="3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7" name="Google Shape;1047;g1dc91e6ae56_0_233"/>
          <p:cNvSpPr txBox="1">
            <a:spLocks noGrp="1"/>
          </p:cNvSpPr>
          <p:nvPr>
            <p:ph type="body" idx="4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" name="Google Shape;1049;g1dc91e6ae56_0_2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050" name="Google Shape;1050;g1dc91e6ae56_0_25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51" name="Google Shape;1051;g1dc91e6ae56_0_2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2" name="Google Shape;1052;g1dc91e6ae56_0_25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3" name="Google Shape;1053;g1dc91e6ae56_0_25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4" name="Google Shape;1054;g1dc91e6ae56_0_25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5" name="Google Shape;1055;g1dc91e6ae56_0_25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6" name="Google Shape;1056;g1dc91e6ae56_0_25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57" name="Google Shape;1057;g1dc91e6ae56_0_2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8" name="Google Shape;1058;g1dc91e6ae56_0_2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9" name="Google Shape;1059;g1dc91e6ae56_0_253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name="adj1" fmla="val -135679"/>
              <a:gd name="adj2" fmla="val -7111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0" name="Google Shape;1060;g1dc91e6ae56_0_253" descr="A picture containing vector graphics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1" name="Google Shape;1061;g1dc91e6ae56_0_253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name="adj1" fmla="val -69408"/>
              <a:gd name="adj2" fmla="val 37613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g1dc91e6ae56_0_253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name="adj1" fmla="val -71407"/>
              <a:gd name="adj2" fmla="val -94775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g1dc91e6ae56_0_253"/>
          <p:cNvSpPr txBox="1">
            <a:spLocks noGrp="1"/>
          </p:cNvSpPr>
          <p:nvPr>
            <p:ph type="body" idx="1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4" name="Google Shape;1064;g1dc91e6ae56_0_253"/>
          <p:cNvSpPr txBox="1">
            <a:spLocks noGrp="1"/>
          </p:cNvSpPr>
          <p:nvPr>
            <p:ph type="body" idx="2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5" name="Google Shape;1065;g1dc91e6ae56_0_253"/>
          <p:cNvSpPr txBox="1">
            <a:spLocks noGrp="1"/>
          </p:cNvSpPr>
          <p:nvPr>
            <p:ph type="body" idx="3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Welcome 4 Points, Pic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4"/>
          <p:cNvSpPr>
            <a:spLocks noGrp="1"/>
          </p:cNvSpPr>
          <p:nvPr>
            <p:ph type="pic" idx="2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34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34"/>
          <p:cNvSpPr txBox="1">
            <a:spLocks noGrp="1"/>
          </p:cNvSpPr>
          <p:nvPr>
            <p:ph type="body" idx="3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body" idx="4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body" idx="5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6" name="Google Shape;76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3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9" name="Google Shape;79;p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0" name="Google Shape;80;p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1" name="Google Shape;81;p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2" name="Google Shape;82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34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4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34"/>
          <p:cNvSpPr txBox="1">
            <a:spLocks noGrp="1"/>
          </p:cNvSpPr>
          <p:nvPr>
            <p:ph type="body" idx="7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34"/>
          <p:cNvSpPr txBox="1">
            <a:spLocks noGrp="1"/>
          </p:cNvSpPr>
          <p:nvPr>
            <p:ph type="body" idx="8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34"/>
          <p:cNvSpPr txBox="1">
            <a:spLocks noGrp="1"/>
          </p:cNvSpPr>
          <p:nvPr>
            <p:ph type="body" idx="9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g1dc91e6ae56_0_271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8" name="Google Shape;1068;g1dc91e6ae56_0_271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9" name="Google Shape;1069;g1dc91e6ae56_0_271"/>
          <p:cNvSpPr txBox="1">
            <a:spLocks noGrp="1"/>
          </p:cNvSpPr>
          <p:nvPr>
            <p:ph type="body" idx="2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070" name="Google Shape;1070;g1dc91e6ae56_0_271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071" name="Google Shape;1071;g1dc91e6ae56_0_27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72" name="Google Shape;1072;g1dc91e6ae56_0_27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1_Title and Vertical Text"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g1f4d5f2e02f_0_557"/>
          <p:cNvSpPr txBox="1">
            <a:spLocks noGrp="1"/>
          </p:cNvSpPr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80" name="Google Shape;1080;g1f4d5f2e02f_0_55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81" name="Google Shape;1081;g1f4d5f2e02f_0_55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82" name="Google Shape;1082;g1f4d5f2e02f_0_5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3" name="Google Shape;1083;g1f4d5f2e02f_0_557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4" name="Google Shape;1084;g1f4d5f2e02f_0_55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85" name="Google Shape;1085;g1f4d5f2e02f_0_5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6" name="Google Shape;1086;g1f4d5f2e02f_0_55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87" name="Google Shape;1087;g1f4d5f2e02f_0_557"/>
          <p:cNvSpPr txBox="1">
            <a:spLocks noGrp="1"/>
          </p:cNvSpPr>
          <p:nvPr>
            <p:ph type="body" idx="1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8" name="Google Shape;1088;g1f4d5f2e02f_0_557"/>
          <p:cNvSpPr>
            <a:spLocks noGrp="1"/>
          </p:cNvSpPr>
          <p:nvPr>
            <p:ph type="pic" idx="2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89" name="Google Shape;1089;g1f4d5f2e02f_0_557"/>
          <p:cNvSpPr txBox="1">
            <a:spLocks noGrp="1"/>
          </p:cNvSpPr>
          <p:nvPr>
            <p:ph type="body" idx="3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 with pic and conversation bubbles">
  <p:cSld name="2 Reading tip with pic and conversation bubbles"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g1f4d5f2e02f_0_569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2" name="Google Shape;1092;g1f4d5f2e02f_0_569"/>
          <p:cNvSpPr txBox="1">
            <a:spLocks noGrp="1"/>
          </p:cNvSpPr>
          <p:nvPr>
            <p:ph type="body" idx="1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3" name="Google Shape;1093;g1f4d5f2e02f_0_569"/>
          <p:cNvSpPr txBox="1">
            <a:spLocks noGrp="1"/>
          </p:cNvSpPr>
          <p:nvPr>
            <p:ph type="body" idx="2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094" name="Google Shape;1094;g1f4d5f2e02f_0_56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5" name="Google Shape;1095;g1f4d5f2e02f_0_56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6" name="Google Shape;1096;g1f4d5f2e02f_0_56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97" name="Google Shape;1097;g1f4d5f2e02f_0_5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8" name="Google Shape;1098;g1f4d5f2e02f_0_569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9" name="Google Shape;1099;g1f4d5f2e02f_0_5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0" name="Google Shape;1100;g1f4d5f2e02f_0_56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1" name="Google Shape;1101;g1f4d5f2e02f_0_569" descr="A picture containing person, indoor, table&#10;&#10;Description generated with very high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102" name="Google Shape;1102;g1f4d5f2e02f_0_569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571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3" name="Google Shape;1103;g1f4d5f2e02f_0_569"/>
          <p:cNvSpPr/>
          <p:nvPr/>
        </p:nvSpPr>
        <p:spPr>
          <a:xfrm rot="-2036003" flipH="1">
            <a:off x="3537616" y="1994863"/>
            <a:ext cx="3036928" cy="2147042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571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4" name="Google Shape;1104;g1f4d5f2e02f_0_569"/>
          <p:cNvSpPr txBox="1">
            <a:spLocks noGrp="1"/>
          </p:cNvSpPr>
          <p:nvPr>
            <p:ph type="body" idx="3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5" name="Google Shape;1105;g1f4d5f2e02f_0_569"/>
          <p:cNvSpPr txBox="1">
            <a:spLocks noGrp="1"/>
          </p:cNvSpPr>
          <p:nvPr>
            <p:ph type="body" idx="4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6" name="Google Shape;1106;g1f4d5f2e02f_0_569"/>
          <p:cNvSpPr txBox="1">
            <a:spLocks noGrp="1"/>
          </p:cNvSpPr>
          <p:nvPr>
            <p:ph type="body" idx="5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 with open slide">
  <p:cSld name="2 Reading tip with open slide"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g1f4d5f2e02f_0_586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9" name="Google Shape;1109;g1f4d5f2e02f_0_586"/>
          <p:cNvSpPr txBox="1">
            <a:spLocks noGrp="1"/>
          </p:cNvSpPr>
          <p:nvPr>
            <p:ph type="body" idx="1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0" name="Google Shape;1110;g1f4d5f2e02f_0_586"/>
          <p:cNvSpPr txBox="1">
            <a:spLocks noGrp="1"/>
          </p:cNvSpPr>
          <p:nvPr>
            <p:ph type="body" idx="2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1" name="Google Shape;1111;g1f4d5f2e02f_0_586"/>
          <p:cNvSpPr txBox="1">
            <a:spLocks noGrp="1"/>
          </p:cNvSpPr>
          <p:nvPr>
            <p:ph type="body" idx="3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112" name="Google Shape;1112;g1f4d5f2e02f_0_58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13" name="Google Shape;1113;g1f4d5f2e02f_0_58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14" name="Google Shape;1114;g1f4d5f2e02f_0_58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15" name="Google Shape;1115;g1f4d5f2e02f_0_5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6" name="Google Shape;1116;g1f4d5f2e02f_0_586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7" name="Google Shape;1117;g1f4d5f2e02f_0_5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8" name="Google Shape;1118;g1f4d5f2e02f_0_58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19" name="Google Shape;1119;g1f4d5f2e02f_0_586"/>
          <p:cNvSpPr txBox="1">
            <a:spLocks noGrp="1"/>
          </p:cNvSpPr>
          <p:nvPr>
            <p:ph type="body" idx="4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0" name="Google Shape;1120;g1f4d5f2e02f_0_586"/>
          <p:cNvSpPr txBox="1">
            <a:spLocks noGrp="1"/>
          </p:cNvSpPr>
          <p:nvPr>
            <p:ph type="body" idx="5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1" name="Google Shape;1121;g1f4d5f2e02f_0_586"/>
          <p:cNvSpPr txBox="1">
            <a:spLocks noGrp="1"/>
          </p:cNvSpPr>
          <p:nvPr>
            <p:ph type="body" idx="6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2" name="Google Shape;1122;g1f4d5f2e02f_0_586"/>
          <p:cNvSpPr txBox="1">
            <a:spLocks noGrp="1"/>
          </p:cNvSpPr>
          <p:nvPr>
            <p:ph type="body" idx="7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1f4d5f2e02f_0_602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5" name="Google Shape;1125;g1f4d5f2e02f_0_602"/>
          <p:cNvSpPr txBox="1">
            <a:spLocks noGrp="1"/>
          </p:cNvSpPr>
          <p:nvPr>
            <p:ph type="body" idx="1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6" name="Google Shape;1126;g1f4d5f2e02f_0_602"/>
          <p:cNvSpPr txBox="1">
            <a:spLocks noGrp="1"/>
          </p:cNvSpPr>
          <p:nvPr>
            <p:ph type="body" idx="2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7" name="Google Shape;1127;g1f4d5f2e02f_0_602"/>
          <p:cNvSpPr txBox="1">
            <a:spLocks noGrp="1"/>
          </p:cNvSpPr>
          <p:nvPr>
            <p:ph type="body" idx="3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8" name="Google Shape;1128;g1f4d5f2e02f_0_602"/>
          <p:cNvSpPr txBox="1">
            <a:spLocks noGrp="1"/>
          </p:cNvSpPr>
          <p:nvPr>
            <p:ph type="body" idx="4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129" name="Google Shape;1129;g1f4d5f2e02f_0_60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30" name="Google Shape;1130;g1f4d5f2e02f_0_60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31" name="Google Shape;1131;g1f4d5f2e02f_0_60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32" name="Google Shape;1132;g1f4d5f2e02f_0_6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3" name="Google Shape;1133;g1f4d5f2e02f_0_602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4" name="Google Shape;1134;g1f4d5f2e02f_0_6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5" name="Google Shape;1135;g1f4d5f2e02f_0_60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1f4d5f2e02f_0_615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38" name="Google Shape;1138;g1f4d5f2e02f_0_6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9" name="Google Shape;1139;g1f4d5f2e02f_0_61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40" name="Google Shape;1140;g1f4d5f2e02f_0_61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41" name="Google Shape;1141;g1f4d5f2e02f_0_61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42" name="Google Shape;1142;g1f4d5f2e02f_0_6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3" name="Google Shape;1143;g1f4d5f2e02f_0_6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4" name="Google Shape;1144;g1f4d5f2e02f_0_615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g1f4d5f2e02f_0_624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47" name="Google Shape;1147;g1f4d5f2e02f_0_624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48" name="Google Shape;1148;g1f4d5f2e02f_0_624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49" name="Google Shape;1149;g1f4d5f2e02f_0_624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50" name="Google Shape;1150;g1f4d5f2e02f_0_6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1" name="Google Shape;1151;g1f4d5f2e02f_0_624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2" name="Google Shape;1152;g1f4d5f2e02f_0_6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3" name="Google Shape;1153;g1f4d5f2e02f_0_6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1f4d5f2e02f_0_633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56" name="Google Shape;1156;g1f4d5f2e02f_0_6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7" name="Google Shape;1157;g1f4d5f2e02f_0_6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58" name="Google Shape;1158;g1f4d5f2e02f_0_6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9" name="Google Shape;1159;g1f4d5f2e02f_0_6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0" name="Google Shape;1160;g1f4d5f2e02f_0_6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61" name="Google Shape;1161;g1f4d5f2e02f_0_6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2" name="Google Shape;1162;g1f4d5f2e02f_0_6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1f4d5f2e02f_0_642"/>
          <p:cNvSpPr txBox="1">
            <a:spLocks noGrp="1"/>
          </p:cNvSpPr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65" name="Google Shape;1165;g1f4d5f2e02f_0_64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6" name="Google Shape;1166;g1f4d5f2e02f_0_64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67" name="Google Shape;1167;g1f4d5f2e02f_0_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8" name="Google Shape;1168;g1f4d5f2e02f_0_642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9" name="Google Shape;1169;g1f4d5f2e02f_0_64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70" name="Google Shape;1170;g1f4d5f2e02f_0_6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1" name="Google Shape;1171;g1f4d5f2e02f_0_6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72" name="Google Shape;1172;g1f4d5f2e02f_0_642"/>
          <p:cNvSpPr txBox="1">
            <a:spLocks noGrp="1"/>
          </p:cNvSpPr>
          <p:nvPr>
            <p:ph type="body" idx="1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3" name="Google Shape;1173;g1f4d5f2e02f_0_642"/>
          <p:cNvSpPr>
            <a:spLocks noGrp="1"/>
          </p:cNvSpPr>
          <p:nvPr>
            <p:ph type="pic" idx="2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74" name="Google Shape;1174;g1f4d5f2e02f_0_642"/>
          <p:cNvSpPr txBox="1">
            <a:spLocks noGrp="1"/>
          </p:cNvSpPr>
          <p:nvPr>
            <p:ph type="body" idx="3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 with Caption">
  <p:cSld name="3_Content with Caption"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59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2" name="Google Shape;1182;p59"/>
          <p:cNvSpPr>
            <a:spLocks noGrp="1"/>
          </p:cNvSpPr>
          <p:nvPr>
            <p:ph type="pic" idx="2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183" name="Google Shape;1183;p59"/>
          <p:cNvSpPr txBox="1">
            <a:spLocks noGrp="1"/>
          </p:cNvSpPr>
          <p:nvPr>
            <p:ph type="body" idx="1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184" name="Google Shape;1184;p5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85" name="Google Shape;1185;p5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86" name="Google Shape;1186;p5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87" name="Google Shape;1187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8" name="Google Shape;1188;p59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9" name="Google Shape;1189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0" name="Google Shape;1190;p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91" name="Google Shape;1191;p59"/>
          <p:cNvSpPr>
            <a:spLocks noGrp="1"/>
          </p:cNvSpPr>
          <p:nvPr>
            <p:ph type="pic" idx="3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Pic">
  <p:cSld name="1_Title, Pic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1" name="Google Shape;91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38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3" name="Google Shape;93;p3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" name="Google Shape;94;p3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5" name="Google Shape;95;p3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6" name="Google Shape;96;p3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7" name="Google Shape;9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38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8"/>
          <p:cNvSpPr txBox="1">
            <a:spLocks noGrp="1"/>
          </p:cNvSpPr>
          <p:nvPr>
            <p:ph type="body" idx="1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1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38"/>
          <p:cNvSpPr txBox="1">
            <a:spLocks noGrp="1"/>
          </p:cNvSpPr>
          <p:nvPr>
            <p:ph type="body" idx="2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2" name="Google Shape;102;p38" descr="A picture containing person, indoor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Raz Kids">
  <p:cSld name="4_Raz Kids"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58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94" name="Google Shape;1194;p5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5" name="Google Shape;1195;p5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6" name="Google Shape;1196;p5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97" name="Google Shape;1197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8" name="Google Shape;1198;p58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9" name="Google Shape;1199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0" name="Google Shape;1200;p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01" name="Google Shape;1201;p58"/>
          <p:cNvSpPr>
            <a:spLocks noGrp="1"/>
          </p:cNvSpPr>
          <p:nvPr>
            <p:ph type="pic" idx="2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202" name="Google Shape;1202;p58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3" name="Google Shape;1203;p58"/>
          <p:cNvSpPr txBox="1">
            <a:spLocks noGrp="1"/>
          </p:cNvSpPr>
          <p:nvPr>
            <p:ph type="body" idx="3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4" name="Google Shape;1204;p58"/>
          <p:cNvSpPr txBox="1">
            <a:spLocks noGrp="1"/>
          </p:cNvSpPr>
          <p:nvPr>
            <p:ph type="body" idx="4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5" name="Google Shape;1205;p58"/>
          <p:cNvSpPr txBox="1">
            <a:spLocks noGrp="1"/>
          </p:cNvSpPr>
          <p:nvPr>
            <p:ph type="body" idx="5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6" name="Google Shape;1206;p58"/>
          <p:cNvSpPr txBox="1">
            <a:spLocks noGrp="1"/>
          </p:cNvSpPr>
          <p:nvPr>
            <p:ph type="body" idx="6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7" name="Google Shape;1207;p58"/>
          <p:cNvSpPr txBox="1">
            <a:spLocks noGrp="1"/>
          </p:cNvSpPr>
          <p:nvPr>
            <p:ph type="body" idx="7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8" name="Google Shape;1208;p58"/>
          <p:cNvSpPr>
            <a:spLocks noGrp="1"/>
          </p:cNvSpPr>
          <p:nvPr>
            <p:ph type="pic" idx="8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cial Media">
  <p:cSld name="Social Media"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60"/>
          <p:cNvSpPr>
            <a:spLocks noGrp="1"/>
          </p:cNvSpPr>
          <p:nvPr>
            <p:ph type="pic" idx="2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211" name="Google Shape;1211;p60"/>
          <p:cNvSpPr txBox="1">
            <a:spLocks noGrp="1"/>
          </p:cNvSpPr>
          <p:nvPr>
            <p:ph type="body" idx="1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2" name="Google Shape;1212;p60"/>
          <p:cNvSpPr>
            <a:spLocks noGrp="1"/>
          </p:cNvSpPr>
          <p:nvPr>
            <p:ph type="pic" idx="3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213" name="Google Shape;1213;p60"/>
          <p:cNvSpPr>
            <a:spLocks noGrp="1"/>
          </p:cNvSpPr>
          <p:nvPr>
            <p:ph type="pic" idx="4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14" name="Google Shape;1214;p6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15" name="Google Shape;1215;p6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16" name="Google Shape;1216;p6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17" name="Google Shape;1217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8" name="Google Shape;1218;p60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9" name="Google Shape;1219;p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0" name="Google Shape;1220;p6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21" name="Google Shape;1221;p60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d Your Materials">
  <p:cSld name="Find Your Materials"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147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24" name="Google Shape;1224;p1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5" name="Google Shape;1225;p14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26" name="Google Shape;1226;p14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27" name="Google Shape;1227;p14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28" name="Google Shape;1228;p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" name="Google Shape;1229;p1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0" name="Google Shape;1230;p147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31" name="Google Shape;1231;p147"/>
          <p:cNvSpPr txBox="1">
            <a:spLocks noGrp="1"/>
          </p:cNvSpPr>
          <p:nvPr>
            <p:ph type="body" idx="1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2" name="Google Shape;1232;p147"/>
          <p:cNvSpPr txBox="1">
            <a:spLocks noGrp="1"/>
          </p:cNvSpPr>
          <p:nvPr>
            <p:ph type="body" idx="2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3" name="Google Shape;1233;p147"/>
          <p:cNvSpPr txBox="1">
            <a:spLocks noGrp="1"/>
          </p:cNvSpPr>
          <p:nvPr>
            <p:ph type="body" idx="3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4" name="Google Shape;1234;p147"/>
          <p:cNvSpPr txBox="1">
            <a:spLocks noGrp="1"/>
          </p:cNvSpPr>
          <p:nvPr>
            <p:ph type="body" idx="4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5" name="Google Shape;1235;p147"/>
          <p:cNvSpPr>
            <a:spLocks noGrp="1"/>
          </p:cNvSpPr>
          <p:nvPr>
            <p:ph type="pic" idx="5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 introduction">
  <p:cSld name="2_Reading tip introduction"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p148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38" name="Google Shape;1238;p14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39" name="Google Shape;1239;p14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40" name="Google Shape;1240;p14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41" name="Google Shape;1241;p1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2" name="Google Shape;1242;p148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3" name="Google Shape;1243;p1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4" name="Google Shape;1244;p1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45" name="Google Shape;1245;p148"/>
          <p:cNvSpPr>
            <a:spLocks noGrp="1"/>
          </p:cNvSpPr>
          <p:nvPr>
            <p:ph type="pic" idx="2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246" name="Google Shape;1246;p148"/>
          <p:cNvSpPr txBox="1">
            <a:spLocks noGrp="1"/>
          </p:cNvSpPr>
          <p:nvPr>
            <p:ph type="body" idx="1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7" name="Google Shape;1247;p148"/>
          <p:cNvSpPr txBox="1">
            <a:spLocks noGrp="1"/>
          </p:cNvSpPr>
          <p:nvPr>
            <p:ph type="title" idx="3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8" name="Google Shape;1248;p148"/>
          <p:cNvSpPr txBox="1">
            <a:spLocks noGrp="1"/>
          </p:cNvSpPr>
          <p:nvPr>
            <p:ph type="title" idx="4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9" name="Google Shape;1249;p148"/>
          <p:cNvSpPr txBox="1">
            <a:spLocks noGrp="1"/>
          </p:cNvSpPr>
          <p:nvPr>
            <p:ph type="title" idx="5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0" name="Google Shape;1250;p148"/>
          <p:cNvSpPr txBox="1">
            <a:spLocks noGrp="1"/>
          </p:cNvSpPr>
          <p:nvPr>
            <p:ph type="body" idx="6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1" name="Google Shape;1251;p148"/>
          <p:cNvSpPr txBox="1">
            <a:spLocks noGrp="1"/>
          </p:cNvSpPr>
          <p:nvPr>
            <p:ph type="body" idx="7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2" name="Google Shape;1252;p148"/>
          <p:cNvSpPr txBox="1">
            <a:spLocks noGrp="1"/>
          </p:cNvSpPr>
          <p:nvPr>
            <p:ph type="body" idx="8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3" name="Google Shape;1253;p148"/>
          <p:cNvSpPr txBox="1">
            <a:spLocks noGrp="1"/>
          </p:cNvSpPr>
          <p:nvPr>
            <p:ph type="body" idx="9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4" name="Google Shape;1254;p148"/>
          <p:cNvSpPr txBox="1">
            <a:spLocks noGrp="1"/>
          </p:cNvSpPr>
          <p:nvPr>
            <p:ph type="title" idx="13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 with wider picture">
  <p:cSld name="2_Reading tip with wider picture"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149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57" name="Google Shape;1257;p14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58" name="Google Shape;1258;p14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59" name="Google Shape;1259;p14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60" name="Google Shape;1260;p1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1" name="Google Shape;1261;p149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2" name="Google Shape;1262;p1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3" name="Google Shape;1263;p1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64" name="Google Shape;1264;p149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5" name="Google Shape;1265;p149"/>
          <p:cNvSpPr>
            <a:spLocks noGrp="1"/>
          </p:cNvSpPr>
          <p:nvPr>
            <p:ph type="pic" idx="2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266" name="Google Shape;1266;p149"/>
          <p:cNvSpPr txBox="1">
            <a:spLocks noGrp="1"/>
          </p:cNvSpPr>
          <p:nvPr>
            <p:ph type="body" idx="3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-Reading tip with older child extra">
  <p:cSld name="2--Reading tip with older child extra"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p150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69" name="Google Shape;1269;p15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70" name="Google Shape;1270;p15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71" name="Google Shape;1271;p15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72" name="Google Shape;1272;p1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3" name="Google Shape;1273;p150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4" name="Google Shape;1274;p1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5" name="Google Shape;1275;p1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76" name="Google Shape;1276;p150"/>
          <p:cNvSpPr>
            <a:spLocks noGrp="1"/>
          </p:cNvSpPr>
          <p:nvPr>
            <p:ph type="pic" idx="2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277" name="Google Shape;1277;p150"/>
          <p:cNvSpPr txBox="1">
            <a:spLocks noGrp="1"/>
          </p:cNvSpPr>
          <p:nvPr>
            <p:ph type="body" idx="1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8" name="Google Shape;1278;p150"/>
          <p:cNvSpPr txBox="1">
            <a:spLocks noGrp="1"/>
          </p:cNvSpPr>
          <p:nvPr>
            <p:ph type="body" idx="3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9" name="Google Shape;1279;p150"/>
          <p:cNvSpPr txBox="1">
            <a:spLocks noGrp="1"/>
          </p:cNvSpPr>
          <p:nvPr>
            <p:ph type="body" idx="4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151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2" name="Google Shape;1282;p151"/>
          <p:cNvSpPr txBox="1">
            <a:spLocks noGrp="1"/>
          </p:cNvSpPr>
          <p:nvPr>
            <p:ph type="body" idx="1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3" name="Google Shape;1283;p151"/>
          <p:cNvSpPr txBox="1">
            <a:spLocks noGrp="1"/>
          </p:cNvSpPr>
          <p:nvPr>
            <p:ph type="body" idx="2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4" name="Google Shape;1284;p151"/>
          <p:cNvSpPr txBox="1">
            <a:spLocks noGrp="1"/>
          </p:cNvSpPr>
          <p:nvPr>
            <p:ph type="body" idx="3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5" name="Google Shape;1285;p151"/>
          <p:cNvSpPr txBox="1">
            <a:spLocks noGrp="1"/>
          </p:cNvSpPr>
          <p:nvPr>
            <p:ph type="body" idx="4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152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>
  <p:cSld name="1_Content with Caption"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153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90" name="Google Shape;1290;p15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1" name="Google Shape;1291;p15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2" name="Google Shape;1292;p15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93" name="Google Shape;1293;p1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4" name="Google Shape;1294;p153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5" name="Google Shape;1295;p1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6" name="Google Shape;1296;p1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97" name="Google Shape;1297;p153"/>
          <p:cNvSpPr>
            <a:spLocks noGrp="1"/>
          </p:cNvSpPr>
          <p:nvPr>
            <p:ph type="pic" idx="2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298" name="Google Shape;1298;p153"/>
          <p:cNvSpPr txBox="1">
            <a:spLocks noGrp="1"/>
          </p:cNvSpPr>
          <p:nvPr>
            <p:ph type="body" idx="1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9" name="Google Shape;1299;p153"/>
          <p:cNvSpPr txBox="1">
            <a:spLocks noGrp="1"/>
          </p:cNvSpPr>
          <p:nvPr>
            <p:ph type="body" idx="3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0" name="Google Shape;1300;p153"/>
          <p:cNvSpPr txBox="1">
            <a:spLocks noGrp="1"/>
          </p:cNvSpPr>
          <p:nvPr>
            <p:ph type="body" idx="4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1" name="Google Shape;1301;p153"/>
          <p:cNvSpPr txBox="1">
            <a:spLocks noGrp="1"/>
          </p:cNvSpPr>
          <p:nvPr>
            <p:ph type="body" idx="5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154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304" name="Google Shape;1304;p15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5" name="Google Shape;1305;p15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6" name="Google Shape;1306;p15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07" name="Google Shape;1307;p1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8" name="Google Shape;1308;p154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9" name="Google Shape;1309;p1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0" name="Google Shape;1310;p1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11" name="Google Shape;1311;p154"/>
          <p:cNvSpPr>
            <a:spLocks noGrp="1"/>
          </p:cNvSpPr>
          <p:nvPr>
            <p:ph type="pic" idx="2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312" name="Google Shape;1312;p154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3" name="Google Shape;1313;p154"/>
          <p:cNvSpPr txBox="1">
            <a:spLocks noGrp="1"/>
          </p:cNvSpPr>
          <p:nvPr>
            <p:ph type="body" idx="3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4" name="Google Shape;1314;p154"/>
          <p:cNvSpPr txBox="1">
            <a:spLocks noGrp="1"/>
          </p:cNvSpPr>
          <p:nvPr>
            <p:ph type="body" idx="4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5" name="Google Shape;1315;p154"/>
          <p:cNvSpPr txBox="1">
            <a:spLocks noGrp="1"/>
          </p:cNvSpPr>
          <p:nvPr>
            <p:ph type="body" idx="5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6" name="Google Shape;1316;p154"/>
          <p:cNvSpPr txBox="1">
            <a:spLocks noGrp="1"/>
          </p:cNvSpPr>
          <p:nvPr>
            <p:ph type="body" idx="6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7" name="Google Shape;1317;p154"/>
          <p:cNvSpPr txBox="1">
            <a:spLocks noGrp="1"/>
          </p:cNvSpPr>
          <p:nvPr>
            <p:ph type="body" idx="7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8" name="Google Shape;1318;p154"/>
          <p:cNvSpPr>
            <a:spLocks noGrp="1"/>
          </p:cNvSpPr>
          <p:nvPr>
            <p:ph type="pic" idx="8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2 Content boxes">
  <p:cSld name="4_2 Content boxe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5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6" name="Google Shape;106;p5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7" name="Google Shape;107;p5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8" name="Google Shape;108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5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0" name="Google Shape;110;p5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1" name="Google Shape;111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56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56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56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 with Caption">
  <p:cSld name="2_Content with Caption"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p155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1" name="Google Shape;1321;p155"/>
          <p:cNvSpPr>
            <a:spLocks noGrp="1"/>
          </p:cNvSpPr>
          <p:nvPr>
            <p:ph type="pic" idx="2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22" name="Google Shape;1322;p15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23" name="Google Shape;1323;p15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24" name="Google Shape;1324;p15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25" name="Google Shape;1325;p1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6" name="Google Shape;1326;p155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7" name="Google Shape;1327;p1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8" name="Google Shape;1328;p1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29" name="Google Shape;1329;p155"/>
          <p:cNvSpPr txBox="1">
            <a:spLocks noGrp="1"/>
          </p:cNvSpPr>
          <p:nvPr>
            <p:ph type="body" idx="1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0" name="Google Shape;1330;p155"/>
          <p:cNvSpPr txBox="1">
            <a:spLocks noGrp="1"/>
          </p:cNvSpPr>
          <p:nvPr>
            <p:ph type="body" idx="3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1" name="Google Shape;1331;p155"/>
          <p:cNvSpPr txBox="1">
            <a:spLocks noGrp="1"/>
          </p:cNvSpPr>
          <p:nvPr>
            <p:ph type="body" idx="4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2" name="Google Shape;1332;p155"/>
          <p:cNvSpPr txBox="1">
            <a:spLocks noGrp="1"/>
          </p:cNvSpPr>
          <p:nvPr>
            <p:ph type="body" idx="5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3" name="Google Shape;1333;p155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4" name="Google Shape;1334;p155"/>
          <p:cNvSpPr txBox="1">
            <a:spLocks noGrp="1"/>
          </p:cNvSpPr>
          <p:nvPr>
            <p:ph type="body" idx="7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5" name="Google Shape;1335;p155"/>
          <p:cNvSpPr txBox="1">
            <a:spLocks noGrp="1"/>
          </p:cNvSpPr>
          <p:nvPr>
            <p:ph type="body" idx="8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6" name="Google Shape;1336;p155"/>
          <p:cNvSpPr txBox="1">
            <a:spLocks noGrp="1"/>
          </p:cNvSpPr>
          <p:nvPr>
            <p:ph type="body" idx="9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">
  <p:cSld name="2_Reading tip"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8" name="Google Shape;1338;p156"/>
          <p:cNvCxnSpPr/>
          <p:nvPr/>
        </p:nvCxnSpPr>
        <p:spPr>
          <a:xfrm flipH="1">
            <a:off x="3075901" y="3537140"/>
            <a:ext cx="2604900" cy="1443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39" name="Google Shape;1339;p156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40" name="Google Shape;1340;p156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341" name="Google Shape;1341;p15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42" name="Google Shape;1342;p15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43" name="Google Shape;1343;p15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44" name="Google Shape;1344;p1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5" name="Google Shape;1345;p156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6" name="Google Shape;1346;p1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7" name="Google Shape;1347;p1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156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9" name="Google Shape;1349;p156"/>
          <p:cNvSpPr>
            <a:spLocks noGrp="1"/>
          </p:cNvSpPr>
          <p:nvPr>
            <p:ph type="pic" idx="2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50" name="Google Shape;1350;p156"/>
          <p:cNvSpPr txBox="1">
            <a:spLocks noGrp="1"/>
          </p:cNvSpPr>
          <p:nvPr>
            <p:ph type="body" idx="3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sz="2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1" name="Google Shape;1351;p156"/>
          <p:cNvSpPr/>
          <p:nvPr/>
        </p:nvSpPr>
        <p:spPr>
          <a:xfrm>
            <a:off x="1296684" y="4871689"/>
            <a:ext cx="4160700" cy="770100"/>
          </a:xfrm>
          <a:prstGeom prst="rect">
            <a:avLst/>
          </a:prstGeom>
          <a:solidFill>
            <a:srgbClr val="96C93E"/>
          </a:solidFill>
          <a:ln w="9525" cap="flat" cmpd="sng">
            <a:solidFill>
              <a:srgbClr val="98B9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156"/>
          <p:cNvSpPr/>
          <p:nvPr/>
        </p:nvSpPr>
        <p:spPr>
          <a:xfrm>
            <a:off x="3056495" y="3893077"/>
            <a:ext cx="2559600" cy="770100"/>
          </a:xfrm>
          <a:prstGeom prst="rect">
            <a:avLst/>
          </a:prstGeom>
          <a:solidFill>
            <a:srgbClr val="96C93E"/>
          </a:solidFill>
          <a:ln w="9525" cap="flat" cmpd="sng">
            <a:solidFill>
              <a:srgbClr val="98B9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3" name="Google Shape;1353;p156"/>
          <p:cNvSpPr/>
          <p:nvPr/>
        </p:nvSpPr>
        <p:spPr>
          <a:xfrm>
            <a:off x="4677392" y="2716041"/>
            <a:ext cx="2559600" cy="770100"/>
          </a:xfrm>
          <a:prstGeom prst="rect">
            <a:avLst/>
          </a:prstGeom>
          <a:solidFill>
            <a:srgbClr val="96C93E"/>
          </a:solidFill>
          <a:ln w="9525" cap="flat" cmpd="sng">
            <a:solidFill>
              <a:srgbClr val="98B9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4" name="Google Shape;1354;p156"/>
          <p:cNvSpPr/>
          <p:nvPr/>
        </p:nvSpPr>
        <p:spPr>
          <a:xfrm>
            <a:off x="6145890" y="3924976"/>
            <a:ext cx="2343900" cy="770100"/>
          </a:xfrm>
          <a:prstGeom prst="rect">
            <a:avLst/>
          </a:prstGeom>
          <a:solidFill>
            <a:srgbClr val="96C93E"/>
          </a:solidFill>
          <a:ln w="9525" cap="flat" cmpd="sng">
            <a:solidFill>
              <a:srgbClr val="98B9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5" name="Google Shape;1355;p156"/>
          <p:cNvSpPr txBox="1">
            <a:spLocks noGrp="1"/>
          </p:cNvSpPr>
          <p:nvPr>
            <p:ph type="body" idx="4"/>
          </p:nvPr>
        </p:nvSpPr>
        <p:spPr>
          <a:xfrm>
            <a:off x="4677392" y="277880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6" name="Google Shape;1356;p156"/>
          <p:cNvSpPr txBox="1">
            <a:spLocks noGrp="1"/>
          </p:cNvSpPr>
          <p:nvPr>
            <p:ph type="body" idx="5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7" name="Google Shape;1357;p156"/>
          <p:cNvSpPr txBox="1">
            <a:spLocks noGrp="1"/>
          </p:cNvSpPr>
          <p:nvPr>
            <p:ph type="body" idx="6"/>
          </p:nvPr>
        </p:nvSpPr>
        <p:spPr>
          <a:xfrm>
            <a:off x="6157153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8" name="Google Shape;1358;p156"/>
          <p:cNvSpPr txBox="1">
            <a:spLocks noGrp="1"/>
          </p:cNvSpPr>
          <p:nvPr>
            <p:ph type="body" idx="7"/>
          </p:nvPr>
        </p:nvSpPr>
        <p:spPr>
          <a:xfrm>
            <a:off x="1413084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 1">
  <p:cSld name="2_Reading tip 1"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157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361" name="Google Shape;1361;p15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62" name="Google Shape;1362;p15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63" name="Google Shape;1363;p15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64" name="Google Shape;1364;p1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5" name="Google Shape;1365;p157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6" name="Google Shape;1366;p1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7" name="Google Shape;1367;p15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68" name="Google Shape;1368;p157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9" name="Google Shape;1369;p157"/>
          <p:cNvSpPr>
            <a:spLocks noGrp="1"/>
          </p:cNvSpPr>
          <p:nvPr>
            <p:ph type="pic" idx="2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70" name="Google Shape;1370;p157"/>
          <p:cNvSpPr txBox="1">
            <a:spLocks noGrp="1"/>
          </p:cNvSpPr>
          <p:nvPr>
            <p:ph type="body" idx="3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sz="2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cilitator">
  <p:cSld name="Facilitator"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g2dfa388c9d8_0_70"/>
          <p:cNvSpPr/>
          <p:nvPr/>
        </p:nvSpPr>
        <p:spPr>
          <a:xfrm>
            <a:off x="0" y="0"/>
            <a:ext cx="12192000" cy="1291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74" name="Google Shape;1374;g2dfa388c9d8_0_70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w="762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75" name="Google Shape;1375;g2dfa388c9d8_0_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20261" y="169845"/>
            <a:ext cx="2816352" cy="8567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6" name="Google Shape;1376;g2dfa388c9d8_0_70"/>
          <p:cNvCxnSpPr>
            <a:endCxn id="1373" idx="2"/>
          </p:cNvCxnSpPr>
          <p:nvPr/>
        </p:nvCxnSpPr>
        <p:spPr>
          <a:xfrm>
            <a:off x="0" y="1291200"/>
            <a:ext cx="6096000" cy="0"/>
          </a:xfrm>
          <a:prstGeom prst="straightConnector1">
            <a:avLst/>
          </a:prstGeom>
          <a:noFill/>
          <a:ln w="762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77" name="Google Shape;1377;g2dfa388c9d8_0_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20261" y="169845"/>
            <a:ext cx="2816352" cy="856742"/>
          </a:xfrm>
          <a:prstGeom prst="rect">
            <a:avLst/>
          </a:prstGeom>
          <a:noFill/>
          <a:ln>
            <a:noFill/>
          </a:ln>
        </p:spPr>
      </p:pic>
      <p:sp>
        <p:nvSpPr>
          <p:cNvPr id="1378" name="Google Shape;1378;g2dfa388c9d8_0_70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sz="51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9" name="Google Shape;1379;g2dfa388c9d8_0_70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0" name="Google Shape;1380;g2dfa388c9d8_0_70"/>
          <p:cNvSpPr txBox="1">
            <a:spLocks noGrp="1"/>
          </p:cNvSpPr>
          <p:nvPr>
            <p:ph type="body" idx="2"/>
          </p:nvPr>
        </p:nvSpPr>
        <p:spPr>
          <a:xfrm>
            <a:off x="0" y="1657351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g2dfa388c9d8_0_80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4" name="Google Shape;1384;g2dfa388c9d8_0_8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g2dfa388c9d8_0_83"/>
          <p:cNvSpPr/>
          <p:nvPr/>
        </p:nvSpPr>
        <p:spPr>
          <a:xfrm>
            <a:off x="0" y="6134533"/>
            <a:ext cx="12192000" cy="723600"/>
          </a:xfrm>
          <a:prstGeom prst="rect">
            <a:avLst/>
          </a:prstGeom>
          <a:solidFill>
            <a:srgbClr val="96C93E"/>
          </a:solidFill>
          <a:ln w="9525" cap="flat" cmpd="sng">
            <a:solidFill>
              <a:srgbClr val="96C9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96C9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7" name="Google Shape;1387;g2dfa388c9d8_0_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78039" y="6206733"/>
            <a:ext cx="1807058" cy="549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88" name="Google Shape;1388;g2dfa388c9d8_0_83"/>
          <p:cNvSpPr/>
          <p:nvPr/>
        </p:nvSpPr>
        <p:spPr>
          <a:xfrm>
            <a:off x="0" y="0"/>
            <a:ext cx="12192000" cy="963300"/>
          </a:xfrm>
          <a:prstGeom prst="rect">
            <a:avLst/>
          </a:prstGeom>
          <a:solidFill>
            <a:srgbClr val="006FB6"/>
          </a:solidFill>
          <a:ln w="9525" cap="flat" cmpd="sng">
            <a:solidFill>
              <a:srgbClr val="006FB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2dfa388c9d8_0_8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1" name="Google Shape;1391;g2dfa388c9d8_0_8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2" name="Google Shape;1392;g2dfa388c9d8_0_8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3" name="Google Shape;1393;g2dfa388c9d8_0_8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g2dfa388c9d8_0_9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6" name="Google Shape;1396;g2dfa388c9d8_0_9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g2dfa388c9d8_0_95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9" name="Google Shape;1399;g2dfa388c9d8_0_95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0" name="Google Shape;1400;g2dfa388c9d8_0_9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45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Relationship Id="rId9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74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57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77" name="Google Shape;1177;p57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w="889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78" name="Google Shape;1178;p57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79" name="Google Shape;1179;p57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1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6" name="Google Shape;16;p31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" name="Google Shape;17;p3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" name="Google Shape;18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3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Google Shape;66;p3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7" name="Google Shape;67;p33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5000" b="1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33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8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2" name="Google Shape;362;p2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63" name="Google Shape;363;p2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1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1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w="889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86" name="Google Shape;486;p41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87" name="Google Shape;487;p4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47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8" name="Google Shape;618;p47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w="889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19" name="Google Shape;619;p4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47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sz="42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49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21" name="Google Shape;721;p49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22" name="Google Shape;722;p49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5000" b="1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3" name="Google Shape;723;p49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g1dc91e6ae56_0_155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52" name="Google Shape;952;g1dc91e6ae56_0_155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53" name="Google Shape;953;g1dc91e6ae56_0_15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g1f4d5f2e02f_0_552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75" name="Google Shape;1075;g1f4d5f2e02f_0_552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w="889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76" name="Google Shape;1076;g1f4d5f2e02f_0_55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077" name="Google Shape;1077;g1f4d5f2e02f_0_552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sz="42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5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3BUBxb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yrEOI8RRJw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p1"/>
          <p:cNvSpPr txBox="1">
            <a:spLocks noGrp="1"/>
          </p:cNvSpPr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pt-BR" b="1" i="0" u="none"/>
              <a:t>Workshop guide</a:t>
            </a:r>
            <a:endParaRPr/>
          </a:p>
        </p:txBody>
      </p:sp>
      <p:sp>
        <p:nvSpPr>
          <p:cNvPr id="1424" name="Google Shape;1424;p1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pt-BR" sz="44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Prove it</a:t>
            </a:r>
            <a:endParaRPr sz="4400" b="1" i="0" u="none" strike="noStrike" cap="non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5" name="Google Shape;1425;p1"/>
          <p:cNvSpPr txBox="1">
            <a:spLocks noGrp="1"/>
          </p:cNvSpPr>
          <p:nvPr>
            <p:ph type="body" idx="2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pt-BR" sz="4000" b="0" i="0" u="none">
                <a:solidFill>
                  <a:srgbClr val="006FB6"/>
                </a:solidFill>
              </a:rPr>
              <a:t>Facilitator: </a:t>
            </a:r>
            <a:endParaRPr sz="4000"/>
          </a:p>
          <a:p>
            <a:pPr marL="914400" lvl="1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pt-BR" sz="4000" b="0" i="0" u="none">
                <a:solidFill>
                  <a:srgbClr val="006FB6"/>
                </a:solidFill>
              </a:rPr>
              <a:t>Read notes to prepare. See English file. </a:t>
            </a:r>
            <a:endParaRPr sz="4000">
              <a:solidFill>
                <a:srgbClr val="006FB6"/>
              </a:solidFill>
            </a:endParaRPr>
          </a:p>
          <a:p>
            <a:pPr marL="914400" lvl="1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pt-BR" sz="4000" b="0" i="0" u="none">
                <a:solidFill>
                  <a:srgbClr val="006FB6"/>
                </a:solidFill>
              </a:rPr>
              <a:t>Amend slides if needed.</a:t>
            </a:r>
            <a:endParaRPr sz="4000"/>
          </a:p>
          <a:p>
            <a:pPr marL="914400" lvl="1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pt-BR" sz="4000" b="0" i="0" u="none">
                <a:solidFill>
                  <a:srgbClr val="006FB6"/>
                </a:solidFill>
              </a:rPr>
              <a:t>Ready the family-facing materials.</a:t>
            </a:r>
            <a:endParaRPr sz="4000"/>
          </a:p>
          <a:p>
            <a:pPr marL="914400" lvl="1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pt-BR" sz="4000" b="0" i="0" u="none">
                <a:solidFill>
                  <a:srgbClr val="006FB6"/>
                </a:solidFill>
              </a:rPr>
              <a:t>Display slide 2 as families arrive.</a:t>
            </a:r>
            <a:endParaRPr sz="4000">
              <a:solidFill>
                <a:srgbClr val="006FB6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4000">
              <a:solidFill>
                <a:srgbClr val="006FB6"/>
              </a:solidFill>
            </a:endParaRPr>
          </a:p>
          <a:p>
            <a:pPr marL="228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p15"/>
          <p:cNvSpPr txBox="1">
            <a:spLocks noGrp="1"/>
          </p:cNvSpPr>
          <p:nvPr>
            <p:ph type="title"/>
          </p:nvPr>
        </p:nvSpPr>
        <p:spPr>
          <a:xfrm>
            <a:off x="3536682" y="0"/>
            <a:ext cx="5830837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rPr lang="pt-BR" sz="4000" b="1" i="0" u="none">
                <a:solidFill>
                  <a:srgbClr val="006FB6"/>
                </a:solidFill>
              </a:rPr>
              <a:t>Conte detalhes que correspondam a sua ideia</a:t>
            </a:r>
            <a:endParaRPr/>
          </a:p>
        </p:txBody>
      </p:sp>
      <p:sp>
        <p:nvSpPr>
          <p:cNvPr id="1521" name="Google Shape;1521;p15"/>
          <p:cNvSpPr txBox="1">
            <a:spLocks noGrp="1"/>
          </p:cNvSpPr>
          <p:nvPr>
            <p:ph type="body" idx="1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pt-BR" sz="4000" b="1" i="0" u="none">
                <a:solidFill>
                  <a:srgbClr val="006FB6"/>
                </a:solidFill>
              </a:rPr>
              <a:t>Exemplo</a:t>
            </a:r>
            <a:endParaRPr/>
          </a:p>
        </p:txBody>
      </p:sp>
      <p:sp>
        <p:nvSpPr>
          <p:cNvPr id="1522" name="Google Shape;1522;p15"/>
          <p:cNvSpPr txBox="1">
            <a:spLocks noGrp="1"/>
          </p:cNvSpPr>
          <p:nvPr>
            <p:ph type="body" idx="2"/>
          </p:nvPr>
        </p:nvSpPr>
        <p:spPr>
          <a:xfrm>
            <a:off x="111760" y="1577339"/>
            <a:ext cx="3291839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pt-BR" b="1" i="0" u="none">
                <a:solidFill>
                  <a:srgbClr val="006FB6"/>
                </a:solidFill>
              </a:rPr>
              <a:t>Criança: </a:t>
            </a:r>
            <a:r>
              <a:rPr lang="pt-BR" b="0" i="0" u="none">
                <a:solidFill>
                  <a:srgbClr val="006FB6"/>
                </a:solidFill>
              </a:rPr>
              <a:t>“Eu sei por que o livro se chama ‘The Goose Who Likes to Swim’”.  </a:t>
            </a:r>
            <a:endParaRPr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pt-BR" b="1" i="0" u="none">
                <a:solidFill>
                  <a:srgbClr val="006FB6"/>
                </a:solidFill>
              </a:rPr>
              <a:t>Adulto: </a:t>
            </a:r>
            <a:r>
              <a:rPr lang="pt-BR" b="0" i="0" u="none">
                <a:solidFill>
                  <a:srgbClr val="006FB6"/>
                </a:solidFill>
              </a:rPr>
              <a:t>"Ótimo! Fale mais sobre isso”.</a:t>
            </a:r>
            <a:endParaRPr/>
          </a:p>
        </p:txBody>
      </p:sp>
      <p:sp>
        <p:nvSpPr>
          <p:cNvPr id="1523" name="Google Shape;1523;p15"/>
          <p:cNvSpPr txBox="1">
            <a:spLocks noGrp="1"/>
          </p:cNvSpPr>
          <p:nvPr>
            <p:ph type="body" idx="3"/>
          </p:nvPr>
        </p:nvSpPr>
        <p:spPr>
          <a:xfrm>
            <a:off x="111760" y="4311332"/>
            <a:ext cx="3291839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pt-BR" b="1" i="0" u="none">
                <a:solidFill>
                  <a:srgbClr val="006FB6"/>
                </a:solidFill>
              </a:rPr>
              <a:t>Criança: </a:t>
            </a:r>
            <a:r>
              <a:rPr lang="pt-BR" b="0" i="0" u="none">
                <a:solidFill>
                  <a:srgbClr val="006FB6"/>
                </a:solidFill>
              </a:rPr>
              <a:t>“Bem, Web gosta de nadar. Portanto, deve ser sobre Web”.</a:t>
            </a:r>
            <a:endParaRPr>
              <a:solidFill>
                <a:srgbClr val="006FB6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endParaRPr/>
          </a:p>
        </p:txBody>
      </p:sp>
      <p:sp>
        <p:nvSpPr>
          <p:cNvPr id="1524" name="Google Shape;1524;p15"/>
          <p:cNvSpPr txBox="1">
            <a:spLocks noGrp="1"/>
          </p:cNvSpPr>
          <p:nvPr>
            <p:ph type="body" idx="4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lang="pt-BR" sz="3200" b="0" i="0" u="none"/>
              <a:t>Pedir a seu filho/sua filha para dar detalhes o/a ajuda a entender como as partes do texto se encaixam.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lang="pt-BR" sz="3200" b="0" i="0" u="none">
                <a:latin typeface="Calibri"/>
                <a:ea typeface="Calibri"/>
                <a:cs typeface="Calibri"/>
                <a:sym typeface="Calibri"/>
              </a:rPr>
              <a:t>Isso é interessante. Como sabe disso?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lang="pt-BR" sz="3200" b="0" i="0" u="none">
                <a:latin typeface="Calibri"/>
                <a:ea typeface="Calibri"/>
                <a:cs typeface="Calibri"/>
                <a:sym typeface="Calibri"/>
              </a:rPr>
              <a:t>Conte mais.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lang="pt-BR" sz="3200" b="0" i="0" u="none">
                <a:latin typeface="Calibri"/>
                <a:ea typeface="Calibri"/>
                <a:cs typeface="Calibri"/>
                <a:sym typeface="Calibri"/>
              </a:rPr>
              <a:t>Essa é uma ótima ideia.  Conte alguns detalhes que fizeram você ter essa ideia.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p1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400"/>
              <a:buFont typeface="Arial"/>
              <a:buNone/>
            </a:pPr>
            <a:r>
              <a:rPr lang="pt-BR" sz="5400" b="1" i="0" u="none"/>
              <a:t>Procure imagens/palavras</a:t>
            </a:r>
            <a:endParaRPr/>
          </a:p>
        </p:txBody>
      </p:sp>
      <p:sp>
        <p:nvSpPr>
          <p:cNvPr id="1530" name="Google Shape;1530;p16"/>
          <p:cNvSpPr txBox="1">
            <a:spLocks noGrp="1"/>
          </p:cNvSpPr>
          <p:nvPr>
            <p:ph type="body" idx="2"/>
          </p:nvPr>
        </p:nvSpPr>
        <p:spPr>
          <a:xfrm>
            <a:off x="4844716" y="1692275"/>
            <a:ext cx="6886500" cy="4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lang="pt-BR" sz="2800" b="1" i="0" u="none"/>
              <a:t>Adulto: </a:t>
            </a:r>
            <a:r>
              <a:rPr lang="pt-BR" sz="2800" b="0" i="0" u="none"/>
              <a:t>Você pode provar isso? Mostre no livro de onde você tirou a ideia”.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lang="pt-BR" sz="2800" b="1" i="0" u="none"/>
              <a:t>Criança: </a:t>
            </a:r>
            <a:r>
              <a:rPr lang="pt-BR" sz="2800" b="0" i="0" u="none"/>
              <a:t>“Diz que Web gosta de nadar bem aqui, nesta frase”.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lang="pt-BR" sz="2800" b="1" i="0" u="none"/>
              <a:t>Adulto: </a:t>
            </a:r>
            <a:r>
              <a:rPr lang="pt-BR" sz="2800" b="0" i="0" u="none"/>
              <a:t>“Eu me pergunto qual filhote de ganso é Web. Será que ele vai nadar naquela lagoa? Vamos continuar lendo”.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pt-BR" sz="2800" b="0" i="0" u="none"/>
              <a:t>Pedir a seu filho/sua filha para comprovar com imagens ou palavras da história pode ajudar a mantê-lo(a) no rumo.</a:t>
            </a:r>
            <a:endParaRPr sz="2800" i="1"/>
          </a:p>
        </p:txBody>
      </p:sp>
      <p:pic>
        <p:nvPicPr>
          <p:cNvPr id="1531" name="Google Shape;1531;p16" descr="A bird standing on top of a grass covered field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29411" y="1684087"/>
            <a:ext cx="3447600" cy="4067100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17"/>
          <p:cNvSpPr txBox="1">
            <a:spLocks noGrp="1"/>
          </p:cNvSpPr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pt-BR" b="1" i="0" u="none"/>
              <a:t>Leitura = conversação (K-1)</a:t>
            </a:r>
            <a:endParaRPr/>
          </a:p>
        </p:txBody>
      </p:sp>
      <p:sp>
        <p:nvSpPr>
          <p:cNvPr id="1537" name="Google Shape;1537;p17"/>
          <p:cNvSpPr txBox="1">
            <a:spLocks noGrp="1"/>
          </p:cNvSpPr>
          <p:nvPr>
            <p:ph type="body" idx="1"/>
          </p:nvPr>
        </p:nvSpPr>
        <p:spPr>
          <a:xfrm>
            <a:off x="1743463" y="29904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pt-BR" b="0" i="0" u="none">
                <a:solidFill>
                  <a:srgbClr val="006FB6"/>
                </a:solidFill>
              </a:rPr>
              <a:t>Você pode me dar um exemplo da história que prova que aconteceu?</a:t>
            </a:r>
            <a:endParaRPr/>
          </a:p>
        </p:txBody>
      </p:sp>
      <p:sp>
        <p:nvSpPr>
          <p:cNvPr id="1538" name="Google Shape;1538;p17"/>
          <p:cNvSpPr txBox="1">
            <a:spLocks noGrp="1"/>
          </p:cNvSpPr>
          <p:nvPr>
            <p:ph type="body" idx="2"/>
          </p:nvPr>
        </p:nvSpPr>
        <p:spPr>
          <a:xfrm>
            <a:off x="3799840" y="4714790"/>
            <a:ext cx="3891280" cy="1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33363" marR="0" lvl="0" indent="-476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pt-BR" b="0" i="0" u="none">
                <a:solidFill>
                  <a:srgbClr val="006FB6"/>
                </a:solidFill>
              </a:rPr>
              <a:t>Você associou claramente algumas provas à sua explicação. Muito bem!</a:t>
            </a:r>
            <a:endParaRPr/>
          </a:p>
        </p:txBody>
      </p:sp>
      <p:sp>
        <p:nvSpPr>
          <p:cNvPr id="1539" name="Google Shape;1539;p17"/>
          <p:cNvSpPr txBox="1">
            <a:spLocks noGrp="1"/>
          </p:cNvSpPr>
          <p:nvPr>
            <p:ph type="body" idx="3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b="0" i="0" u="none">
                <a:solidFill>
                  <a:srgbClr val="006FB6"/>
                </a:solidFill>
              </a:rPr>
              <a:t>O que você acha dessa história?</a:t>
            </a:r>
            <a:endParaRPr/>
          </a:p>
        </p:txBody>
      </p:sp>
      <p:sp>
        <p:nvSpPr>
          <p:cNvPr id="1540" name="Google Shape;1540;p17"/>
          <p:cNvSpPr txBox="1">
            <a:spLocks noGrp="1"/>
          </p:cNvSpPr>
          <p:nvPr>
            <p:ph type="body" idx="4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52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pt-BR" b="0" i="0" u="none">
                <a:solidFill>
                  <a:srgbClr val="006FB6"/>
                </a:solidFill>
              </a:rPr>
              <a:t>Aponte para a imagem que prova isso.</a:t>
            </a:r>
            <a:endParaRPr/>
          </a:p>
        </p:txBody>
      </p:sp>
      <p:pic>
        <p:nvPicPr>
          <p:cNvPr id="1541" name="Google Shape;1541;p17"/>
          <p:cNvPicPr preferRelativeResize="0"/>
          <p:nvPr/>
        </p:nvPicPr>
        <p:blipFill rotWithShape="1">
          <a:blip r:embed="rId3">
            <a:alphaModFix/>
          </a:blip>
          <a:srcRect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p18"/>
          <p:cNvSpPr txBox="1">
            <a:spLocks noGrp="1"/>
          </p:cNvSpPr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pt-BR" b="1" i="0" u="none"/>
              <a:t>Leitura = conversação (2-3)</a:t>
            </a:r>
            <a:endParaRPr/>
          </a:p>
        </p:txBody>
      </p:sp>
      <p:sp>
        <p:nvSpPr>
          <p:cNvPr id="1547" name="Google Shape;1547;p18"/>
          <p:cNvSpPr txBox="1">
            <a:spLocks noGrp="1"/>
          </p:cNvSpPr>
          <p:nvPr>
            <p:ph type="body" idx="1"/>
          </p:nvPr>
        </p:nvSpPr>
        <p:spPr>
          <a:xfrm>
            <a:off x="8450575" y="3134945"/>
            <a:ext cx="36681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pt-BR" b="0" i="0" u="none">
                <a:solidFill>
                  <a:srgbClr val="006FB6"/>
                </a:solidFill>
              </a:rPr>
              <a:t>O que o personagem disse ou fez para fazer você pensar isso? Quando?</a:t>
            </a:r>
            <a:endParaRPr/>
          </a:p>
        </p:txBody>
      </p:sp>
      <p:sp>
        <p:nvSpPr>
          <p:cNvPr id="1548" name="Google Shape;1548;p18"/>
          <p:cNvSpPr txBox="1">
            <a:spLocks noGrp="1"/>
          </p:cNvSpPr>
          <p:nvPr>
            <p:ph type="body" idx="2"/>
          </p:nvPr>
        </p:nvSpPr>
        <p:spPr>
          <a:xfrm>
            <a:off x="5816500" y="1588550"/>
            <a:ext cx="36681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b="0" i="0" u="none">
                <a:solidFill>
                  <a:srgbClr val="006FB6"/>
                </a:solidFill>
              </a:rPr>
              <a:t>O que você achou depois de ler isso? Fale mais sobre isso.</a:t>
            </a:r>
            <a:endParaRPr/>
          </a:p>
        </p:txBody>
      </p:sp>
      <p:sp>
        <p:nvSpPr>
          <p:cNvPr id="1549" name="Google Shape;1549;p18"/>
          <p:cNvSpPr txBox="1">
            <a:spLocks noGrp="1"/>
          </p:cNvSpPr>
          <p:nvPr>
            <p:ph type="body" idx="3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pt-BR" b="0" i="0" u="none">
                <a:solidFill>
                  <a:srgbClr val="006FB6"/>
                </a:solidFill>
              </a:rPr>
              <a:t>O que você pensa sobre o problema ou conflito dessa história? Que evidência no texto prova suas ideias?</a:t>
            </a:r>
            <a:endParaRPr/>
          </a:p>
        </p:txBody>
      </p:sp>
      <p:pic>
        <p:nvPicPr>
          <p:cNvPr id="1550" name="Google Shape;155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g1dc91e6ae56_0_13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pt-BR"/>
              <a:t>Família Multilíngue</a:t>
            </a:r>
            <a:endParaRPr/>
          </a:p>
        </p:txBody>
      </p:sp>
      <p:sp>
        <p:nvSpPr>
          <p:cNvPr id="1556" name="Google Shape;1556;g1dc91e6ae56_0_139"/>
          <p:cNvSpPr txBox="1">
            <a:spLocks noGrp="1"/>
          </p:cNvSpPr>
          <p:nvPr>
            <p:ph type="body" idx="1"/>
          </p:nvPr>
        </p:nvSpPr>
        <p:spPr>
          <a:xfrm>
            <a:off x="4588042" y="2240314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Aponte para a página ou o parágrafo com a prova. Pergunte “mostre-me onde” ou “por quê”.</a:t>
            </a:r>
            <a:r>
              <a:rPr lang="pt-BR"/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006FB6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sp>
        <p:nvSpPr>
          <p:cNvPr id="1557" name="Google Shape;1557;g1dc91e6ae56_0_139"/>
          <p:cNvSpPr txBox="1">
            <a:spLocks noGrp="1"/>
          </p:cNvSpPr>
          <p:nvPr>
            <p:ph type="body" idx="2"/>
          </p:nvPr>
        </p:nvSpPr>
        <p:spPr>
          <a:xfrm>
            <a:off x="4588042" y="3296024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Pode usar isso com livros em qualquer idioma.</a:t>
            </a:r>
            <a:r>
              <a:rPr lang="pt-BR"/>
              <a:t> </a:t>
            </a:r>
            <a:endParaRPr/>
          </a:p>
        </p:txBody>
      </p:sp>
      <p:pic>
        <p:nvPicPr>
          <p:cNvPr id="1558" name="Google Shape;1558;g1dc91e6ae56_0_1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5900" y="3225262"/>
            <a:ext cx="1245424" cy="1026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9" name="Google Shape;1559;g1dc91e6ae56_0_1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05900" y="1612625"/>
            <a:ext cx="1245425" cy="119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1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pt-BR" b="1" i="0" u="none"/>
              <a:t>Hora da prática</a:t>
            </a:r>
            <a:endParaRPr/>
          </a:p>
        </p:txBody>
      </p:sp>
      <p:sp>
        <p:nvSpPr>
          <p:cNvPr id="1565" name="Google Shape;1565;p19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2800" b="0" i="0" u="none"/>
              <a:t>Conte sua ideia.</a:t>
            </a:r>
            <a:endParaRPr sz="2800"/>
          </a:p>
        </p:txBody>
      </p:sp>
      <p:sp>
        <p:nvSpPr>
          <p:cNvPr id="1566" name="Google Shape;1566;p19"/>
          <p:cNvSpPr txBox="1">
            <a:spLocks noGrp="1"/>
          </p:cNvSpPr>
          <p:nvPr>
            <p:ph type="body" idx="2"/>
          </p:nvPr>
        </p:nvSpPr>
        <p:spPr>
          <a:xfrm>
            <a:off x="1627989" y="257192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2800" b="0" i="0" u="none"/>
              <a:t>Conte detalhes que correspondam a sua ideia.</a:t>
            </a:r>
            <a:endParaRPr sz="2800"/>
          </a:p>
        </p:txBody>
      </p:sp>
      <p:sp>
        <p:nvSpPr>
          <p:cNvPr id="1567" name="Google Shape;1567;p19"/>
          <p:cNvSpPr txBox="1">
            <a:spLocks noGrp="1"/>
          </p:cNvSpPr>
          <p:nvPr>
            <p:ph type="body" idx="3"/>
          </p:nvPr>
        </p:nvSpPr>
        <p:spPr>
          <a:xfrm>
            <a:off x="1545562" y="3986439"/>
            <a:ext cx="3962101" cy="1497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2800" b="0" i="0" u="none"/>
              <a:t>Encontre imagens ou palavras no livro que comprovem sua ideia/seus pensamentos.</a:t>
            </a:r>
            <a:endParaRPr sz="2800"/>
          </a:p>
        </p:txBody>
      </p:sp>
      <p:sp>
        <p:nvSpPr>
          <p:cNvPr id="1568" name="Google Shape;1568;p19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marR="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pt-BR" sz="6475" b="1" i="0" u="none"/>
              <a:t>1</a:t>
            </a:r>
            <a:endParaRPr/>
          </a:p>
        </p:txBody>
      </p:sp>
      <p:sp>
        <p:nvSpPr>
          <p:cNvPr id="1569" name="Google Shape;1569;p19"/>
          <p:cNvSpPr txBox="1">
            <a:spLocks noGrp="1"/>
          </p:cNvSpPr>
          <p:nvPr>
            <p:ph type="body" idx="5"/>
          </p:nvPr>
        </p:nvSpPr>
        <p:spPr>
          <a:xfrm>
            <a:off x="698497" y="3936678"/>
            <a:ext cx="847065" cy="1497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marR="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pt-BR" sz="6475" b="1" i="0" u="none"/>
              <a:t>3</a:t>
            </a:r>
            <a:endParaRPr/>
          </a:p>
        </p:txBody>
      </p:sp>
      <p:sp>
        <p:nvSpPr>
          <p:cNvPr id="1570" name="Google Shape;1570;p19"/>
          <p:cNvSpPr txBox="1">
            <a:spLocks noGrp="1"/>
          </p:cNvSpPr>
          <p:nvPr>
            <p:ph type="body" idx="7"/>
          </p:nvPr>
        </p:nvSpPr>
        <p:spPr>
          <a:xfrm>
            <a:off x="698497" y="2430115"/>
            <a:ext cx="847065" cy="1217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marR="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pt-BR" sz="6475" b="1" i="0" u="none"/>
              <a:t>2</a:t>
            </a:r>
            <a:endParaRPr/>
          </a:p>
        </p:txBody>
      </p:sp>
      <p:sp>
        <p:nvSpPr>
          <p:cNvPr id="1571" name="Google Shape;1571;p19"/>
          <p:cNvSpPr txBox="1">
            <a:spLocks noGrp="1"/>
          </p:cNvSpPr>
          <p:nvPr>
            <p:ph type="body" idx="14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41300" lvl="0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pt-BR" sz="3000" b="0" i="0" u="none"/>
              <a:t>Chame-me se tiver uma pergunta!</a:t>
            </a:r>
            <a:endParaRPr/>
          </a:p>
        </p:txBody>
      </p:sp>
      <p:sp>
        <p:nvSpPr>
          <p:cNvPr id="1572" name="Google Shape;1572;p19"/>
          <p:cNvSpPr>
            <a:spLocks noGrp="1"/>
          </p:cNvSpPr>
          <p:nvPr>
            <p:ph type="pic" idx="9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1573" name="Google Shape;1573;p19"/>
          <p:cNvPicPr preferRelativeResize="0"/>
          <p:nvPr/>
        </p:nvPicPr>
        <p:blipFill rotWithShape="1">
          <a:blip r:embed="rId3">
            <a:alphaModFix/>
          </a:blip>
          <a:srcRect l="7548" r="7536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1f4d5f2e02f_0_545"/>
          <p:cNvSpPr txBox="1">
            <a:spLocks noGrp="1"/>
          </p:cNvSpPr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pt-BR" b="1" i="0" u="none"/>
              <a:t>Refletir  </a:t>
            </a:r>
            <a:endParaRPr/>
          </a:p>
        </p:txBody>
      </p:sp>
      <p:sp>
        <p:nvSpPr>
          <p:cNvPr id="1579" name="Google Shape;1579;g1f4d5f2e02f_0_545"/>
          <p:cNvSpPr txBox="1">
            <a:spLocks noGrp="1"/>
          </p:cNvSpPr>
          <p:nvPr>
            <p:ph type="body" idx="1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pt-BR" b="0" i="0" u="none"/>
              <a:t>Alguma dúvida sobre a dica de leitura?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pt-BR" b="0" i="0" u="none"/>
              <a:t>Vire-se e converse com seu filho/sua filha: estamos prontos para tentar esta dica de leitura em casa?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pt-BR" b="0" i="0" u="none"/>
              <a:t>Diga-nos como você pode usar isso em casa.</a:t>
            </a:r>
            <a:endParaRPr/>
          </a:p>
        </p:txBody>
      </p:sp>
      <p:sp>
        <p:nvSpPr>
          <p:cNvPr id="1580" name="Google Shape;1580;g1f4d5f2e02f_0_545"/>
          <p:cNvSpPr txBox="1">
            <a:spLocks noGrp="1"/>
          </p:cNvSpPr>
          <p:nvPr>
            <p:ph type="body" idx="3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pt-BR" b="0" i="0" u="none"/>
              <a:t>Sua pergunta pode ajudar outra pessoa na sala!</a:t>
            </a:r>
            <a:endParaRPr/>
          </a:p>
        </p:txBody>
      </p:sp>
      <p:pic>
        <p:nvPicPr>
          <p:cNvPr id="1581" name="Google Shape;1581;g1f4d5f2e02f_0_545" descr=".&#10;&#10;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6933" r="6932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p24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pt-BR" b="1" i="0" u="none"/>
              <a:t>Feedback, por favor</a:t>
            </a:r>
            <a:endParaRPr/>
          </a:p>
        </p:txBody>
      </p:sp>
      <p:pic>
        <p:nvPicPr>
          <p:cNvPr id="1587" name="Google Shape;1587;p2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74" t="-7982" r="274" b="-452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588" name="Google Shape;1588;p24"/>
          <p:cNvSpPr txBox="1">
            <a:spLocks noGrp="1"/>
          </p:cNvSpPr>
          <p:nvPr>
            <p:ph type="body" idx="1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lang="pt-BR" sz="3200" b="0" i="0" u="none"/>
              <a:t>Sua opinião melhora nosso tempo juntos!</a:t>
            </a:r>
            <a:endParaRPr sz="3200"/>
          </a:p>
          <a:p>
            <a:pPr marL="5715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endParaRPr sz="3200"/>
          </a:p>
        </p:txBody>
      </p:sp>
      <p:pic>
        <p:nvPicPr>
          <p:cNvPr id="1589" name="Google Shape;1589;p24" descr="A picture containing person, indoor, blue&#10;&#10;Description automatically generated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21828" r="21827"/>
          <a:stretch/>
        </p:blipFill>
        <p:spPr>
          <a:xfrm rot="5400000">
            <a:off x="2258219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p4"/>
          <p:cNvSpPr txBox="1">
            <a:spLocks noGrp="1"/>
          </p:cNvSpPr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pt-BR" sz="4400" b="1" i="0" u="none"/>
              <a:t>Prove!</a:t>
            </a:r>
            <a:endParaRPr sz="5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5"/>
          <p:cNvSpPr txBox="1">
            <a:spLocks noGrp="1"/>
          </p:cNvSpPr>
          <p:nvPr>
            <p:ph type="body" idx="1"/>
          </p:nvPr>
        </p:nvSpPr>
        <p:spPr>
          <a:xfrm>
            <a:off x="1660583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t-BR" b="0" i="0" u="none"/>
              <a:t>Bem-vindos</a:t>
            </a:r>
            <a:endParaRPr/>
          </a:p>
        </p:txBody>
      </p:sp>
      <p:sp>
        <p:nvSpPr>
          <p:cNvPr id="1436" name="Google Shape;1436;p5"/>
          <p:cNvSpPr txBox="1">
            <a:spLocks noGrp="1"/>
          </p:cNvSpPr>
          <p:nvPr>
            <p:ph type="body" idx="3"/>
          </p:nvPr>
        </p:nvSpPr>
        <p:spPr>
          <a:xfrm>
            <a:off x="16605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pt-BR" b="0" i="0" u="none"/>
              <a:t>Dica de leitura</a:t>
            </a:r>
            <a:endParaRPr/>
          </a:p>
        </p:txBody>
      </p:sp>
      <p:sp>
        <p:nvSpPr>
          <p:cNvPr id="1437" name="Google Shape;1437;p5"/>
          <p:cNvSpPr txBox="1">
            <a:spLocks noGrp="1"/>
          </p:cNvSpPr>
          <p:nvPr>
            <p:ph type="body" idx="4"/>
          </p:nvPr>
        </p:nvSpPr>
        <p:spPr>
          <a:xfrm>
            <a:off x="16605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pt-BR" b="0" i="0" u="none"/>
              <a:t>Tempo de prática</a:t>
            </a:r>
            <a:endParaRPr/>
          </a:p>
        </p:txBody>
      </p:sp>
      <p:sp>
        <p:nvSpPr>
          <p:cNvPr id="1438" name="Google Shape;1438;p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pt-BR" b="1" i="0" u="none"/>
              <a:t>Programação</a:t>
            </a:r>
            <a:endParaRPr/>
          </a:p>
        </p:txBody>
      </p:sp>
      <p:sp>
        <p:nvSpPr>
          <p:cNvPr id="1439" name="Google Shape;1439;p5"/>
          <p:cNvSpPr txBox="1">
            <a:spLocks noGrp="1"/>
          </p:cNvSpPr>
          <p:nvPr>
            <p:ph type="body" idx="5"/>
          </p:nvPr>
        </p:nvSpPr>
        <p:spPr>
          <a:xfrm>
            <a:off x="16605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pt-BR" b="0" i="0" u="none"/>
              <a:t>Reflexão e atualizações</a:t>
            </a:r>
            <a:endParaRPr/>
          </a:p>
        </p:txBody>
      </p:sp>
      <p:pic>
        <p:nvPicPr>
          <p:cNvPr id="1440" name="Google Shape;1440;p5"/>
          <p:cNvPicPr preferRelativeResize="0">
            <a:picLocks noGrp="1"/>
          </p:cNvPicPr>
          <p:nvPr>
            <p:ph type="body" idx="6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1" name="Google Shape;1441;p5"/>
          <p:cNvPicPr preferRelativeResize="0">
            <a:picLocks noGrp="1"/>
          </p:cNvPicPr>
          <p:nvPr>
            <p:ph type="body" idx="7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937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2" name="Google Shape;1442;p5"/>
          <p:cNvPicPr preferRelativeResize="0">
            <a:picLocks noGrp="1"/>
          </p:cNvPicPr>
          <p:nvPr>
            <p:ph type="body" idx="8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6766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3" name="Google Shape;1443;p5"/>
          <p:cNvPicPr preferRelativeResize="0">
            <a:picLocks noGrp="1"/>
          </p:cNvPicPr>
          <p:nvPr>
            <p:ph type="body" idx="9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5" descr="A group of people posing for the camera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7">
            <a:alphaModFix/>
          </a:blip>
          <a:srcRect t="65" b="61"/>
          <a:stretch/>
        </p:blipFill>
        <p:spPr>
          <a:xfrm>
            <a:off x="6174911" y="1558066"/>
            <a:ext cx="5394325" cy="4518025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45" name="Google Shape;1445;p5"/>
          <p:cNvSpPr txBox="1"/>
          <p:nvPr/>
        </p:nvSpPr>
        <p:spPr>
          <a:xfrm>
            <a:off x="9684327" y="3415342"/>
            <a:ext cx="1468582" cy="954107"/>
          </a:xfrm>
          <a:prstGeom prst="rect">
            <a:avLst/>
          </a:prstGeom>
          <a:solidFill>
            <a:srgbClr val="FFF0F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F09187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“Aprendi a juntar palavras difíceis!”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7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60000" cy="1251200"/>
          </a:xfrm>
          <a:prstGeom prst="rect">
            <a:avLst/>
          </a:prstGeom>
        </p:spPr>
        <p:txBody>
          <a:bodyPr spcFirstLastPara="1" vert="horz" wrap="square" lIns="274300" tIns="45700" rIns="91433" bIns="45700" rtlCol="0" anchor="ctr" anchorCtr="0">
            <a:normAutofit/>
          </a:bodyPr>
          <a:lstStyle/>
          <a:p>
            <a:r>
              <a:rPr lang="en"/>
              <a:t>Pesquisa de confiança familiar</a:t>
            </a:r>
            <a:endParaRPr/>
          </a:p>
        </p:txBody>
      </p:sp>
      <p:sp>
        <p:nvSpPr>
          <p:cNvPr id="104" name="Google Shape;104;p27"/>
          <p:cNvSpPr txBox="1"/>
          <p:nvPr/>
        </p:nvSpPr>
        <p:spPr>
          <a:xfrm>
            <a:off x="518033" y="1666701"/>
            <a:ext cx="5127200" cy="5232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" sz="3200" b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Leia este código para compartilhar como você se sente lendo com seu filho. Os participantes serão inscritos no sorteio de um vale-presente de US$ 15. Será sorteado um vencedor por escola após o primeiro e o último workshops.</a:t>
            </a:r>
            <a:endParaRPr sz="3200" b="1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sz="3467" b="1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" sz="3733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bit.ly/3BUBxbx</a:t>
            </a:r>
            <a:endParaRPr sz="3733" b="1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5001" y="1461500"/>
            <a:ext cx="5200401" cy="5200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p6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endParaRPr/>
          </a:p>
        </p:txBody>
      </p:sp>
      <p:sp>
        <p:nvSpPr>
          <p:cNvPr id="1458" name="Google Shape;1458;p6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endParaRPr/>
          </a:p>
        </p:txBody>
      </p:sp>
      <p:sp>
        <p:nvSpPr>
          <p:cNvPr id="1459" name="Google Shape;1459;p6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43"/>
              <a:buNone/>
            </a:pPr>
            <a:endParaRPr/>
          </a:p>
        </p:txBody>
      </p:sp>
      <p:sp>
        <p:nvSpPr>
          <p:cNvPr id="1460" name="Google Shape;1460;p6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1461" name="Google Shape;1461;p6"/>
          <p:cNvSpPr txBox="1">
            <a:spLocks noGrp="1"/>
          </p:cNvSpPr>
          <p:nvPr>
            <p:ph type="body" idx="5"/>
          </p:nvPr>
        </p:nvSpPr>
        <p:spPr>
          <a:xfrm>
            <a:off x="10444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pt-BR" sz="3400" b="1" i="0" u="none"/>
              <a:t>Esteja preparado.</a:t>
            </a:r>
            <a:endParaRPr sz="3400"/>
          </a:p>
        </p:txBody>
      </p:sp>
      <p:sp>
        <p:nvSpPr>
          <p:cNvPr id="1462" name="Google Shape;1462;p6"/>
          <p:cNvSpPr txBox="1">
            <a:spLocks noGrp="1"/>
          </p:cNvSpPr>
          <p:nvPr>
            <p:ph type="body" idx="6"/>
          </p:nvPr>
        </p:nvSpPr>
        <p:spPr>
          <a:xfrm>
            <a:off x="10464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pt-BR" sz="3400" b="1" i="0" u="none"/>
              <a:t>Esteja presente.</a:t>
            </a:r>
            <a:endParaRPr sz="3400"/>
          </a:p>
        </p:txBody>
      </p:sp>
      <p:sp>
        <p:nvSpPr>
          <p:cNvPr id="1463" name="Google Shape;1463;p6"/>
          <p:cNvSpPr txBox="1">
            <a:spLocks noGrp="1"/>
          </p:cNvSpPr>
          <p:nvPr>
            <p:ph type="body" idx="7"/>
          </p:nvPr>
        </p:nvSpPr>
        <p:spPr>
          <a:xfrm>
            <a:off x="10444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pt-BR" sz="3400" b="1" i="0" u="none"/>
              <a:t>Seja atencioso.</a:t>
            </a:r>
            <a:endParaRPr sz="3400"/>
          </a:p>
        </p:txBody>
      </p:sp>
      <p:sp>
        <p:nvSpPr>
          <p:cNvPr id="1464" name="Google Shape;1464;p6"/>
          <p:cNvSpPr txBox="1">
            <a:spLocks noGrp="1"/>
          </p:cNvSpPr>
          <p:nvPr>
            <p:ph type="body" idx="8"/>
          </p:nvPr>
        </p:nvSpPr>
        <p:spPr>
          <a:xfrm>
            <a:off x="10444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pt-BR" sz="3400" b="1" i="0" u="none"/>
              <a:t>Faça perguntas.</a:t>
            </a:r>
            <a:endParaRPr sz="3400"/>
          </a:p>
        </p:txBody>
      </p:sp>
      <p:sp>
        <p:nvSpPr>
          <p:cNvPr id="1465" name="Google Shape;1465;p6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pt-BR" sz="5400" b="1" i="0" u="none"/>
              <a:t>Orientações para o workshop</a:t>
            </a:r>
            <a:endParaRPr/>
          </a:p>
        </p:txBody>
      </p:sp>
      <p:pic>
        <p:nvPicPr>
          <p:cNvPr id="1466" name="Google Shape;1466;p6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7" name="Google Shape;1467;p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9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09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9" name="Google Shape;1469;p6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11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pt-BR" b="1" i="0" u="none">
                <a:solidFill>
                  <a:srgbClr val="006FB6"/>
                </a:solidFill>
              </a:rPr>
              <a:t>Prove!</a:t>
            </a:r>
            <a:endParaRPr/>
          </a:p>
        </p:txBody>
      </p:sp>
      <p:sp>
        <p:nvSpPr>
          <p:cNvPr id="1475" name="Google Shape;1475;p11"/>
          <p:cNvSpPr txBox="1">
            <a:spLocks noGrp="1"/>
          </p:cNvSpPr>
          <p:nvPr>
            <p:ph type="body" idx="1"/>
          </p:nvPr>
        </p:nvSpPr>
        <p:spPr>
          <a:xfrm>
            <a:off x="9222888" y="3510939"/>
            <a:ext cx="2497200" cy="38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lang="pt-BR" sz="2600" b="0" i="0" u="none"/>
              <a:t>Essa dica ajuda as crianças a manter suas ideias focadas no que o livro diz, em vez de inventar coisas ou sair do assunto! </a:t>
            </a:r>
            <a:endParaRPr sz="26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endParaRPr sz="2600">
              <a:solidFill>
                <a:srgbClr val="006FB6"/>
              </a:solidFill>
            </a:endParaRPr>
          </a:p>
        </p:txBody>
      </p:sp>
      <p:pic>
        <p:nvPicPr>
          <p:cNvPr id="1476" name="Google Shape;1476;p1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665414" y="1350300"/>
            <a:ext cx="1612164" cy="189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7" name="Google Shape;1477;p11"/>
          <p:cNvSpPr txBox="1">
            <a:spLocks noGrp="1"/>
          </p:cNvSpPr>
          <p:nvPr>
            <p:ph type="title" idx="3"/>
          </p:nvPr>
        </p:nvSpPr>
        <p:spPr>
          <a:xfrm>
            <a:off x="371850" y="25488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pt-BR" b="1" i="0" u="none"/>
              <a:t>2</a:t>
            </a:r>
            <a:endParaRPr/>
          </a:p>
        </p:txBody>
      </p:sp>
      <p:sp>
        <p:nvSpPr>
          <p:cNvPr id="1478" name="Google Shape;1478;p11"/>
          <p:cNvSpPr txBox="1">
            <a:spLocks noGrp="1"/>
          </p:cNvSpPr>
          <p:nvPr>
            <p:ph type="title" idx="5"/>
          </p:nvPr>
        </p:nvSpPr>
        <p:spPr>
          <a:xfrm>
            <a:off x="371850" y="39295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pt-BR" b="1" i="0" u="none"/>
              <a:t>3</a:t>
            </a:r>
            <a:endParaRPr/>
          </a:p>
        </p:txBody>
      </p:sp>
      <p:sp>
        <p:nvSpPr>
          <p:cNvPr id="1479" name="Google Shape;1479;p11"/>
          <p:cNvSpPr txBox="1">
            <a:spLocks noGrp="1"/>
          </p:cNvSpPr>
          <p:nvPr>
            <p:ph type="body" idx="6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pt-BR" b="0" i="0" u="none"/>
              <a:t>Conte sua ideia.</a:t>
            </a:r>
            <a:endParaRPr/>
          </a:p>
        </p:txBody>
      </p:sp>
      <p:sp>
        <p:nvSpPr>
          <p:cNvPr id="1480" name="Google Shape;1480;p11"/>
          <p:cNvSpPr txBox="1">
            <a:spLocks noGrp="1"/>
          </p:cNvSpPr>
          <p:nvPr>
            <p:ph type="body" idx="7"/>
          </p:nvPr>
        </p:nvSpPr>
        <p:spPr>
          <a:xfrm>
            <a:off x="1340850" y="23736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pt-BR" b="0" i="0" u="none"/>
              <a:t>Conte detalhes que correspondam a sua ideia.</a:t>
            </a:r>
            <a:endParaRPr/>
          </a:p>
        </p:txBody>
      </p:sp>
      <p:sp>
        <p:nvSpPr>
          <p:cNvPr id="1481" name="Google Shape;1481;p11"/>
          <p:cNvSpPr txBox="1">
            <a:spLocks noGrp="1"/>
          </p:cNvSpPr>
          <p:nvPr>
            <p:ph type="body" idx="8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pt-BR" b="0" i="0" u="none"/>
              <a:t>Encontre imagens ou palavras no livro que comprovem sua ideia/seus pensamentos.</a:t>
            </a:r>
            <a:endParaRPr/>
          </a:p>
        </p:txBody>
      </p:sp>
      <p:sp>
        <p:nvSpPr>
          <p:cNvPr id="1482" name="Google Shape;1482;p11"/>
          <p:cNvSpPr txBox="1">
            <a:spLocks noGrp="1"/>
          </p:cNvSpPr>
          <p:nvPr>
            <p:ph type="title" idx="13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pt-BR" b="1" i="0" u="none"/>
              <a:t>1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12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pt-BR" sz="3000" b="0" i="0" u="none"/>
              <a:t>Prova que mostra que algo é verdade.</a:t>
            </a:r>
            <a:endParaRPr/>
          </a:p>
        </p:txBody>
      </p:sp>
      <p:sp>
        <p:nvSpPr>
          <p:cNvPr id="1488" name="Google Shape;1488;p12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pt-BR" sz="3000" b="0" i="0" u="none"/>
              <a:t>Uma pequena parte do texto, como exemplos ou fatos.</a:t>
            </a:r>
            <a:endParaRPr/>
          </a:p>
        </p:txBody>
      </p:sp>
      <p:sp>
        <p:nvSpPr>
          <p:cNvPr id="1489" name="Google Shape;1489;p12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1490" name="Google Shape;1490;p12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1491" name="Google Shape;1491;p12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pt-BR" sz="4000" b="1" i="0" u="none"/>
              <a:t>Evidência</a:t>
            </a:r>
            <a:endParaRPr/>
          </a:p>
        </p:txBody>
      </p:sp>
      <p:sp>
        <p:nvSpPr>
          <p:cNvPr id="1492" name="Google Shape;1492;p12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pt-BR" sz="4000" b="1" i="0" u="none"/>
              <a:t>Detalhe</a:t>
            </a:r>
            <a:endParaRPr/>
          </a:p>
        </p:txBody>
      </p:sp>
      <p:sp>
        <p:nvSpPr>
          <p:cNvPr id="1493" name="Google Shape;1493;p12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endParaRPr/>
          </a:p>
        </p:txBody>
      </p:sp>
      <p:sp>
        <p:nvSpPr>
          <p:cNvPr id="1494" name="Google Shape;1494;p12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endParaRPr/>
          </a:p>
        </p:txBody>
      </p:sp>
      <p:sp>
        <p:nvSpPr>
          <p:cNvPr id="1495" name="Google Shape;1495;p1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pt-BR" sz="4000" b="1" i="0" u="none"/>
              <a:t>Verificação em termos de alfabetização</a:t>
            </a:r>
            <a:endParaRPr sz="4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13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Arial"/>
              <a:buNone/>
            </a:pPr>
            <a:r>
              <a:rPr lang="pt-BR" b="1" i="0" u="none"/>
              <a:t>Vamos assistir</a:t>
            </a:r>
            <a:endParaRPr/>
          </a:p>
        </p:txBody>
      </p:sp>
      <p:sp>
        <p:nvSpPr>
          <p:cNvPr id="1501" name="Google Shape;1501;p13"/>
          <p:cNvSpPr>
            <a:spLocks noGrp="1"/>
          </p:cNvSpPr>
          <p:nvPr>
            <p:ph type="pic" idx="2"/>
          </p:nvPr>
        </p:nvSpPr>
        <p:spPr>
          <a:xfrm>
            <a:off x="9282749" y="1283634"/>
            <a:ext cx="2377500" cy="2746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02" name="Google Shape;1502;p13"/>
          <p:cNvSpPr txBox="1">
            <a:spLocks noGrp="1"/>
          </p:cNvSpPr>
          <p:nvPr>
            <p:ph type="body" idx="1"/>
          </p:nvPr>
        </p:nvSpPr>
        <p:spPr>
          <a:xfrm>
            <a:off x="8963526" y="4168797"/>
            <a:ext cx="3038100" cy="20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endParaRPr/>
          </a:p>
        </p:txBody>
      </p:sp>
      <p:pic>
        <p:nvPicPr>
          <p:cNvPr id="1503" name="Google Shape;1503;p13" descr="Learn how to improve your child's reading comprehension by using our Prove it reading tip!" title="Prove it!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1334" y="983888"/>
            <a:ext cx="6520290" cy="489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14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400"/>
              <a:buFont typeface="Arial"/>
              <a:buNone/>
            </a:pPr>
            <a:r>
              <a:rPr lang="pt-BR" sz="5400" b="1" i="0" u="none">
                <a:solidFill>
                  <a:srgbClr val="006FB6"/>
                </a:solidFill>
              </a:rPr>
              <a:t>Conte sua ideia </a:t>
            </a:r>
            <a:endParaRPr sz="6000"/>
          </a:p>
        </p:txBody>
      </p:sp>
      <p:pic>
        <p:nvPicPr>
          <p:cNvPr id="1509" name="Google Shape;1509;p14" descr="A picture containing person, child, laptop, indoor&#10;&#10;Description generated with very high confidenc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3367" r="3357"/>
          <a:stretch/>
        </p:blipFill>
        <p:spPr>
          <a:xfrm>
            <a:off x="8855242" y="1283634"/>
            <a:ext cx="3146481" cy="2534389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510" name="Google Shape;1510;p14"/>
          <p:cNvSpPr txBox="1">
            <a:spLocks noGrp="1"/>
          </p:cNvSpPr>
          <p:nvPr>
            <p:ph type="body" idx="3"/>
          </p:nvPr>
        </p:nvSpPr>
        <p:spPr>
          <a:xfrm>
            <a:off x="8855242" y="4010927"/>
            <a:ext cx="3146400" cy="13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400"/>
              <a:buNone/>
            </a:pPr>
            <a:r>
              <a:rPr lang="pt-BR" sz="2400" b="0" i="0" u="none"/>
              <a:t>Caso seu filho/sua filha esteja tendo dificuldade para ter uma ideia, você pode ajudar </a:t>
            </a:r>
            <a:r>
              <a:rPr lang="pt-BR" sz="2400" b="1" i="0" u="none"/>
              <a:t>modelando uma</a:t>
            </a:r>
            <a:r>
              <a:rPr lang="pt-BR" sz="2400" b="0" i="0" u="none"/>
              <a:t>. Em seguida, peça-lhes detalhes e provas.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endParaRPr/>
          </a:p>
        </p:txBody>
      </p:sp>
      <p:pic>
        <p:nvPicPr>
          <p:cNvPr id="1511" name="Google Shape;1511;p14" descr="A bird standing on top of a grass covered field&#10;&#10;Description automatically generated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680590" y="1703388"/>
            <a:ext cx="2743800" cy="32370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12" name="Google Shape;1512;p14" descr="A close up of a flower&#10;&#10;Description automatically generated"/>
          <p:cNvPicPr preferRelativeResize="0">
            <a:picLocks noGrp="1"/>
          </p:cNvPicPr>
          <p:nvPr>
            <p:ph type="body" idx="5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2976404" y="1703388"/>
            <a:ext cx="2589600" cy="32370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13" name="Google Shape;1513;p14"/>
          <p:cNvSpPr txBox="1">
            <a:spLocks noGrp="1"/>
          </p:cNvSpPr>
          <p:nvPr>
            <p:ph type="body" idx="6"/>
          </p:nvPr>
        </p:nvSpPr>
        <p:spPr>
          <a:xfrm>
            <a:off x="1044500" y="5256200"/>
            <a:ext cx="7379700" cy="8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pt-BR" b="0" i="0" u="none"/>
              <a:t>O que você achou depois de ler essas páginas?</a:t>
            </a:r>
            <a:endParaRPr/>
          </a:p>
        </p:txBody>
      </p:sp>
      <p:pic>
        <p:nvPicPr>
          <p:cNvPr id="1514" name="Google Shape;1514;p14" descr="A body of water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190500" y="1727957"/>
            <a:ext cx="2601900" cy="31878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15" name="Google Shape;1515;p14"/>
          <p:cNvPicPr preferRelativeResize="0"/>
          <p:nvPr/>
        </p:nvPicPr>
        <p:blipFill rotWithShape="1">
          <a:blip r:embed="rId7">
            <a:alphaModFix/>
          </a:blip>
          <a:srcRect t="-1666"/>
          <a:stretch/>
        </p:blipFill>
        <p:spPr>
          <a:xfrm>
            <a:off x="382900" y="5256200"/>
            <a:ext cx="463274" cy="68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827</Words>
  <Application>Microsoft Macintosh PowerPoint</Application>
  <PresentationFormat>Widescreen</PresentationFormat>
  <Paragraphs>87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Calibri</vt:lpstr>
      <vt:lpstr>Permanent Marker</vt:lpstr>
      <vt:lpstr>Noto Sans Symbols</vt:lpstr>
      <vt:lpstr>Arial</vt:lpstr>
      <vt:lpstr>1_Custom Design</vt:lpstr>
      <vt:lpstr>Title Slides</vt:lpstr>
      <vt:lpstr>1_Main Slides</vt:lpstr>
      <vt:lpstr>2_Custom Design</vt:lpstr>
      <vt:lpstr>Right Side Bar Slides</vt:lpstr>
      <vt:lpstr>Left Sidebar Slides</vt:lpstr>
      <vt:lpstr>Main Slides</vt:lpstr>
      <vt:lpstr>Custom Design</vt:lpstr>
      <vt:lpstr>Left Sidebar Slides</vt:lpstr>
      <vt:lpstr>1_Right Side Bar Slides</vt:lpstr>
      <vt:lpstr>Simple Light</vt:lpstr>
      <vt:lpstr>Workshop guide</vt:lpstr>
      <vt:lpstr>Prove!</vt:lpstr>
      <vt:lpstr>Programação</vt:lpstr>
      <vt:lpstr>Pesquisa de confiança familiar</vt:lpstr>
      <vt:lpstr>Orientações para o workshop</vt:lpstr>
      <vt:lpstr>Prove!</vt:lpstr>
      <vt:lpstr>Verificação em termos de alfabetização</vt:lpstr>
      <vt:lpstr>Vamos assistir</vt:lpstr>
      <vt:lpstr>Conte sua ideia </vt:lpstr>
      <vt:lpstr>Conte detalhes que correspondam a sua ideia</vt:lpstr>
      <vt:lpstr>Procure imagens/palavras</vt:lpstr>
      <vt:lpstr>Leitura = conversação (K-1)</vt:lpstr>
      <vt:lpstr>Leitura = conversação (2-3)</vt:lpstr>
      <vt:lpstr>Família Multilíngue</vt:lpstr>
      <vt:lpstr>Hora da prática</vt:lpstr>
      <vt:lpstr>Refletir  </vt:lpstr>
      <vt:lpstr>Feedback, por favor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Denise D'Amaddio</dc:creator>
  <cp:lastModifiedBy>e.howard@springboardcollaborative.org</cp:lastModifiedBy>
  <cp:revision>1</cp:revision>
  <dcterms:modified xsi:type="dcterms:W3CDTF">2025-02-07T16:48:06Z</dcterms:modified>
</cp:coreProperties>
</file>