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4" r:id="rId9"/>
    <p:sldMasterId id="2147483703" r:id="rId10"/>
    <p:sldMasterId id="2147483718" r:id="rId11"/>
    <p:sldMasterId id="2147483726" r:id="rId12"/>
    <p:sldMasterId id="2147483735" r:id="rId13"/>
    <p:sldMasterId id="2147483750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y="6858000" cx="12192000"/>
  <p:notesSz cx="9144000" cy="6858000"/>
  <p:embeddedFontLst>
    <p:embeddedFont>
      <p:font typeface="Permanent Marker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iNlTDePioRyLJ1miUKNSJFNda+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font" Target="fonts/PermanentMarker-regular.fntdata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34" Type="http://customschemas.google.com/relationships/presentationmetadata" Target="metadata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1" name="Google Shape;1421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8" name="Google Shape;1518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6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7" name="Google Shape;1527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4" name="Google Shape;1534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4" name="Google Shape;1544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1dc91e6ae56_0_139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3" name="Google Shape;1553;g1dc91e6ae56_0_13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2" name="Google Shape;1562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1f4d5f2e02f_0_54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6" name="Google Shape;1576;g1f4d5f2e02f_0_545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4" name="Google Shape;1584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8" name="Google Shape;1428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3" name="Google Shape;143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2dfa388c9d8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8" name="Google Shape;1448;g2dfa388c9d8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5" name="Google Shape;1455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2" name="Google Shape;1472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5" name="Google Shape;1485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8" name="Google Shape;1498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6" name="Google Shape;1506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Relationship Id="rId6" Type="http://schemas.openxmlformats.org/officeDocument/2006/relationships/image" Target="../media/image30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2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3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18.png"/><Relationship Id="rId8" Type="http://schemas.openxmlformats.org/officeDocument/2006/relationships/image" Target="../media/image3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28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2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3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36.jp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18.png"/><Relationship Id="rId8" Type="http://schemas.openxmlformats.org/officeDocument/2006/relationships/image" Target="../media/image3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2.jp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jp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37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3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18.png"/><Relationship Id="rId8" Type="http://schemas.openxmlformats.org/officeDocument/2006/relationships/image" Target="../media/image3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28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28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3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36.jp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18.png"/><Relationship Id="rId8" Type="http://schemas.openxmlformats.org/officeDocument/2006/relationships/image" Target="../media/image3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32.jp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9.jp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37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Relationship Id="rId6" Type="http://schemas.openxmlformats.org/officeDocument/2006/relationships/image" Target="../media/image16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3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dfa388c9d8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3" name="Google Shape;1403;g2dfa388c9d8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dfa388c9d8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g2dfa388c9d8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7" name="Google Shape;1407;g2dfa388c9d8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8" name="Google Shape;1408;g2dfa388c9d8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9" name="Google Shape;1409;g2dfa388c9d8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2dfa388c9d8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12" name="Google Shape;1412;g2dfa388c9d8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dfa388c9d8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15" name="Google Shape;1415;g2dfa388c9d8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6" name="Google Shape;1416;g2dfa388c9d8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dfa388c9d8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9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9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9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9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9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9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9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9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9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98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8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9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9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9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9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9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9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9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9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0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0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0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0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0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0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0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0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0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92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2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2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2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2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92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92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92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9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9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9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3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3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3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3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93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93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9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9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94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9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9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9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9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9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9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9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45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8" name="Google Shape;518;p45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 with page">
  <p:cSld name="3_Reading tip with pag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4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4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4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6"/>
          <p:cNvSpPr txBox="1"/>
          <p:nvPr>
            <p:ph idx="1" type="body"/>
          </p:nvPr>
        </p:nvSpPr>
        <p:spPr>
          <a:xfrm>
            <a:off x="190275" y="1703829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46"/>
          <p:cNvSpPr/>
          <p:nvPr>
            <p:ph idx="2" type="pic"/>
          </p:nvPr>
        </p:nvSpPr>
        <p:spPr>
          <a:xfrm>
            <a:off x="8855242" y="1283634"/>
            <a:ext cx="3146400" cy="253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46"/>
          <p:cNvSpPr txBox="1"/>
          <p:nvPr>
            <p:ph idx="3" type="body"/>
          </p:nvPr>
        </p:nvSpPr>
        <p:spPr>
          <a:xfrm>
            <a:off x="9221202" y="4010927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Google Shape;531;p46"/>
          <p:cNvSpPr txBox="1"/>
          <p:nvPr>
            <p:ph idx="4" type="body"/>
          </p:nvPr>
        </p:nvSpPr>
        <p:spPr>
          <a:xfrm>
            <a:off x="5751321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46"/>
          <p:cNvSpPr txBox="1"/>
          <p:nvPr>
            <p:ph idx="5" type="body"/>
          </p:nvPr>
        </p:nvSpPr>
        <p:spPr>
          <a:xfrm>
            <a:off x="2970798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3" name="Google Shape;533;p46"/>
          <p:cNvSpPr txBox="1"/>
          <p:nvPr>
            <p:ph idx="6" type="body"/>
          </p:nvPr>
        </p:nvSpPr>
        <p:spPr>
          <a:xfrm>
            <a:off x="190275" y="5118848"/>
            <a:ext cx="8162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6" name="Google Shape;536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7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7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7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8" name="Google Shape;548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7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7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7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7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1" name="Google Shape;561;p8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8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8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8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9" name="Google Shape;569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2" name="Google Shape;572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3" name="Google Shape;57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8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8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83" name="Google Shape;583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4" name="Google Shape;584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6" name="Google Shape;58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7" name="Google Shape;58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91" name="Google Shape;591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8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01" name="Google Shape;601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5" name="Google Shape;60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8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8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8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8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8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8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8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p8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side bar">
  <p:cSld name="2 reading tip with side bar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3" name="Google Shape;623;p4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4" name="Google Shape;624;p48"/>
          <p:cNvSpPr txBox="1"/>
          <p:nvPr>
            <p:ph idx="2" type="body"/>
          </p:nvPr>
        </p:nvSpPr>
        <p:spPr>
          <a:xfrm>
            <a:off x="230115" y="1577339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5" name="Google Shape;625;p48"/>
          <p:cNvSpPr txBox="1"/>
          <p:nvPr>
            <p:ph idx="3" type="body"/>
          </p:nvPr>
        </p:nvSpPr>
        <p:spPr>
          <a:xfrm>
            <a:off x="230115" y="3988898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6" name="Google Shape;626;p4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27" name="Google Shape;627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8" name="Google Shape;628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0" name="Google Shape;630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1" name="Google Shape;63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85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85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38" name="Google Shape;638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2" name="Google Shape;64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45" name="Google Shape;645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46" name="Google Shape;646;p85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85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85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85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85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86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86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86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56" name="Google Shape;656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9" name="Google Shape;65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0" name="Google Shape;66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86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86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86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86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87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87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87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2" name="Google Shape;672;p87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73" name="Google Shape;673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6" name="Google Shape;676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7" name="Google Shape;67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2" name="Google Shape;68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3" name="Google Shape;683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6" name="Google Shape;68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8" name="Google Shape;68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1" name="Google Shape;691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3" name="Google Shape;693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4" name="Google Shape;69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5" name="Google Shape;69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0" name="Google Shape;700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1" name="Google Shape;701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2" name="Google Shape;70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5" name="Google Shape;70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1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9" name="Google Shape;709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1" name="Google Shape;71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2" name="Google Shape;71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4" name="Google Shape;714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91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91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18" name="Google Shape;718;p91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4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8" name="Google Shape;72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9" name="Google Shape;729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0" name="Google Shape;730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4" name="Google Shape;73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6" name="Google Shape;73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9" name="Google Shape;739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4" name="Google Shape;744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57" name="Google Shape;757;p5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5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69" name="Google Shape;76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5" name="Google Shape;77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7" name="Google Shape;77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3" name="Google Shape;783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84" name="Google Shape;78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5" name="Google Shape;785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0" name="Google Shape;79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2" name="Google Shape;792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1" name="Google Shape;801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2" name="Google Shape;80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3" name="Google Shape;80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8" name="Google Shape;80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0" name="Google Shape;81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4" name="Google Shape;824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5" name="Google Shape;825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6" name="Google Shape;826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7" name="Google Shape;827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0" name="Google Shape;83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2" name="Google Shape;832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83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Google Shape;84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1" name="Google Shape;84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2" name="Google Shape;84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4" name="Google Shape;844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52" name="Google Shape;852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5" name="Google Shape;855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8" name="Google Shape;85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4" name="Google Shape;864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3" name="Google Shape;873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74" name="Google Shape;874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2" name="Google Shape;882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4" name="Google Shape;88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6" name="Google Shape;886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8" name="Google Shape;888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2" name="Google Shape;892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5" name="Google Shape;89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1" name="Google Shape;901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5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5" name="Google Shape;905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8" name="Google Shape;90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0" name="Google Shape;910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2" name="Google Shape;912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4" name="Google Shape;914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5" name="Google Shape;915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92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3" name="Google Shape;92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6" name="Google Shape;92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0" name="Google Shape;93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8" name="Google Shape;93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1" name="Google Shape;941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2" name="Google Shape;942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4" name="Google Shape;944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dc91e6ae56_0_1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6" name="Google Shape;956;g1dc91e6ae56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g1dc91e6ae56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g1dc91e6ae56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g1dc91e6ae56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g1dc91e6ae56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g1dc91e6ae56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g1dc91e6ae56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g1dc91e6ae56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g1dc91e6ae56_0_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g1dc91e6ae56_0_15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g1dc91e6ae56_0_15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g1dc91e6ae56_0_15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g1dc91e6ae56_0_15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g1dc91e6ae56_0_15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g1dc91e6ae56_0_15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g1dc91e6ae56_0_15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g1dc91e6ae56_0_15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dc91e6ae56_0_17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g1dc91e6ae56_0_17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g1dc91e6ae56_0_17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g1dc91e6ae56_0_1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8" name="Google Shape;978;g1dc91e6ae56_0_17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9" name="Google Shape;979;g1dc91e6ae56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0" name="Google Shape;980;g1dc91e6ae56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g1dc91e6ae56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g1dc91e6ae56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g1dc91e6ae56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g1dc91e6ae56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5" name="Google Shape;985;g1dc91e6ae56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g1dc91e6ae56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7" name="Google Shape;987;g1dc91e6ae56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g1dc91e6ae56_0_1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g1dc91e6ae56_0_1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1dc91e6ae56_0_1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dc91e6ae56_0_19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g1dc91e6ae56_0_196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g1dc91e6ae56_0_1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5" name="Google Shape;995;g1dc91e6ae56_0_196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6" name="Google Shape;996;g1dc91e6ae56_0_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g1dc91e6ae56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g1dc91e6ae56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g1dc91e6ae56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g1dc91e6ae56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g1dc91e6ae56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g1dc91e6ae56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g1dc91e6ae56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4" name="Google Shape;1004;g1dc91e6ae56_0_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g1dc91e6ae56_0_1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g1dc91e6ae56_0_1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g1dc91e6ae56_0_19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008" name="Google Shape;1008;g1dc91e6ae56_0_19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1dc91e6ae56_0_21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g1dc91e6ae56_0_2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2" name="Google Shape;1012;g1dc91e6ae56_0_2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3" name="Google Shape;1013;g1dc91e6ae56_0_2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g1dc91e6ae56_0_2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5" name="Google Shape;1015;g1dc91e6ae56_0_2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g1dc91e6ae56_0_2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g1dc91e6ae56_0_2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g1dc91e6ae56_0_2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9" name="Google Shape;1019;g1dc91e6ae56_0_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0" name="Google Shape;1020;g1dc91e6ae56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1" name="Google Shape;1021;g1dc91e6ae56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2" name="Google Shape;1022;g1dc91e6ae56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3" name="Google Shape;1023;g1dc91e6ae56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g1dc91e6ae56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5" name="Google Shape;1025;g1dc91e6ae56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g1dc91e6ae56_0_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7" name="Google Shape;1027;g1dc91e6ae56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dc91e6ae56_0_2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0" name="Google Shape;1030;g1dc91e6ae56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031" name="Google Shape;1031;g1dc91e6ae56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g1dc91e6ae56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g1dc91e6ae56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g1dc91e6ae56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g1dc91e6ae56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g1dc91e6ae56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7" name="Google Shape;1037;g1dc91e6ae56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8" name="Google Shape;1038;g1dc91e6ae56_0_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g1dc91e6ae56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g1dc91e6ae56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41" name="Google Shape;1041;g1dc91e6ae56_0_2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g1dc91e6ae56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g1dc91e6ae56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g1dc91e6ae56_0_23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g1dc91e6ae56_0_233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6" name="Google Shape;1046;g1dc91e6ae56_0_23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7" name="Google Shape;1047;g1dc91e6ae56_0_23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Google Shape;1049;g1dc91e6ae56_0_2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g1dc91e6ae56_0_2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1" name="Google Shape;1051;g1dc91e6ae56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2" name="Google Shape;1052;g1dc91e6ae56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3" name="Google Shape;1053;g1dc91e6ae56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4" name="Google Shape;1054;g1dc91e6ae56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g1dc91e6ae56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g1dc91e6ae56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7" name="Google Shape;1057;g1dc91e6ae56_0_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g1dc91e6ae56_0_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g1dc91e6ae56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60" name="Google Shape;1060;g1dc91e6ae56_0_2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g1dc91e6ae56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g1dc91e6ae56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g1dc91e6ae56_0_25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g1dc91e6ae56_0_25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g1dc91e6ae56_0_25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dc91e6ae56_0_27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8" name="Google Shape;1068;g1dc91e6ae56_0_27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g1dc91e6ae56_0_27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70" name="Google Shape;1070;g1dc91e6ae56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071" name="Google Shape;1071;g1dc91e6ae56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2" name="Google Shape;1072;g1dc91e6ae56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1f4d5f2e02f_0_557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0" name="Google Shape;1080;g1f4d5f2e02f_0_55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g1f4d5f2e02f_0_55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2" name="Google Shape;1082;g1f4d5f2e02f_0_5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3" name="Google Shape;1083;g1f4d5f2e02f_0_5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4" name="Google Shape;1084;g1f4d5f2e02f_0_55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5" name="Google Shape;1085;g1f4d5f2e02f_0_5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g1f4d5f2e02f_0_5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g1f4d5f2e02f_0_557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g1f4d5f2e02f_0_557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89" name="Google Shape;1089;g1f4d5f2e02f_0_557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f4d5f2e02f_0_56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g1f4d5f2e02f_0_569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g1f4d5f2e02f_0_569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94" name="Google Shape;1094;g1f4d5f2e02f_0_56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g1f4d5f2e02f_0_56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6" name="Google Shape;1096;g1f4d5f2e02f_0_56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7" name="Google Shape;1097;g1f4d5f2e02f_0_5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8" name="Google Shape;1098;g1f4d5f2e02f_0_5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g1f4d5f2e02f_0_5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g1f4d5f2e02f_0_5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01" name="Google Shape;1101;g1f4d5f2e02f_0_5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02" name="Google Shape;1102;g1f4d5f2e02f_0_569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g1f4d5f2e02f_0_569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g1f4d5f2e02f_0_569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g1f4d5f2e02f_0_569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g1f4d5f2e02f_0_569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1f4d5f2e02f_0_58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9" name="Google Shape;1109;g1f4d5f2e02f_0_586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f4d5f2e02f_0_586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g1f4d5f2e02f_0_586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12" name="Google Shape;1112;g1f4d5f2e02f_0_58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g1f4d5f2e02f_0_58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g1f4d5f2e02f_0_58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5" name="Google Shape;1115;g1f4d5f2e02f_0_5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6" name="Google Shape;1116;g1f4d5f2e02f_0_5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g1f4d5f2e02f_0_5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g1f4d5f2e02f_0_5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g1f4d5f2e02f_0_586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g1f4d5f2e02f_0_586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g1f4d5f2e02f_0_586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g1f4d5f2e02f_0_586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1f4d5f2e02f_0_60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5" name="Google Shape;1125;g1f4d5f2e02f_0_602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g1f4d5f2e02f_0_602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g1f4d5f2e02f_0_602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g1f4d5f2e02f_0_602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29" name="Google Shape;1129;g1f4d5f2e02f_0_60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0" name="Google Shape;1130;g1f4d5f2e02f_0_60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g1f4d5f2e02f_0_60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2" name="Google Shape;1132;g1f4d5f2e02f_0_6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3" name="Google Shape;1133;g1f4d5f2e02f_0_6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g1f4d5f2e02f_0_6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g1f4d5f2e02f_0_6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f4d5f2e02f_0_6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8" name="Google Shape;1138;g1f4d5f2e02f_0_6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9" name="Google Shape;1139;g1f4d5f2e02f_0_61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g1f4d5f2e02f_0_61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g1f4d5f2e02f_0_61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2" name="Google Shape;1142;g1f4d5f2e02f_0_6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g1f4d5f2e02f_0_6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4" name="Google Shape;1144;g1f4d5f2e02f_0_6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1f4d5f2e02f_0_62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7" name="Google Shape;1147;g1f4d5f2e02f_0_62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8" name="Google Shape;1148;g1f4d5f2e02f_0_62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g1f4d5f2e02f_0_62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0" name="Google Shape;1150;g1f4d5f2e02f_0_6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1" name="Google Shape;1151;g1f4d5f2e02f_0_6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g1f4d5f2e02f_0_6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g1f4d5f2e02f_0_6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f4d5f2e02f_0_6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6" name="Google Shape;1156;g1f4d5f2e02f_0_6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g1f4d5f2e02f_0_6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8" name="Google Shape;1158;g1f4d5f2e02f_0_6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g1f4d5f2e02f_0_6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0" name="Google Shape;1160;g1f4d5f2e02f_0_6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1" name="Google Shape;1161;g1f4d5f2e02f_0_6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g1f4d5f2e02f_0_6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1f4d5f2e02f_0_642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5" name="Google Shape;1165;g1f4d5f2e02f_0_64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g1f4d5f2e02f_0_64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7" name="Google Shape;1167;g1f4d5f2e02f_0_6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8" name="Google Shape;1168;g1f4d5f2e02f_0_6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9" name="Google Shape;1169;g1f4d5f2e02f_0_64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g1f4d5f2e02f_0_6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g1f4d5f2e02f_0_6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g1f4d5f2e02f_0_642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g1f4d5f2e02f_0_642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4" name="Google Shape;1174;g1f4d5f2e02f_0_642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2" name="Google Shape;1182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83" name="Google Shape;1183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84" name="Google Shape;1184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7" name="Google Shape;118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8" name="Google Shape;118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4" name="Google Shape;1194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7" name="Google Shape;119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8" name="Google Shape;119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2" name="Google Shape;1202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1" name="Google Shape;1211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3" name="Google Shape;1213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4" name="Google Shape;1214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5" name="Google Shape;1215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7" name="Google Shape;121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8" name="Google Shape;121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4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4" name="Google Shape;1224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5" name="Google Shape;1225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8" name="Google Shape;1228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0" name="Google Shape;1230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147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p147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p147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p147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p147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4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8" name="Google Shape;1238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9" name="Google Shape;1239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1" name="Google Shape;1241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2" name="Google Shape;1242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148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46" name="Google Shape;1246;p148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14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8" name="Google Shape;1248;p14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9" name="Google Shape;1249;p14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0" name="Google Shape;1250;p14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14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2" name="Google Shape;1252;p14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p14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14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14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7" name="Google Shape;1257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0" name="Google Shape;1260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1" name="Google Shape;1261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149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49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66" name="Google Shape;1266;p149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5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9" name="Google Shape;1269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0" name="Google Shape;1270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2" name="Google Shape;1272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3" name="Google Shape;1273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150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77" name="Google Shape;1277;p150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p150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p150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5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2" name="Google Shape;1282;p151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p151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p151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p151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5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0" name="Google Shape;1290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153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153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p153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153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1" name="Google Shape;1301;p153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4" name="Google Shape;1304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6" name="Google Shape;1306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7" name="Google Shape;1307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8" name="Google Shape;1308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15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p15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15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15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p15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15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5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5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5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1" name="Google Shape;1321;p155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2" name="Google Shape;1322;p1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p1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p1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5" name="Google Shape;1325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6" name="Google Shape;1326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p155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155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155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p155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155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155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155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155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8" name="Google Shape;1338;p156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9" name="Google Shape;1339;p156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0" name="Google Shape;1340;p15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1" name="Google Shape;1341;p1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p1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p1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5" name="Google Shape;1345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156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9" name="Google Shape;1349;p15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0" name="Google Shape;1350;p15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1" name="Google Shape;1351;p156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156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156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156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56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6" name="Google Shape;1356;p156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7" name="Google Shape;1357;p156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8" name="Google Shape;1358;p156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5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1" name="Google Shape;1361;p1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p1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p1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4" name="Google Shape;1364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5" name="Google Shape;1365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157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9" name="Google Shape;1369;p15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0" name="Google Shape;1370;p15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2dfa388c9d8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4" name="Google Shape;1374;g2dfa388c9d8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5" name="Google Shape;1375;g2dfa388c9d8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6" name="Google Shape;1376;g2dfa388c9d8_0_70"/>
          <p:cNvCxnSpPr>
            <a:endCxn id="1373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7" name="Google Shape;1377;g2dfa388c9d8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g2dfa388c9d8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9" name="Google Shape;1379;g2dfa388c9d8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g2dfa388c9d8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2dfa388c9d8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4" name="Google Shape;1384;g2dfa388c9d8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dfa388c9d8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7" name="Google Shape;1387;g2dfa388c9d8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g2dfa388c9d8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dfa388c9d8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1" name="Google Shape;1391;g2dfa388c9d8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2" name="Google Shape;1392;g2dfa388c9d8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3" name="Google Shape;1393;g2dfa388c9d8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2dfa388c9d8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6" name="Google Shape;1396;g2dfa388c9d8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2dfa388c9d8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9" name="Google Shape;1399;g2dfa388c9d8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0" name="Google Shape;1400;g2dfa388c9d8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0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2.xml"/><Relationship Id="rId16" Type="http://schemas.openxmlformats.org/officeDocument/2006/relationships/theme" Target="../theme/theme1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7" name="Google Shape;1177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8" name="Google Shape;1178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9" name="Google Shape;1179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8" name="Google Shape;618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9" name="Google Shape;619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1" name="Google Shape;721;p4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2" name="Google Shape;722;p4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3" name="Google Shape;723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dc91e6ae56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2" name="Google Shape;952;g1dc91e6ae56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g1dc91e6ae56_0_1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1f4d5f2e02f_0_552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5" name="Google Shape;1075;g1f4d5f2e02f_0_552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6" name="Google Shape;1076;g1f4d5f2e02f_0_55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g1f4d5f2e02f_0_55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3.png"/><Relationship Id="rId4" Type="http://schemas.openxmlformats.org/officeDocument/2006/relationships/image" Target="../media/image6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jpg"/><Relationship Id="rId4" Type="http://schemas.openxmlformats.org/officeDocument/2006/relationships/image" Target="../media/image48.jpg"/><Relationship Id="rId5" Type="http://schemas.openxmlformats.org/officeDocument/2006/relationships/image" Target="../media/image42.jpg"/><Relationship Id="rId6" Type="http://schemas.openxmlformats.org/officeDocument/2006/relationships/image" Target="../media/image46.jpg"/><Relationship Id="rId7" Type="http://schemas.openxmlformats.org/officeDocument/2006/relationships/image" Target="../media/image4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Relationship Id="rId4" Type="http://schemas.openxmlformats.org/officeDocument/2006/relationships/image" Target="../media/image52.png"/><Relationship Id="rId5" Type="http://schemas.openxmlformats.org/officeDocument/2006/relationships/image" Target="../media/image44.png"/><Relationship Id="rId6" Type="http://schemas.openxmlformats.org/officeDocument/2006/relationships/image" Target="../media/image4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6yrEOI8RRJw" TargetMode="External"/><Relationship Id="rId4" Type="http://schemas.openxmlformats.org/officeDocument/2006/relationships/image" Target="../media/image6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0.jpg"/><Relationship Id="rId4" Type="http://schemas.openxmlformats.org/officeDocument/2006/relationships/image" Target="../media/image57.png"/><Relationship Id="rId5" Type="http://schemas.openxmlformats.org/officeDocument/2006/relationships/image" Target="../media/image65.png"/><Relationship Id="rId6" Type="http://schemas.openxmlformats.org/officeDocument/2006/relationships/image" Target="../media/image56.png"/><Relationship Id="rId7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pt-BR" u="none"/>
              <a:t>Workshop guide</a:t>
            </a:r>
            <a:endParaRPr/>
          </a:p>
        </p:txBody>
      </p:sp>
      <p:sp>
        <p:nvSpPr>
          <p:cNvPr id="1424" name="Google Shape;1424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Prove it</a:t>
            </a:r>
            <a:endParaRPr b="1" i="0" sz="4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5" name="Google Shape;1425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i="0" lang="pt-BR" sz="4000" u="none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5"/>
          <p:cNvSpPr txBox="1"/>
          <p:nvPr>
            <p:ph type="title"/>
          </p:nvPr>
        </p:nvSpPr>
        <p:spPr>
          <a:xfrm>
            <a:off x="3536682" y="0"/>
            <a:ext cx="5830837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1" i="0" lang="pt-BR" sz="4000" u="none">
                <a:solidFill>
                  <a:srgbClr val="006FB6"/>
                </a:solidFill>
              </a:rPr>
              <a:t>Conte detalhes que correspondam a sua ideia</a:t>
            </a:r>
            <a:endParaRPr/>
          </a:p>
        </p:txBody>
      </p:sp>
      <p:sp>
        <p:nvSpPr>
          <p:cNvPr id="1521" name="Google Shape;1521;p15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4000" u="none">
                <a:solidFill>
                  <a:srgbClr val="006FB6"/>
                </a:solidFill>
              </a:rPr>
              <a:t>Exemplo</a:t>
            </a:r>
            <a:endParaRPr/>
          </a:p>
        </p:txBody>
      </p:sp>
      <p:sp>
        <p:nvSpPr>
          <p:cNvPr id="1522" name="Google Shape;1522;p15"/>
          <p:cNvSpPr txBox="1"/>
          <p:nvPr>
            <p:ph idx="2" type="body"/>
          </p:nvPr>
        </p:nvSpPr>
        <p:spPr>
          <a:xfrm>
            <a:off x="111760" y="1577339"/>
            <a:ext cx="3291839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pt-BR" u="none">
                <a:solidFill>
                  <a:srgbClr val="006FB6"/>
                </a:solidFill>
              </a:rPr>
              <a:t>Criança: </a:t>
            </a:r>
            <a:r>
              <a:rPr b="0" i="0" lang="pt-BR" u="none">
                <a:solidFill>
                  <a:srgbClr val="006FB6"/>
                </a:solidFill>
              </a:rPr>
              <a:t>“Eu sei por que o livro se chama ‘The Goose Who Likes to Swim’”. 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pt-BR" u="none">
                <a:solidFill>
                  <a:srgbClr val="006FB6"/>
                </a:solidFill>
              </a:rPr>
              <a:t>Adulto: </a:t>
            </a:r>
            <a:r>
              <a:rPr b="0" i="0" lang="pt-BR" u="none">
                <a:solidFill>
                  <a:srgbClr val="006FB6"/>
                </a:solidFill>
              </a:rPr>
              <a:t>"Ótimo! Fale mais sobre isso”.</a:t>
            </a:r>
            <a:endParaRPr/>
          </a:p>
        </p:txBody>
      </p:sp>
      <p:sp>
        <p:nvSpPr>
          <p:cNvPr id="1523" name="Google Shape;1523;p15"/>
          <p:cNvSpPr txBox="1"/>
          <p:nvPr>
            <p:ph idx="3" type="body"/>
          </p:nvPr>
        </p:nvSpPr>
        <p:spPr>
          <a:xfrm>
            <a:off x="111760" y="4311332"/>
            <a:ext cx="3291839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pt-BR" u="none">
                <a:solidFill>
                  <a:srgbClr val="006FB6"/>
                </a:solidFill>
              </a:rPr>
              <a:t>Criança: </a:t>
            </a:r>
            <a:r>
              <a:rPr b="0" i="0" lang="pt-BR" u="none">
                <a:solidFill>
                  <a:srgbClr val="006FB6"/>
                </a:solidFill>
              </a:rPr>
              <a:t>“Bem, Web gosta de nadar. Portanto, deve ser sobre Web”.</a:t>
            </a:r>
            <a:endParaRPr>
              <a:solidFill>
                <a:srgbClr val="006FB6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24" name="Google Shape;1524;p15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pt-BR" sz="3200" u="none"/>
              <a:t>Pedir a seu filho/sua filha para dar detalhes o/a ajuda a entender como as partes do texto se encaixam.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pt-BR" sz="3200" u="none">
                <a:latin typeface="Calibri"/>
                <a:ea typeface="Calibri"/>
                <a:cs typeface="Calibri"/>
                <a:sym typeface="Calibri"/>
              </a:rPr>
              <a:t>Isso é interessante. Como sabe disso?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pt-BR" sz="3200" u="none">
                <a:latin typeface="Calibri"/>
                <a:ea typeface="Calibri"/>
                <a:cs typeface="Calibri"/>
                <a:sym typeface="Calibri"/>
              </a:rPr>
              <a:t>Conte mais.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pt-BR" sz="3200" u="none">
                <a:latin typeface="Calibri"/>
                <a:ea typeface="Calibri"/>
                <a:cs typeface="Calibri"/>
                <a:sym typeface="Calibri"/>
              </a:rPr>
              <a:t>Essa é uma ótima ideia.  Conte alguns detalhes que fizeram você ter essa ideia.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b="1" i="0" lang="pt-BR" sz="5400" u="none"/>
              <a:t>Procure imagens/palavras</a:t>
            </a:r>
            <a:endParaRPr/>
          </a:p>
        </p:txBody>
      </p:sp>
      <p:sp>
        <p:nvSpPr>
          <p:cNvPr id="1530" name="Google Shape;1530;p16"/>
          <p:cNvSpPr txBox="1"/>
          <p:nvPr>
            <p:ph idx="2" type="body"/>
          </p:nvPr>
        </p:nvSpPr>
        <p:spPr>
          <a:xfrm>
            <a:off x="4844716" y="1692275"/>
            <a:ext cx="6886500" cy="43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i="0" lang="pt-BR" sz="2800" u="none"/>
              <a:t>Adulto: </a:t>
            </a:r>
            <a:r>
              <a:rPr b="0" i="0" lang="pt-BR" sz="2800" u="none"/>
              <a:t>Você pode provar isso? Mostre no livro de onde você tirou a ideia”.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i="0" lang="pt-BR" sz="2800" u="none"/>
              <a:t>Criança: </a:t>
            </a:r>
            <a:r>
              <a:rPr b="0" i="0" lang="pt-BR" sz="2800" u="none"/>
              <a:t>“Diz que Web gosta de nadar bem aqui, nesta frase”.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i="0" lang="pt-BR" sz="2800" u="none"/>
              <a:t>Adulto: </a:t>
            </a:r>
            <a:r>
              <a:rPr b="0" i="0" lang="pt-BR" sz="2800" u="none"/>
              <a:t>“Eu me pergunto qual filhote de ganso é Web. Será que ele vai nadar naquela lagoa? Vamos continuar lendo”.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sz="2800" u="none"/>
              <a:t>Pedir a seu filho/sua filha para comprovar com imagens ou palavras da história pode ajudar a mantê-lo(a) no rumo.</a:t>
            </a:r>
            <a:endParaRPr i="1" sz="2800"/>
          </a:p>
        </p:txBody>
      </p:sp>
      <p:pic>
        <p:nvPicPr>
          <p:cNvPr descr="A bird standing on top of a grass covered field&#10;&#10;Description automatically generated" id="1531" name="Google Shape;153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411" y="1684087"/>
            <a:ext cx="3447600" cy="4067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(K-1)</a:t>
            </a:r>
            <a:endParaRPr/>
          </a:p>
        </p:txBody>
      </p:sp>
      <p:sp>
        <p:nvSpPr>
          <p:cNvPr id="1537" name="Google Shape;1537;p17"/>
          <p:cNvSpPr txBox="1"/>
          <p:nvPr>
            <p:ph idx="1" type="body"/>
          </p:nvPr>
        </p:nvSpPr>
        <p:spPr>
          <a:xfrm>
            <a:off x="1743463" y="29904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Você pode me dar um exemplo da história que prova que aconteceu?</a:t>
            </a:r>
            <a:endParaRPr/>
          </a:p>
        </p:txBody>
      </p:sp>
      <p:sp>
        <p:nvSpPr>
          <p:cNvPr id="1538" name="Google Shape;1538;p17"/>
          <p:cNvSpPr txBox="1"/>
          <p:nvPr>
            <p:ph idx="2" type="body"/>
          </p:nvPr>
        </p:nvSpPr>
        <p:spPr>
          <a:xfrm>
            <a:off x="3799840" y="4714790"/>
            <a:ext cx="389128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Você associou claramente algumas provas à sua explicação. Muito bem!</a:t>
            </a:r>
            <a:endParaRPr/>
          </a:p>
        </p:txBody>
      </p:sp>
      <p:sp>
        <p:nvSpPr>
          <p:cNvPr id="1539" name="Google Shape;1539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O que você acha dessa história?</a:t>
            </a:r>
            <a:endParaRPr/>
          </a:p>
        </p:txBody>
      </p:sp>
      <p:sp>
        <p:nvSpPr>
          <p:cNvPr id="1540" name="Google Shape;1540;p1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Aponte para a imagem que prova isso.</a:t>
            </a:r>
            <a:endParaRPr/>
          </a:p>
        </p:txBody>
      </p:sp>
      <p:pic>
        <p:nvPicPr>
          <p:cNvPr id="1541" name="Google Shape;1541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(2-3)</a:t>
            </a:r>
            <a:endParaRPr/>
          </a:p>
        </p:txBody>
      </p:sp>
      <p:sp>
        <p:nvSpPr>
          <p:cNvPr id="1547" name="Google Shape;1547;p18"/>
          <p:cNvSpPr txBox="1"/>
          <p:nvPr>
            <p:ph idx="1" type="body"/>
          </p:nvPr>
        </p:nvSpPr>
        <p:spPr>
          <a:xfrm>
            <a:off x="8450575" y="3134945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O que o personagem disse ou fez para fazer você pensar isso? Quando?</a:t>
            </a:r>
            <a:endParaRPr/>
          </a:p>
        </p:txBody>
      </p:sp>
      <p:sp>
        <p:nvSpPr>
          <p:cNvPr id="1548" name="Google Shape;1548;p18"/>
          <p:cNvSpPr txBox="1"/>
          <p:nvPr>
            <p:ph idx="2" type="body"/>
          </p:nvPr>
        </p:nvSpPr>
        <p:spPr>
          <a:xfrm>
            <a:off x="5816500" y="1588550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O que você achou depois de ler isso? Fale mais sobre isso.</a:t>
            </a:r>
            <a:endParaRPr/>
          </a:p>
        </p:txBody>
      </p:sp>
      <p:sp>
        <p:nvSpPr>
          <p:cNvPr id="1549" name="Google Shape;1549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O que você pensa sobre o problema ou conflito dessa história? Que evidência no texto prova suas ideias?</a:t>
            </a:r>
            <a:endParaRPr/>
          </a:p>
        </p:txBody>
      </p:sp>
      <p:pic>
        <p:nvPicPr>
          <p:cNvPr id="1550" name="Google Shape;15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1dc91e6ae56_0_13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/>
              <a:t>Família Multilíngue</a:t>
            </a:r>
            <a:endParaRPr/>
          </a:p>
        </p:txBody>
      </p:sp>
      <p:sp>
        <p:nvSpPr>
          <p:cNvPr id="1556" name="Google Shape;1556;g1dc91e6ae56_0_139"/>
          <p:cNvSpPr txBox="1"/>
          <p:nvPr>
            <p:ph idx="1" type="body"/>
          </p:nvPr>
        </p:nvSpPr>
        <p:spPr>
          <a:xfrm>
            <a:off x="4588042" y="224031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Aponte para a página ou o parágrafo com a prova. Pergunte “mostre-me onde” ou “por quê”.</a:t>
            </a:r>
            <a:r>
              <a:rPr lang="pt-BR"/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57" name="Google Shape;1557;g1dc91e6ae56_0_139"/>
          <p:cNvSpPr txBox="1"/>
          <p:nvPr>
            <p:ph idx="2" type="body"/>
          </p:nvPr>
        </p:nvSpPr>
        <p:spPr>
          <a:xfrm>
            <a:off x="4588042" y="329602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Pode usar isso com livros em qualquer idioma.</a:t>
            </a:r>
            <a:r>
              <a:rPr lang="pt-BR"/>
              <a:t> </a:t>
            </a:r>
            <a:endParaRPr/>
          </a:p>
        </p:txBody>
      </p:sp>
      <p:pic>
        <p:nvPicPr>
          <p:cNvPr id="1558" name="Google Shape;1558;g1dc91e6ae56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900" y="322526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g1dc91e6ae56_0_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5900" y="1612625"/>
            <a:ext cx="1245425" cy="11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Hora da prática</a:t>
            </a:r>
            <a:endParaRPr/>
          </a:p>
        </p:txBody>
      </p:sp>
      <p:sp>
        <p:nvSpPr>
          <p:cNvPr id="1565" name="Google Shape;1565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2800" u="none"/>
              <a:t>Conte sua ideia.</a:t>
            </a:r>
            <a:endParaRPr sz="2800"/>
          </a:p>
        </p:txBody>
      </p:sp>
      <p:sp>
        <p:nvSpPr>
          <p:cNvPr id="1566" name="Google Shape;1566;p19"/>
          <p:cNvSpPr txBox="1"/>
          <p:nvPr>
            <p:ph idx="2" type="body"/>
          </p:nvPr>
        </p:nvSpPr>
        <p:spPr>
          <a:xfrm>
            <a:off x="1627989" y="257192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2800" u="none"/>
              <a:t>Conte detalhes que correspondam a sua ideia.</a:t>
            </a:r>
            <a:endParaRPr sz="2800"/>
          </a:p>
        </p:txBody>
      </p:sp>
      <p:sp>
        <p:nvSpPr>
          <p:cNvPr id="1567" name="Google Shape;1567;p19"/>
          <p:cNvSpPr txBox="1"/>
          <p:nvPr>
            <p:ph idx="3" type="body"/>
          </p:nvPr>
        </p:nvSpPr>
        <p:spPr>
          <a:xfrm>
            <a:off x="1545562" y="3986439"/>
            <a:ext cx="3962101" cy="1497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2800" u="none"/>
              <a:t>Encontre imagens ou palavras no livro que comprovem sua ideia/seus pensamentos.</a:t>
            </a:r>
            <a:endParaRPr sz="2800"/>
          </a:p>
        </p:txBody>
      </p:sp>
      <p:sp>
        <p:nvSpPr>
          <p:cNvPr id="1568" name="Google Shape;1568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1</a:t>
            </a:r>
            <a:endParaRPr/>
          </a:p>
        </p:txBody>
      </p:sp>
      <p:sp>
        <p:nvSpPr>
          <p:cNvPr id="1569" name="Google Shape;1569;p19"/>
          <p:cNvSpPr txBox="1"/>
          <p:nvPr>
            <p:ph idx="5" type="body"/>
          </p:nvPr>
        </p:nvSpPr>
        <p:spPr>
          <a:xfrm>
            <a:off x="698497" y="3936678"/>
            <a:ext cx="847065" cy="1497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3</a:t>
            </a:r>
            <a:endParaRPr/>
          </a:p>
        </p:txBody>
      </p:sp>
      <p:sp>
        <p:nvSpPr>
          <p:cNvPr id="1570" name="Google Shape;1570;p19"/>
          <p:cNvSpPr txBox="1"/>
          <p:nvPr>
            <p:ph idx="7" type="body"/>
          </p:nvPr>
        </p:nvSpPr>
        <p:spPr>
          <a:xfrm>
            <a:off x="698497" y="2430115"/>
            <a:ext cx="847065" cy="121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2</a:t>
            </a:r>
            <a:endParaRPr/>
          </a:p>
        </p:txBody>
      </p:sp>
      <p:sp>
        <p:nvSpPr>
          <p:cNvPr id="1571" name="Google Shape;1571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pt-BR" sz="3000" u="none"/>
              <a:t>Chame-me se tiver uma pergunta!</a:t>
            </a:r>
            <a:endParaRPr/>
          </a:p>
        </p:txBody>
      </p:sp>
      <p:sp>
        <p:nvSpPr>
          <p:cNvPr id="1572" name="Google Shape;1572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73" name="Google Shape;1573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1f4d5f2e02f_0_545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pt-BR" u="none"/>
              <a:t>Refletir  </a:t>
            </a:r>
            <a:endParaRPr/>
          </a:p>
        </p:txBody>
      </p:sp>
      <p:sp>
        <p:nvSpPr>
          <p:cNvPr id="1579" name="Google Shape;1579;g1f4d5f2e02f_0_545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Alguma dúvida sobre a dica de leitura?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Vire-se e converse com seu filho/sua filha: estamos prontos para tentar esta dica de leitura em casa?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b="0" i="0" lang="pt-BR" u="none"/>
              <a:t>Diga-nos como você pode usar isso em casa.</a:t>
            </a:r>
            <a:endParaRPr/>
          </a:p>
        </p:txBody>
      </p:sp>
      <p:sp>
        <p:nvSpPr>
          <p:cNvPr id="1580" name="Google Shape;1580;g1f4d5f2e02f_0_545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pt-BR" u="none"/>
              <a:t>Sua pergunta pode ajudar outra pessoa na sala!</a:t>
            </a:r>
            <a:endParaRPr/>
          </a:p>
        </p:txBody>
      </p:sp>
      <p:pic>
        <p:nvPicPr>
          <p:cNvPr descr=".&#10;&#10;" id="1581" name="Google Shape;1581;g1f4d5f2e02f_0_5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Feedback, por favor</a:t>
            </a:r>
            <a:endParaRPr/>
          </a:p>
        </p:txBody>
      </p:sp>
      <p:pic>
        <p:nvPicPr>
          <p:cNvPr id="1587" name="Google Shape;1587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Google Shape;1588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b="0" i="0" lang="pt-BR" sz="3200" u="none"/>
              <a:t>Sua opinião melhora nosso tempo juntos!</a:t>
            </a:r>
            <a:endParaRPr sz="32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3200"/>
          </a:p>
        </p:txBody>
      </p:sp>
      <p:pic>
        <p:nvPicPr>
          <p:cNvPr descr="A picture containing person, indoor, blue&#10;&#10;Description automatically generated" id="1589" name="Google Shape;1589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/>
              <a:t>Prove!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Bem-vindos</a:t>
            </a:r>
            <a:endParaRPr/>
          </a:p>
        </p:txBody>
      </p:sp>
      <p:sp>
        <p:nvSpPr>
          <p:cNvPr id="1436" name="Google Shape;1436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Dica de leitura</a:t>
            </a:r>
            <a:endParaRPr/>
          </a:p>
        </p:txBody>
      </p:sp>
      <p:sp>
        <p:nvSpPr>
          <p:cNvPr id="1437" name="Google Shape;1437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Tempo de prática</a:t>
            </a:r>
            <a:endParaRPr/>
          </a:p>
        </p:txBody>
      </p:sp>
      <p:sp>
        <p:nvSpPr>
          <p:cNvPr id="1438" name="Google Shape;1438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Programação</a:t>
            </a:r>
            <a:endParaRPr/>
          </a:p>
        </p:txBody>
      </p:sp>
      <p:sp>
        <p:nvSpPr>
          <p:cNvPr id="1439" name="Google Shape;1439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Reflexão e atualizações</a:t>
            </a:r>
            <a:endParaRPr/>
          </a:p>
        </p:txBody>
      </p:sp>
      <p:pic>
        <p:nvPicPr>
          <p:cNvPr id="1440" name="Google Shape;1440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44" name="Google Shape;1444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5" name="Google Shape;1445;p5"/>
          <p:cNvSpPr txBox="1"/>
          <p:nvPr/>
        </p:nvSpPr>
        <p:spPr>
          <a:xfrm>
            <a:off x="9684327" y="3415342"/>
            <a:ext cx="1468582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2dfa388c9d8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/>
              <a:t>Pesquisa de confiança familiar</a:t>
            </a:r>
            <a:endParaRPr/>
          </a:p>
        </p:txBody>
      </p:sp>
      <p:pic>
        <p:nvPicPr>
          <p:cNvPr id="1451" name="Google Shape;1451;g2dfa388c9d8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g2dfa388c9d8_0_63"/>
          <p:cNvSpPr txBox="1"/>
          <p:nvPr/>
        </p:nvSpPr>
        <p:spPr>
          <a:xfrm>
            <a:off x="1035333" y="2645700"/>
            <a:ext cx="4023300" cy="28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pt-BR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Leia este código para mostrar como você se sente lendo com seu filho/sua filha. </a:t>
            </a:r>
            <a:endParaRPr b="1" i="0" sz="37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8" name="Google Shape;1458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9" name="Google Shape;1459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460" name="Google Shape;1460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1" name="Google Shape;1461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Esteja preparado.</a:t>
            </a:r>
            <a:endParaRPr sz="3400"/>
          </a:p>
        </p:txBody>
      </p:sp>
      <p:sp>
        <p:nvSpPr>
          <p:cNvPr id="1462" name="Google Shape;1462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Esteja presente.</a:t>
            </a:r>
            <a:endParaRPr sz="3400"/>
          </a:p>
        </p:txBody>
      </p:sp>
      <p:sp>
        <p:nvSpPr>
          <p:cNvPr id="1463" name="Google Shape;1463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Seja atencioso.</a:t>
            </a:r>
            <a:endParaRPr sz="3400"/>
          </a:p>
        </p:txBody>
      </p:sp>
      <p:sp>
        <p:nvSpPr>
          <p:cNvPr id="1464" name="Google Shape;1464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Faça perguntas.</a:t>
            </a:r>
            <a:endParaRPr sz="3400"/>
          </a:p>
        </p:txBody>
      </p:sp>
      <p:sp>
        <p:nvSpPr>
          <p:cNvPr id="1465" name="Google Shape;1465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5400" u="none"/>
              <a:t>Orientações para o workshop</a:t>
            </a:r>
            <a:endParaRPr/>
          </a:p>
        </p:txBody>
      </p:sp>
      <p:pic>
        <p:nvPicPr>
          <p:cNvPr descr="Icon&#10;&#10;Description automatically generated" id="1466" name="Google Shape;146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7" name="Google Shape;146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8" name="Google Shape;146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9" name="Google Shape;146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Prove!</a:t>
            </a:r>
            <a:endParaRPr/>
          </a:p>
        </p:txBody>
      </p:sp>
      <p:sp>
        <p:nvSpPr>
          <p:cNvPr id="1475" name="Google Shape;1475;p11"/>
          <p:cNvSpPr txBox="1"/>
          <p:nvPr>
            <p:ph idx="1" type="body"/>
          </p:nvPr>
        </p:nvSpPr>
        <p:spPr>
          <a:xfrm>
            <a:off x="9222888" y="3510939"/>
            <a:ext cx="24972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pt-BR" sz="2600" u="none"/>
              <a:t>Essa dica ajuda as crianças a manter suas ideias focadas no que o livro diz, em vez de inventar coisas ou sair do assunto! </a:t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76" name="Google Shape;1476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5414" y="1350300"/>
            <a:ext cx="1612164" cy="18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11"/>
          <p:cNvSpPr txBox="1"/>
          <p:nvPr>
            <p:ph idx="3" type="title"/>
          </p:nvPr>
        </p:nvSpPr>
        <p:spPr>
          <a:xfrm>
            <a:off x="371850" y="25488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2</a:t>
            </a:r>
            <a:endParaRPr/>
          </a:p>
        </p:txBody>
      </p:sp>
      <p:sp>
        <p:nvSpPr>
          <p:cNvPr id="1478" name="Google Shape;1478;p11"/>
          <p:cNvSpPr txBox="1"/>
          <p:nvPr>
            <p:ph idx="5" type="title"/>
          </p:nvPr>
        </p:nvSpPr>
        <p:spPr>
          <a:xfrm>
            <a:off x="371850" y="39295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3</a:t>
            </a:r>
            <a:endParaRPr/>
          </a:p>
        </p:txBody>
      </p:sp>
      <p:sp>
        <p:nvSpPr>
          <p:cNvPr id="1479" name="Google Shape;1479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Conte sua ideia.</a:t>
            </a:r>
            <a:endParaRPr/>
          </a:p>
        </p:txBody>
      </p:sp>
      <p:sp>
        <p:nvSpPr>
          <p:cNvPr id="1480" name="Google Shape;1480;p11"/>
          <p:cNvSpPr txBox="1"/>
          <p:nvPr>
            <p:ph idx="7" type="body"/>
          </p:nvPr>
        </p:nvSpPr>
        <p:spPr>
          <a:xfrm>
            <a:off x="1340850" y="23736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Conte detalhes que correspondam a sua ideia.</a:t>
            </a:r>
            <a:endParaRPr/>
          </a:p>
        </p:txBody>
      </p:sp>
      <p:sp>
        <p:nvSpPr>
          <p:cNvPr id="1481" name="Google Shape;1481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Encontre imagens ou palavras no livro que comprovem sua ideia/seus pensamentos.</a:t>
            </a:r>
            <a:endParaRPr/>
          </a:p>
        </p:txBody>
      </p:sp>
      <p:sp>
        <p:nvSpPr>
          <p:cNvPr id="1482" name="Google Shape;1482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pt-BR" sz="3000" u="none"/>
              <a:t>Prova que mostra que algo é verdade.</a:t>
            </a:r>
            <a:endParaRPr/>
          </a:p>
        </p:txBody>
      </p:sp>
      <p:sp>
        <p:nvSpPr>
          <p:cNvPr id="1488" name="Google Shape;1488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pt-BR" sz="3000" u="none"/>
              <a:t>Uma pequena parte do texto, como exemplos ou fatos.</a:t>
            </a:r>
            <a:endParaRPr/>
          </a:p>
        </p:txBody>
      </p:sp>
      <p:sp>
        <p:nvSpPr>
          <p:cNvPr id="1489" name="Google Shape;1489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0" name="Google Shape;1490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1" name="Google Shape;1491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pt-BR" sz="4000" u="none"/>
              <a:t>Evidência</a:t>
            </a:r>
            <a:endParaRPr/>
          </a:p>
        </p:txBody>
      </p:sp>
      <p:sp>
        <p:nvSpPr>
          <p:cNvPr id="1492" name="Google Shape;1492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pt-BR" sz="4000" u="none"/>
              <a:t>Detalhe</a:t>
            </a:r>
            <a:endParaRPr/>
          </a:p>
        </p:txBody>
      </p:sp>
      <p:sp>
        <p:nvSpPr>
          <p:cNvPr id="1493" name="Google Shape;1493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4" name="Google Shape;1494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5" name="Google Shape;1495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4000" u="none"/>
              <a:t>Verificação em termos de alfabetização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</a:pPr>
            <a:r>
              <a:rPr b="1" i="0" lang="pt-BR" u="none"/>
              <a:t>Vamos assistir</a:t>
            </a:r>
            <a:endParaRPr/>
          </a:p>
        </p:txBody>
      </p:sp>
      <p:sp>
        <p:nvSpPr>
          <p:cNvPr id="1501" name="Google Shape;1501;p13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1502" name="Google Shape;1502;p13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pic>
        <p:nvPicPr>
          <p:cNvPr descr="Learn how to improve your child's reading comprehension by using our Prove it reading tip!" id="1503" name="Google Shape;1503;p13" title="Prove it!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334" y="983888"/>
            <a:ext cx="6520290" cy="48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b="1" i="0" lang="pt-BR" sz="5400" u="none">
                <a:solidFill>
                  <a:srgbClr val="006FB6"/>
                </a:solidFill>
              </a:rPr>
              <a:t>Conte sua ideia </a:t>
            </a:r>
            <a:endParaRPr sz="6000"/>
          </a:p>
        </p:txBody>
      </p:sp>
      <p:pic>
        <p:nvPicPr>
          <p:cNvPr descr="A picture containing person, child, laptop, indoor&#10;&#10;Description generated with very high confidence" id="1509" name="Google Shape;1509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67" r="3357" t="0"/>
          <a:stretch/>
        </p:blipFill>
        <p:spPr>
          <a:xfrm>
            <a:off x="8855242" y="1283634"/>
            <a:ext cx="3146481" cy="253438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10" name="Google Shape;1510;p14"/>
          <p:cNvSpPr txBox="1"/>
          <p:nvPr>
            <p:ph idx="3" type="body"/>
          </p:nvPr>
        </p:nvSpPr>
        <p:spPr>
          <a:xfrm>
            <a:off x="8855242" y="4010927"/>
            <a:ext cx="31464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None/>
            </a:pPr>
            <a:r>
              <a:rPr b="0" i="0" lang="pt-BR" sz="2400" u="none"/>
              <a:t>Caso seu filho/sua filha esteja tendo dificuldade para ter uma ideia, você pode ajudar </a:t>
            </a:r>
            <a:r>
              <a:rPr b="1" i="0" lang="pt-BR" sz="2400" u="none"/>
              <a:t>modelando uma</a:t>
            </a:r>
            <a:r>
              <a:rPr b="0" i="0" lang="pt-BR" sz="2400" u="none"/>
              <a:t>. Em seguida, peça-lhes detalhes e provas.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bird standing on top of a grass covered field&#10;&#10;Description automatically generated" id="1511" name="Google Shape;1511;p14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590" y="1703388"/>
            <a:ext cx="27438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close up of a flower&#10;&#10;Description automatically generated" id="1512" name="Google Shape;1512;p14"/>
          <p:cNvPicPr preferRelativeResize="0"/>
          <p:nvPr>
            <p:ph idx="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6404" y="1703388"/>
            <a:ext cx="25896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3" name="Google Shape;1513;p14"/>
          <p:cNvSpPr txBox="1"/>
          <p:nvPr>
            <p:ph idx="6" type="body"/>
          </p:nvPr>
        </p:nvSpPr>
        <p:spPr>
          <a:xfrm>
            <a:off x="1044500" y="5256200"/>
            <a:ext cx="7379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/>
              <a:t>O que você achou depois de ler essas páginas?</a:t>
            </a:r>
            <a:endParaRPr/>
          </a:p>
        </p:txBody>
      </p:sp>
      <p:pic>
        <p:nvPicPr>
          <p:cNvPr descr="A body of water&#10;&#10;Description automatically generated" id="1514" name="Google Shape;1514;p14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500" y="1727957"/>
            <a:ext cx="2601900" cy="3187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15" name="Google Shape;1515;p14"/>
          <p:cNvPicPr preferRelativeResize="0"/>
          <p:nvPr/>
        </p:nvPicPr>
        <p:blipFill rotWithShape="1">
          <a:blip r:embed="rId7">
            <a:alphaModFix/>
          </a:blip>
          <a:srcRect b="0" l="0" r="0" t="-1666"/>
          <a:stretch/>
        </p:blipFill>
        <p:spPr>
          <a:xfrm>
            <a:off x="382900" y="5256200"/>
            <a:ext cx="463274" cy="6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