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6" r:id="rId3"/>
    <p:sldMasterId id="2147483675" r:id="rId4"/>
    <p:sldMasterId id="2147483683" r:id="rId5"/>
    <p:sldMasterId id="2147483694" r:id="rId6"/>
    <p:sldMasterId id="2147483703" r:id="rId7"/>
    <p:sldMasterId id="2147483718" r:id="rId8"/>
    <p:sldMasterId id="2147483726" r:id="rId9"/>
    <p:sldMasterId id="2147483735" r:id="rId10"/>
  </p:sldMasterIdLst>
  <p:notesMasterIdLst>
    <p:notesMasterId r:id="rId28"/>
  </p:notesMasterIdLst>
  <p:sldIdLst>
    <p:sldId id="256" r:id="rId11"/>
    <p:sldId id="257" r:id="rId12"/>
    <p:sldId id="258" r:id="rId13"/>
    <p:sldId id="273"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xCOgPEJb6IRYpYzMJfqCWJrO9u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12" d="100"/>
          <a:sy n="112" d="100"/>
        </p:scale>
        <p:origin x="480"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5" Type="http://schemas.openxmlformats.org/officeDocument/2006/relationships/viewProps" Target="view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Google Shape;1420;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421" name="Google Shape;1421;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5"/>
        <p:cNvGrpSpPr/>
        <p:nvPr/>
      </p:nvGrpSpPr>
      <p:grpSpPr>
        <a:xfrm>
          <a:off x="0" y="0"/>
          <a:ext cx="0" cy="0"/>
          <a:chOff x="0" y="0"/>
          <a:chExt cx="0" cy="0"/>
        </a:xfrm>
      </p:grpSpPr>
      <p:sp>
        <p:nvSpPr>
          <p:cNvPr id="1516" name="Google Shape;1516;p15:notes"/>
          <p:cNvSpPr>
            <a:spLocks noGrp="1" noRot="1" noChangeAspect="1"/>
          </p:cNvSpPr>
          <p:nvPr>
            <p:ph type="sldImg" idx="2"/>
          </p:nvPr>
        </p:nvSpPr>
        <p:spPr>
          <a:xfrm>
            <a:off x="35337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7" name="Google Shape;1517;p1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4"/>
        <p:cNvGrpSpPr/>
        <p:nvPr/>
      </p:nvGrpSpPr>
      <p:grpSpPr>
        <a:xfrm>
          <a:off x="0" y="0"/>
          <a:ext cx="0" cy="0"/>
          <a:chOff x="0" y="0"/>
          <a:chExt cx="0" cy="0"/>
        </a:xfrm>
      </p:grpSpPr>
      <p:sp>
        <p:nvSpPr>
          <p:cNvPr id="1525" name="Google Shape;1525;p16:notes"/>
          <p:cNvSpPr>
            <a:spLocks noGrp="1" noRot="1" noChangeAspect="1"/>
          </p:cNvSpPr>
          <p:nvPr>
            <p:ph type="sldImg" idx="2"/>
          </p:nvPr>
        </p:nvSpPr>
        <p:spPr>
          <a:xfrm>
            <a:off x="3533775" y="115888"/>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6" name="Google Shape;1526;p1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p17: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533" name="Google Shape;1533;p17: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1"/>
        <p:cNvGrpSpPr/>
        <p:nvPr/>
      </p:nvGrpSpPr>
      <p:grpSpPr>
        <a:xfrm>
          <a:off x="0" y="0"/>
          <a:ext cx="0" cy="0"/>
          <a:chOff x="0" y="0"/>
          <a:chExt cx="0" cy="0"/>
        </a:xfrm>
      </p:grpSpPr>
      <p:sp>
        <p:nvSpPr>
          <p:cNvPr id="1542" name="Google Shape;1542;p18: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543" name="Google Shape;1543;p18: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0"/>
        <p:cNvGrpSpPr/>
        <p:nvPr/>
      </p:nvGrpSpPr>
      <p:grpSpPr>
        <a:xfrm>
          <a:off x="0" y="0"/>
          <a:ext cx="0" cy="0"/>
          <a:chOff x="0" y="0"/>
          <a:chExt cx="0" cy="0"/>
        </a:xfrm>
      </p:grpSpPr>
      <p:sp>
        <p:nvSpPr>
          <p:cNvPr id="1551" name="Google Shape;1551;g1dc9abbfb8b_0_139:notes"/>
          <p:cNvSpPr>
            <a:spLocks noGrp="1" noRot="1" noChangeAspect="1"/>
          </p:cNvSpPr>
          <p:nvPr>
            <p:ph type="sldImg" idx="2"/>
          </p:nvPr>
        </p:nvSpPr>
        <p:spPr>
          <a:xfrm>
            <a:off x="128588" y="104775"/>
            <a:ext cx="2079600" cy="117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2" name="Google Shape;1552;g1dc9abbfb8b_0_13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9"/>
        <p:cNvGrpSpPr/>
        <p:nvPr/>
      </p:nvGrpSpPr>
      <p:grpSpPr>
        <a:xfrm>
          <a:off x="0" y="0"/>
          <a:ext cx="0" cy="0"/>
          <a:chOff x="0" y="0"/>
          <a:chExt cx="0" cy="0"/>
        </a:xfrm>
      </p:grpSpPr>
      <p:sp>
        <p:nvSpPr>
          <p:cNvPr id="1560" name="Google Shape;1560;p19: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1" name="Google Shape;1561;p19: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3"/>
        <p:cNvGrpSpPr/>
        <p:nvPr/>
      </p:nvGrpSpPr>
      <p:grpSpPr>
        <a:xfrm>
          <a:off x="0" y="0"/>
          <a:ext cx="0" cy="0"/>
          <a:chOff x="0" y="0"/>
          <a:chExt cx="0" cy="0"/>
        </a:xfrm>
      </p:grpSpPr>
      <p:sp>
        <p:nvSpPr>
          <p:cNvPr id="1574" name="Google Shape;1574;g1f4d5b8fa1e_0_10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575" name="Google Shape;1575;g1f4d5b8fa1e_0_109: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Google Shape;1582;p24: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583" name="Google Shape;1583;p24: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
        <p:cNvGrpSpPr/>
        <p:nvPr/>
      </p:nvGrpSpPr>
      <p:grpSpPr>
        <a:xfrm>
          <a:off x="0" y="0"/>
          <a:ext cx="0" cy="0"/>
          <a:chOff x="0" y="0"/>
          <a:chExt cx="0" cy="0"/>
        </a:xfrm>
      </p:grpSpPr>
      <p:sp>
        <p:nvSpPr>
          <p:cNvPr id="1427" name="Google Shape;1427;p4: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428" name="Google Shape;1428;p4: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1"/>
        <p:cNvGrpSpPr/>
        <p:nvPr/>
      </p:nvGrpSpPr>
      <p:grpSpPr>
        <a:xfrm>
          <a:off x="0" y="0"/>
          <a:ext cx="0" cy="0"/>
          <a:chOff x="0" y="0"/>
          <a:chExt cx="0" cy="0"/>
        </a:xfrm>
      </p:grpSpPr>
      <p:sp>
        <p:nvSpPr>
          <p:cNvPr id="1432" name="Google Shape;1432;p5: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433" name="Google Shape;1433;p5: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Google Shape;1453;p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454" name="Google Shape;1454;p6: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p1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471" name="Google Shape;1471;p11: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p12: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4" name="Google Shape;1484;p12: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p13:notes"/>
          <p:cNvSpPr>
            <a:spLocks noGrp="1" noRot="1" noChangeAspect="1"/>
          </p:cNvSpPr>
          <p:nvPr>
            <p:ph type="sldImg" idx="2"/>
          </p:nvPr>
        </p:nvSpPr>
        <p:spPr>
          <a:xfrm>
            <a:off x="35337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7" name="Google Shape;1497;p1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Google Shape;1504;p14:notes"/>
          <p:cNvSpPr>
            <a:spLocks noGrp="1" noRot="1" noChangeAspect="1"/>
          </p:cNvSpPr>
          <p:nvPr>
            <p:ph type="sldImg" idx="2"/>
          </p:nvPr>
        </p:nvSpPr>
        <p:spPr>
          <a:xfrm>
            <a:off x="3533775" y="93663"/>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5" name="Google Shape;1505;p14: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17.jpg"/><Relationship Id="rId5" Type="http://schemas.openxmlformats.org/officeDocument/2006/relationships/image" Target="../media/image9.png"/><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23.jpg"/><Relationship Id="rId5" Type="http://schemas.openxmlformats.org/officeDocument/2006/relationships/image" Target="../media/image9.png"/><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23.jpg"/><Relationship Id="rId5" Type="http://schemas.openxmlformats.org/officeDocument/2006/relationships/image" Target="../media/image9.png"/><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4.jp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jp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27.jpg"/><Relationship Id="rId5" Type="http://schemas.openxmlformats.org/officeDocument/2006/relationships/image" Target="../media/image12.png"/><Relationship Id="rId4" Type="http://schemas.openxmlformats.org/officeDocument/2006/relationships/image" Target="../media/image1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7.xml"/><Relationship Id="rId6" Type="http://schemas.openxmlformats.org/officeDocument/2006/relationships/image" Target="../media/image23.jpg"/><Relationship Id="rId5" Type="http://schemas.openxmlformats.org/officeDocument/2006/relationships/image" Target="../media/image9.png"/><Relationship Id="rId4" Type="http://schemas.openxmlformats.org/officeDocument/2006/relationships/image" Target="../media/image16.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7.xml"/><Relationship Id="rId6" Type="http://schemas.openxmlformats.org/officeDocument/2006/relationships/image" Target="../media/image23.jpg"/><Relationship Id="rId5" Type="http://schemas.openxmlformats.org/officeDocument/2006/relationships/image" Target="../media/image9.png"/><Relationship Id="rId4" Type="http://schemas.openxmlformats.org/officeDocument/2006/relationships/image" Target="../media/image16.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15.png"/></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8.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8.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4.jp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2.png"/><Relationship Id="rId1" Type="http://schemas.openxmlformats.org/officeDocument/2006/relationships/slideMaster" Target="../slideMasters/slideMaster8.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jpg"/><Relationship Id="rId1" Type="http://schemas.openxmlformats.org/officeDocument/2006/relationships/slideMaster" Target="../slideMasters/slideMaster8.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8.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6" Type="http://schemas.openxmlformats.org/officeDocument/2006/relationships/image" Target="../media/image27.jpg"/><Relationship Id="rId5" Type="http://schemas.openxmlformats.org/officeDocument/2006/relationships/image" Target="../media/image12.png"/><Relationship Id="rId4" Type="http://schemas.openxmlformats.org/officeDocument/2006/relationships/image" Target="../media/image15.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2.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0.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2.pn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7"/>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7"/>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7"/>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7"/>
          <p:cNvGrpSpPr/>
          <p:nvPr/>
        </p:nvGrpSpPr>
        <p:grpSpPr>
          <a:xfrm>
            <a:off x="-12180" y="5607273"/>
            <a:ext cx="12219900" cy="83414"/>
            <a:chOff x="-12180" y="5607273"/>
            <a:chExt cx="12219900" cy="83414"/>
          </a:xfrm>
        </p:grpSpPr>
        <p:cxnSp>
          <p:nvCxnSpPr>
            <p:cNvPr id="12" name="Google Shape;12;p27"/>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7"/>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116"/>
        <p:cNvGrpSpPr/>
        <p:nvPr/>
      </p:nvGrpSpPr>
      <p:grpSpPr>
        <a:xfrm>
          <a:off x="0" y="0"/>
          <a:ext cx="0" cy="0"/>
          <a:chOff x="0" y="0"/>
          <a:chExt cx="0" cy="0"/>
        </a:xfrm>
      </p:grpSpPr>
      <p:sp>
        <p:nvSpPr>
          <p:cNvPr id="117" name="Google Shape;117;p96"/>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96"/>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 name="Google Shape;119;p96"/>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9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1" name="Google Shape;121;p9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2" name="Google Shape;122;p9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3" name="Google Shape;123;p9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4" name="Google Shape;124;p9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 name="Google Shape;125;p9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 name="Google Shape;126;p9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7" name="Google Shape;127;p9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8" name="Google Shape;128;p9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29" name="Google Shape;129;p9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30" name="Google Shape;130;p96"/>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Google Shape;131;p96"/>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2" name="Google Shape;132;p96"/>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33"/>
        <p:cNvGrpSpPr/>
        <p:nvPr/>
      </p:nvGrpSpPr>
      <p:grpSpPr>
        <a:xfrm>
          <a:off x="0" y="0"/>
          <a:ext cx="0" cy="0"/>
          <a:chOff x="0" y="0"/>
          <a:chExt cx="0" cy="0"/>
        </a:xfrm>
      </p:grpSpPr>
      <p:sp>
        <p:nvSpPr>
          <p:cNvPr id="134" name="Google Shape;134;p9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5" name="Google Shape;135;p97"/>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97"/>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7" name="Google Shape;137;p9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38" name="Google Shape;138;p9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39" name="Google Shape;139;p9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40" name="Google Shape;140;p9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41" name="Google Shape;141;p9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42" name="Google Shape;142;p9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43" name="Google Shape;143;p9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44" name="Google Shape;144;p97"/>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45" name="Google Shape;145;p9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3 points,content box">
  <p:cSld name="3_Title, 3 points,content box">
    <p:spTree>
      <p:nvGrpSpPr>
        <p:cNvPr id="1" name="Shape 146"/>
        <p:cNvGrpSpPr/>
        <p:nvPr/>
      </p:nvGrpSpPr>
      <p:grpSpPr>
        <a:xfrm>
          <a:off x="0" y="0"/>
          <a:ext cx="0" cy="0"/>
          <a:chOff x="0" y="0"/>
          <a:chExt cx="0" cy="0"/>
        </a:xfrm>
      </p:grpSpPr>
      <p:pic>
        <p:nvPicPr>
          <p:cNvPr id="147" name="Google Shape;147;p9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48" name="Google Shape;148;p9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49" name="Google Shape;149;p9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50" name="Google Shape;150;p9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51" name="Google Shape;151;p9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52" name="Google Shape;152;p98"/>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53" name="Google Shape;153;p9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54" name="Google Shape;154;p98"/>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55" name="Google Shape;155;p98"/>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56" name="Google Shape;156;p9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7" name="Google Shape;157;p98"/>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 name="Google Shape;158;p98"/>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Google Shape;159;p98"/>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p98"/>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98"/>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98"/>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3" name="Google Shape;163;p98"/>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 name="Google Shape;164;p98"/>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 name="Google Shape;165;p98"/>
          <p:cNvSpPr>
            <a:spLocks noGrp="1"/>
          </p:cNvSpPr>
          <p:nvPr>
            <p:ph type="pic" idx="9"/>
          </p:nvPr>
        </p:nvSpPr>
        <p:spPr>
          <a:xfrm>
            <a:off x="7967502" y="1420398"/>
            <a:ext cx="3962194" cy="3122713"/>
          </a:xfrm>
          <a:prstGeom prst="rect">
            <a:avLst/>
          </a:prstGeom>
          <a:noFill/>
          <a:ln>
            <a:noFill/>
          </a:ln>
        </p:spPr>
      </p:sp>
      <p:sp>
        <p:nvSpPr>
          <p:cNvPr id="166" name="Google Shape;166;p98"/>
          <p:cNvSpPr txBox="1">
            <a:spLocks noGrp="1"/>
          </p:cNvSpPr>
          <p:nvPr>
            <p:ph type="body" idx="13"/>
          </p:nvPr>
        </p:nvSpPr>
        <p:spPr>
          <a:xfrm>
            <a:off x="6381858" y="5027422"/>
            <a:ext cx="5547838" cy="1053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67" name="Google Shape;167;p98"/>
          <p:cNvPicPr preferRelativeResize="0"/>
          <p:nvPr/>
        </p:nvPicPr>
        <p:blipFill rotWithShape="1">
          <a:blip r:embed="rId6">
            <a:alphaModFix/>
          </a:blip>
          <a:srcRect/>
          <a:stretch/>
        </p:blipFill>
        <p:spPr>
          <a:xfrm>
            <a:off x="5314535" y="4975017"/>
            <a:ext cx="982993" cy="1105646"/>
          </a:xfrm>
          <a:prstGeom prst="rect">
            <a:avLst/>
          </a:prstGeom>
          <a:noFill/>
          <a:ln>
            <a:noFill/>
          </a:ln>
        </p:spPr>
      </p:pic>
      <p:sp>
        <p:nvSpPr>
          <p:cNvPr id="168" name="Google Shape;168;p98"/>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9"/>
        <p:cNvGrpSpPr/>
        <p:nvPr/>
      </p:nvGrpSpPr>
      <p:grpSpPr>
        <a:xfrm>
          <a:off x="0" y="0"/>
          <a:ext cx="0" cy="0"/>
          <a:chOff x="0" y="0"/>
          <a:chExt cx="0" cy="0"/>
        </a:xfrm>
      </p:grpSpPr>
      <p:sp>
        <p:nvSpPr>
          <p:cNvPr id="170" name="Google Shape;170;p99"/>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99"/>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99"/>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99"/>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99"/>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99"/>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99"/>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99"/>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8" name="Google Shape;178;p99"/>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9" name="Google Shape;179;p9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80" name="Google Shape;180;p99"/>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81" name="Google Shape;181;p9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82" name="Google Shape;182;p9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83" name="Google Shape;183;p9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84" name="Google Shape;184;p9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85" name="Google Shape;185;p9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86" name="Google Shape;186;p9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87" name="Google Shape;187;p9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188"/>
        <p:cNvGrpSpPr/>
        <p:nvPr/>
      </p:nvGrpSpPr>
      <p:grpSpPr>
        <a:xfrm>
          <a:off x="0" y="0"/>
          <a:ext cx="0" cy="0"/>
          <a:chOff x="0" y="0"/>
          <a:chExt cx="0" cy="0"/>
        </a:xfrm>
      </p:grpSpPr>
      <p:sp>
        <p:nvSpPr>
          <p:cNvPr id="189" name="Google Shape;189;p100"/>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190" name="Google Shape;190;p100"/>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100"/>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2" name="Google Shape;192;p10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3" name="Google Shape;193;p100"/>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4" name="Google Shape;194;p100"/>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95" name="Google Shape;195;p100"/>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96" name="Google Shape;196;p10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97" name="Google Shape;197;p10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98" name="Google Shape;198;p10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99" name="Google Shape;199;p10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00" name="Google Shape;200;p10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1" name="Google Shape;201;p10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2" name="Google Shape;202;p10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03" name="Google Shape;203;p100"/>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04" name="Google Shape;204;p100"/>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05" name="Google Shape;205;p100"/>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206"/>
        <p:cNvGrpSpPr/>
        <p:nvPr/>
      </p:nvGrpSpPr>
      <p:grpSpPr>
        <a:xfrm>
          <a:off x="0" y="0"/>
          <a:ext cx="0" cy="0"/>
          <a:chOff x="0" y="0"/>
          <a:chExt cx="0" cy="0"/>
        </a:xfrm>
      </p:grpSpPr>
      <p:sp>
        <p:nvSpPr>
          <p:cNvPr id="207" name="Google Shape;207;p101"/>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208" name="Google Shape;208;p101"/>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101"/>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0" name="Google Shape;210;p10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1" name="Google Shape;211;p101"/>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2" name="Google Shape;212;p101"/>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213" name="Google Shape;213;p101"/>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14" name="Google Shape;214;p10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15" name="Google Shape;215;p10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16" name="Google Shape;216;p10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17" name="Google Shape;217;p10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18" name="Google Shape;218;p10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9" name="Google Shape;219;p10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20" name="Google Shape;220;p10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21" name="Google Shape;221;p101"/>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222" name="Google Shape;222;p101"/>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223" name="Google Shape;223;p101"/>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4"/>
        <p:cNvGrpSpPr/>
        <p:nvPr/>
      </p:nvGrpSpPr>
      <p:grpSpPr>
        <a:xfrm>
          <a:off x="0" y="0"/>
          <a:ext cx="0" cy="0"/>
          <a:chOff x="0" y="0"/>
          <a:chExt cx="0" cy="0"/>
        </a:xfrm>
      </p:grpSpPr>
      <p:sp>
        <p:nvSpPr>
          <p:cNvPr id="225" name="Google Shape;225;p102"/>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102"/>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02"/>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102"/>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102"/>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102"/>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102"/>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102"/>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3" name="Google Shape;233;p102"/>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4" name="Google Shape;234;p10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235" name="Google Shape;235;p102"/>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36" name="Google Shape;236;p10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37" name="Google Shape;237;p10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38" name="Google Shape;238;p10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39" name="Google Shape;239;p10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40" name="Google Shape;240;p10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1" name="Google Shape;241;p10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42" name="Google Shape;242;p10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243"/>
        <p:cNvGrpSpPr/>
        <p:nvPr/>
      </p:nvGrpSpPr>
      <p:grpSpPr>
        <a:xfrm>
          <a:off x="0" y="0"/>
          <a:ext cx="0" cy="0"/>
          <a:chOff x="0" y="0"/>
          <a:chExt cx="0" cy="0"/>
        </a:xfrm>
      </p:grpSpPr>
      <p:pic>
        <p:nvPicPr>
          <p:cNvPr id="244" name="Google Shape;244;p10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45" name="Google Shape;245;p10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46" name="Google Shape;246;p103"/>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47" name="Google Shape;247;p10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48" name="Google Shape;248;p10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9" name="Google Shape;249;p10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50" name="Google Shape;250;p103"/>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51" name="Google Shape;251;p10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252" name="Google Shape;252;p10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53" name="Google Shape;253;p10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4" name="Google Shape;254;p103"/>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103"/>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p103"/>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p103"/>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103"/>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103"/>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103"/>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1" name="Google Shape;261;p103"/>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2" name="Google Shape;262;p103"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263"/>
        <p:cNvGrpSpPr/>
        <p:nvPr/>
      </p:nvGrpSpPr>
      <p:grpSpPr>
        <a:xfrm>
          <a:off x="0" y="0"/>
          <a:ext cx="0" cy="0"/>
          <a:chOff x="0" y="0"/>
          <a:chExt cx="0" cy="0"/>
        </a:xfrm>
      </p:grpSpPr>
      <p:pic>
        <p:nvPicPr>
          <p:cNvPr id="264" name="Google Shape;264;p10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65" name="Google Shape;265;p10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66" name="Google Shape;266;p104"/>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67" name="Google Shape;267;p10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68" name="Google Shape;268;p10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9" name="Google Shape;269;p10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70" name="Google Shape;270;p104"/>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71" name="Google Shape;271;p10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272" name="Google Shape;272;p10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73" name="Google Shape;273;p10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4" name="Google Shape;274;p104"/>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Google Shape;275;p104"/>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104"/>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Google Shape;277;p104"/>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Google Shape;278;p104"/>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p104"/>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0" name="Google Shape;280;p104"/>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104"/>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2" name="Google Shape;282;p104"/>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3" name="Google Shape;283;p104"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284" name="Google Shape;284;p104"/>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5" name="Google Shape;285;p104"/>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6" name="Google Shape;286;p104"/>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7"/>
        <p:cNvGrpSpPr/>
        <p:nvPr/>
      </p:nvGrpSpPr>
      <p:grpSpPr>
        <a:xfrm>
          <a:off x="0" y="0"/>
          <a:ext cx="0" cy="0"/>
          <a:chOff x="0" y="0"/>
          <a:chExt cx="0" cy="0"/>
        </a:xfrm>
      </p:grpSpPr>
      <p:pic>
        <p:nvPicPr>
          <p:cNvPr id="288" name="Google Shape;288;p10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89" name="Google Shape;289;p10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90" name="Google Shape;290;p10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91" name="Google Shape;291;p10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92" name="Google Shape;292;p10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93" name="Google Shape;293;p10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94" name="Google Shape;294;p10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95" name="Google Shape;295;p105"/>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96" name="Google Shape;296;p10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97" name="Google Shape;297;p10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8" name="Google Shape;298;p105"/>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9" name="Google Shape;299;p105"/>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19"/>
        <p:cNvGrpSpPr/>
        <p:nvPr/>
      </p:nvGrpSpPr>
      <p:grpSpPr>
        <a:xfrm>
          <a:off x="0" y="0"/>
          <a:ext cx="0" cy="0"/>
          <a:chOff x="0" y="0"/>
          <a:chExt cx="0" cy="0"/>
        </a:xfrm>
      </p:grpSpPr>
      <p:pic>
        <p:nvPicPr>
          <p:cNvPr id="20" name="Google Shape;20;p32"/>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21" name="Google Shape;21;p32"/>
          <p:cNvGrpSpPr/>
          <p:nvPr/>
        </p:nvGrpSpPr>
        <p:grpSpPr>
          <a:xfrm>
            <a:off x="1" y="5607273"/>
            <a:ext cx="12213728" cy="1252537"/>
            <a:chOff x="-33239" y="5603791"/>
            <a:chExt cx="9160525" cy="1252537"/>
          </a:xfrm>
        </p:grpSpPr>
        <p:sp>
          <p:nvSpPr>
            <p:cNvPr id="22" name="Google Shape;22;p32"/>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23" name="Google Shape;23;p32"/>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24" name="Google Shape;24;p32"/>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25" name="Google Shape;25;p32"/>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32"/>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27" name="Google Shape;27;p32"/>
          <p:cNvSpPr/>
          <p:nvPr/>
        </p:nvSpPr>
        <p:spPr>
          <a:xfrm>
            <a:off x="-15450" y="0"/>
            <a:ext cx="12222900" cy="5610900"/>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300"/>
        <p:cNvGrpSpPr/>
        <p:nvPr/>
      </p:nvGrpSpPr>
      <p:grpSpPr>
        <a:xfrm>
          <a:off x="0" y="0"/>
          <a:ext cx="0" cy="0"/>
          <a:chOff x="0" y="0"/>
          <a:chExt cx="0" cy="0"/>
        </a:xfrm>
      </p:grpSpPr>
      <p:pic>
        <p:nvPicPr>
          <p:cNvPr id="301" name="Google Shape;301;p10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302" name="Google Shape;302;p10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03" name="Google Shape;303;p10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04" name="Google Shape;304;p10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05" name="Google Shape;305;p10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6" name="Google Shape;306;p10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07" name="Google Shape;307;p10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08" name="Google Shape;308;p10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309" name="Google Shape;309;p10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10" name="Google Shape;310;p10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1" name="Google Shape;311;p106"/>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2" name="Google Shape;312;p106"/>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13"/>
        <p:cNvGrpSpPr/>
        <p:nvPr/>
      </p:nvGrpSpPr>
      <p:grpSpPr>
        <a:xfrm>
          <a:off x="0" y="0"/>
          <a:ext cx="0" cy="0"/>
          <a:chOff x="0" y="0"/>
          <a:chExt cx="0" cy="0"/>
        </a:xfrm>
      </p:grpSpPr>
      <p:pic>
        <p:nvPicPr>
          <p:cNvPr id="314" name="Google Shape;314;p10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315" name="Google Shape;315;p10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16" name="Google Shape;316;p10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17" name="Google Shape;317;p10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18" name="Google Shape;318;p10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19" name="Google Shape;319;p107"/>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20" name="Google Shape;320;p10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21" name="Google Shape;321;p10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322" name="Google Shape;322;p107"/>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23" name="Google Shape;323;p10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4" name="Google Shape;324;p107"/>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5" name="Google Shape;325;p107"/>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107"/>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107"/>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Google Shape;328;p107"/>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Google Shape;329;p107"/>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0" name="Google Shape;330;p107"/>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31"/>
        <p:cNvGrpSpPr/>
        <p:nvPr/>
      </p:nvGrpSpPr>
      <p:grpSpPr>
        <a:xfrm>
          <a:off x="0" y="0"/>
          <a:ext cx="0" cy="0"/>
          <a:chOff x="0" y="0"/>
          <a:chExt cx="0" cy="0"/>
        </a:xfrm>
      </p:grpSpPr>
      <p:pic>
        <p:nvPicPr>
          <p:cNvPr id="332" name="Google Shape;332;p10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333" name="Google Shape;333;p10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34" name="Google Shape;334;p10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35" name="Google Shape;335;p108"/>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336" name="Google Shape;336;p108"/>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37" name="Google Shape;337;p10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38" name="Google Shape;338;p10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39" name="Google Shape;339;p10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40" name="Google Shape;340;p10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41" name="Google Shape;341;p10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2" name="Google Shape;342;p108"/>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43"/>
        <p:cNvGrpSpPr/>
        <p:nvPr/>
      </p:nvGrpSpPr>
      <p:grpSpPr>
        <a:xfrm>
          <a:off x="0" y="0"/>
          <a:ext cx="0" cy="0"/>
          <a:chOff x="0" y="0"/>
          <a:chExt cx="0" cy="0"/>
        </a:xfrm>
      </p:grpSpPr>
      <p:pic>
        <p:nvPicPr>
          <p:cNvPr id="344" name="Google Shape;344;p10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345" name="Google Shape;345;p10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46" name="Google Shape;346;p10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47" name="Google Shape;347;p109"/>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348" name="Google Shape;348;p109"/>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49" name="Google Shape;349;p10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50" name="Google Shape;350;p10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51" name="Google Shape;351;p10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52" name="Google Shape;352;p10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53" name="Google Shape;353;p10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4" name="Google Shape;354;p109"/>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5" name="Google Shape;355;p109"/>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356"/>
        <p:cNvGrpSpPr/>
        <p:nvPr/>
      </p:nvGrpSpPr>
      <p:grpSpPr>
        <a:xfrm>
          <a:off x="0" y="0"/>
          <a:ext cx="0" cy="0"/>
          <a:chOff x="0" y="0"/>
          <a:chExt cx="0" cy="0"/>
        </a:xfrm>
      </p:grpSpPr>
      <p:sp>
        <p:nvSpPr>
          <p:cNvPr id="357" name="Google Shape;357;p110"/>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358" name="Google Shape;358;p110"/>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9" name="Google Shape;359;p11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90"/>
        <p:cNvGrpSpPr/>
        <p:nvPr/>
      </p:nvGrpSpPr>
      <p:grpSpPr>
        <a:xfrm>
          <a:off x="0" y="0"/>
          <a:ext cx="0" cy="0"/>
          <a:chOff x="0" y="0"/>
          <a:chExt cx="0" cy="0"/>
        </a:xfrm>
      </p:grpSpPr>
      <p:sp>
        <p:nvSpPr>
          <p:cNvPr id="91" name="Google Shape;91;p26"/>
          <p:cNvSpPr/>
          <p:nvPr/>
        </p:nvSpPr>
        <p:spPr>
          <a:xfrm>
            <a:off x="0" y="0"/>
            <a:ext cx="12192000" cy="1291200"/>
          </a:xfrm>
          <a:prstGeom prst="rect">
            <a:avLst/>
          </a:prstGeom>
          <a:solidFill>
            <a:srgbClr val="D7E8AF"/>
          </a:solidFill>
          <a:ln>
            <a:noFill/>
          </a:ln>
        </p:spPr>
        <p:txBody>
          <a:bodyPr spcFirstLastPara="1" wrap="square" lIns="91433" tIns="45700" rIns="91433" bIns="45700" anchor="ctr" anchorCtr="0">
            <a:noAutofit/>
          </a:bodyPr>
          <a:lstStyle/>
          <a:p>
            <a:pPr marL="0" marR="0" lvl="0" indent="0" algn="ctr" rtl="0">
              <a:lnSpc>
                <a:spcPct val="100000"/>
              </a:lnSpc>
              <a:spcBef>
                <a:spcPct val="0"/>
              </a:spcBef>
              <a:spcAft>
                <a:spcPct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cxnSp>
        <p:nvCxnSpPr>
          <p:cNvPr id="92" name="Google Shape;92;p26"/>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93" name="Google Shape;93;p26"/>
          <p:cNvPicPr preferRelativeResize="0"/>
          <p:nvPr/>
        </p:nvPicPr>
        <p:blipFill>
          <a:blip r:embed="rId2">
            <a:alphaModFix/>
          </a:blip>
          <a:stretch>
            <a:fillRect/>
          </a:stretch>
        </p:blipFill>
        <p:spPr>
          <a:xfrm>
            <a:off x="9220261" y="169846"/>
            <a:ext cx="2816352" cy="856741"/>
          </a:xfrm>
          <a:prstGeom prst="rect">
            <a:avLst/>
          </a:prstGeom>
          <a:noFill/>
          <a:ln>
            <a:noFill/>
          </a:ln>
        </p:spPr>
      </p:pic>
      <p:cxnSp>
        <p:nvCxnSpPr>
          <p:cNvPr id="94" name="Google Shape;94;p26"/>
          <p:cNvCxnSpPr>
            <a:endCxn id="9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95" name="Google Shape;95;p26"/>
          <p:cNvPicPr preferRelativeResize="0"/>
          <p:nvPr/>
        </p:nvPicPr>
        <p:blipFill>
          <a:blip r:embed="rId2">
            <a:alphaModFix/>
          </a:blip>
          <a:stretch>
            <a:fillRect/>
          </a:stretch>
        </p:blipFill>
        <p:spPr>
          <a:xfrm>
            <a:off x="9220261" y="169846"/>
            <a:ext cx="2816352" cy="856741"/>
          </a:xfrm>
          <a:prstGeom prst="rect">
            <a:avLst/>
          </a:prstGeom>
          <a:noFill/>
          <a:ln>
            <a:noFill/>
          </a:ln>
        </p:spPr>
      </p:pic>
      <p:sp>
        <p:nvSpPr>
          <p:cNvPr id="96" name="Google Shape;96;p26"/>
          <p:cNvSpPr txBox="1">
            <a:spLocks noGrp="1"/>
          </p:cNvSpPr>
          <p:nvPr>
            <p:ph type="title"/>
          </p:nvPr>
        </p:nvSpPr>
        <p:spPr>
          <a:xfrm>
            <a:off x="0" y="-1"/>
            <a:ext cx="9160000" cy="1251200"/>
          </a:xfrm>
          <a:prstGeom prst="rect">
            <a:avLst/>
          </a:prstGeom>
          <a:noFill/>
          <a:ln>
            <a:noFill/>
          </a:ln>
        </p:spPr>
        <p:txBody>
          <a:bodyPr spcFirstLastPara="1" wrap="square" lIns="205725" tIns="34275" rIns="68575" bIns="34275" anchor="ctr" anchorCtr="0">
            <a:normAutofit/>
          </a:bodyPr>
          <a:lstStyle>
            <a:lvl1pPr marR="0" lvl="0" algn="l" rtl="0">
              <a:lnSpc>
                <a:spcPct val="90000"/>
              </a:lnSpc>
              <a:spcBef>
                <a:spcPct val="0"/>
              </a:spcBef>
              <a:spcAft>
                <a:spcPct val="0"/>
              </a:spcAft>
              <a:buClr>
                <a:srgbClr val="0771BA"/>
              </a:buClr>
              <a:buSzPts val="3800"/>
              <a:buFont typeface="Calibri"/>
              <a:buNone/>
              <a:defRPr sz="5067" b="1" i="0" u="none" strike="noStrike" cap="none">
                <a:solidFill>
                  <a:srgbClr val="0771BA"/>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0" y="5764437"/>
            <a:ext cx="12192000" cy="1093600"/>
          </a:xfrm>
          <a:prstGeom prst="rect">
            <a:avLst/>
          </a:prstGeom>
          <a:noFill/>
          <a:ln>
            <a:noFill/>
          </a:ln>
        </p:spPr>
        <p:txBody>
          <a:bodyPr spcFirstLastPara="1" wrap="square" lIns="68575" tIns="34275" rIns="68575" bIns="34275" anchor="ctr" anchorCtr="1">
            <a:noAutofit/>
          </a:bodyPr>
          <a:lstStyle>
            <a:lvl1pPr marL="609585" marR="0" lvl="0" indent="-304792" algn="ctr" rtl="0">
              <a:lnSpc>
                <a:spcPct val="90000"/>
              </a:lnSpc>
              <a:spcBef>
                <a:spcPts val="1067"/>
              </a:spcBef>
              <a:spcAft>
                <a:spcPct val="0"/>
              </a:spcAft>
              <a:buClr>
                <a:srgbClr val="0771BA"/>
              </a:buClr>
              <a:buSzPts val="3300"/>
              <a:buFont typeface="Arial"/>
              <a:buNone/>
              <a:defRPr sz="4400" b="1" i="0" u="none" strike="noStrike" cap="none">
                <a:solidFill>
                  <a:srgbClr val="0771BA"/>
                </a:solidFill>
                <a:latin typeface="Calibri"/>
                <a:ea typeface="Calibri"/>
                <a:cs typeface="Calibri"/>
                <a:sym typeface="Calibri"/>
              </a:defRPr>
            </a:lvl1pPr>
            <a:lvl2pPr marL="1219170" marR="0" lvl="1" indent="-457189" algn="l" rtl="0">
              <a:lnSpc>
                <a:spcPct val="90000"/>
              </a:lnSpc>
              <a:spcBef>
                <a:spcPts val="533"/>
              </a:spcBef>
              <a:spcAft>
                <a:spcPct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ct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body" idx="2"/>
          </p:nvPr>
        </p:nvSpPr>
        <p:spPr>
          <a:xfrm>
            <a:off x="0" y="1657351"/>
            <a:ext cx="12192000" cy="3524000"/>
          </a:xfrm>
          <a:prstGeom prst="rect">
            <a:avLst/>
          </a:prstGeom>
          <a:noFill/>
          <a:ln>
            <a:noFill/>
          </a:ln>
        </p:spPr>
        <p:txBody>
          <a:bodyPr spcFirstLastPara="1" wrap="square" lIns="342900" tIns="34275" rIns="68575" bIns="34275" anchor="t" anchorCtr="0">
            <a:noAutofit/>
          </a:bodyPr>
          <a:lstStyle>
            <a:lvl1pPr marL="609585" marR="0" lvl="0" indent="-533387" algn="l" rtl="0">
              <a:lnSpc>
                <a:spcPct val="100000"/>
              </a:lnSpc>
              <a:spcBef>
                <a:spcPts val="1067"/>
              </a:spcBef>
              <a:spcAft>
                <a:spcPct val="0"/>
              </a:spcAft>
              <a:buClr>
                <a:srgbClr val="0771BA"/>
              </a:buClr>
              <a:buSzPts val="2700"/>
              <a:buFont typeface="Arial"/>
              <a:buChar char="•"/>
              <a:defRPr sz="3600" b="0" i="0" u="none" strike="noStrike" cap="none">
                <a:solidFill>
                  <a:srgbClr val="0771BA"/>
                </a:solidFill>
                <a:latin typeface="Calibri"/>
                <a:ea typeface="Calibri"/>
                <a:cs typeface="Calibri"/>
                <a:sym typeface="Calibri"/>
              </a:defRPr>
            </a:lvl1pPr>
            <a:lvl2pPr marL="1219170" marR="0" lvl="1" indent="-507987" algn="l" rtl="0">
              <a:lnSpc>
                <a:spcPct val="100000"/>
              </a:lnSpc>
              <a:spcBef>
                <a:spcPts val="533"/>
              </a:spcBef>
              <a:spcAft>
                <a:spcPct val="0"/>
              </a:spcAft>
              <a:buClr>
                <a:srgbClr val="0771BA"/>
              </a:buClr>
              <a:buSzPts val="2400"/>
              <a:buFont typeface="Arial"/>
              <a:buChar char="•"/>
              <a:defRPr sz="3200" b="0" i="0" u="none" strike="noStrike" cap="none">
                <a:solidFill>
                  <a:srgbClr val="0771BA"/>
                </a:solidFill>
                <a:latin typeface="Calibri"/>
                <a:ea typeface="Calibri"/>
                <a:cs typeface="Calibri"/>
                <a:sym typeface="Calibri"/>
              </a:defRPr>
            </a:lvl2pPr>
            <a:lvl3pPr marL="1828754" marR="0" lvl="2" indent="-482588" algn="l" rtl="0">
              <a:lnSpc>
                <a:spcPct val="100000"/>
              </a:lnSpc>
              <a:spcBef>
                <a:spcPts val="533"/>
              </a:spcBef>
              <a:spcAft>
                <a:spcPct val="0"/>
              </a:spcAft>
              <a:buClr>
                <a:srgbClr val="0771BA"/>
              </a:buClr>
              <a:buSzPts val="2100"/>
              <a:buFont typeface="Arial"/>
              <a:buChar char="•"/>
              <a:defRPr sz="2800" b="0" i="0" u="none" strike="noStrike" cap="none">
                <a:solidFill>
                  <a:srgbClr val="0771BA"/>
                </a:solidFill>
                <a:latin typeface="Calibri"/>
                <a:ea typeface="Calibri"/>
                <a:cs typeface="Calibri"/>
                <a:sym typeface="Calibri"/>
              </a:defRPr>
            </a:lvl3pPr>
            <a:lvl4pPr marL="2438339" marR="0" lvl="3"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4pPr>
            <a:lvl5pPr marL="3047924" marR="0" lvl="4"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54723572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64"/>
        <p:cNvGrpSpPr/>
        <p:nvPr/>
      </p:nvGrpSpPr>
      <p:grpSpPr>
        <a:xfrm>
          <a:off x="0" y="0"/>
          <a:ext cx="0" cy="0"/>
          <a:chOff x="0" y="0"/>
          <a:chExt cx="0" cy="0"/>
        </a:xfrm>
      </p:grpSpPr>
      <p:sp>
        <p:nvSpPr>
          <p:cNvPr id="365" name="Google Shape;365;p35"/>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6" name="Google Shape;366;p35"/>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7" name="Google Shape;367;p35"/>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8" name="Google Shape;368;p35"/>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9" name="Google Shape;369;p35"/>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0" name="Google Shape;370;p35"/>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1" name="Google Shape;371;p35"/>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2" name="Google Shape;372;p35"/>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3" name="Google Shape;373;p35"/>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74" name="Google Shape;374;p35"/>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375" name="Google Shape;375;p35"/>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76" name="Google Shape;376;p3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77" name="Google Shape;377;p35"/>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78" name="Google Shape;378;p3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79" name="Google Shape;379;p3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80" name="Google Shape;380;p3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81" name="Google Shape;381;p3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82" name="Google Shape;382;p3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83"/>
        <p:cNvGrpSpPr/>
        <p:nvPr/>
      </p:nvGrpSpPr>
      <p:grpSpPr>
        <a:xfrm>
          <a:off x="0" y="0"/>
          <a:ext cx="0" cy="0"/>
          <a:chOff x="0" y="0"/>
          <a:chExt cx="0" cy="0"/>
        </a:xfrm>
      </p:grpSpPr>
      <p:sp>
        <p:nvSpPr>
          <p:cNvPr id="384" name="Google Shape;384;p29"/>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385" name="Google Shape;385;p29"/>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6" name="Google Shape;386;p29"/>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7" name="Google Shape;387;p2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8" name="Google Shape;388;p29"/>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89" name="Google Shape;389;p2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390" name="Google Shape;390;p29"/>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91" name="Google Shape;391;p2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92" name="Google Shape;392;p2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93" name="Google Shape;393;p2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94" name="Google Shape;394;p2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95" name="Google Shape;395;p2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96" name="Google Shape;396;p2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97" name="Google Shape;397;p2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398" name="Google Shape;398;p29"/>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399" name="Google Shape;399;p29"/>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400" name="Google Shape;400;p29"/>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401"/>
        <p:cNvGrpSpPr/>
        <p:nvPr/>
      </p:nvGrpSpPr>
      <p:grpSpPr>
        <a:xfrm>
          <a:off x="0" y="0"/>
          <a:ext cx="0" cy="0"/>
          <a:chOff x="0" y="0"/>
          <a:chExt cx="0" cy="0"/>
        </a:xfrm>
      </p:grpSpPr>
      <p:sp>
        <p:nvSpPr>
          <p:cNvPr id="402" name="Google Shape;402;p30"/>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3" name="Google Shape;403;p30"/>
          <p:cNvSpPr txBox="1">
            <a:spLocks noGrp="1"/>
          </p:cNvSpPr>
          <p:nvPr>
            <p:ph type="body" idx="2"/>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4" name="Google Shape;404;p3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5" name="Google Shape;405;p30"/>
          <p:cNvSpPr txBox="1">
            <a:spLocks noGrp="1"/>
          </p:cNvSpPr>
          <p:nvPr>
            <p:ph type="body" idx="3"/>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06" name="Google Shape;406;p30"/>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407" name="Google Shape;407;p30"/>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08" name="Google Shape;408;p3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09" name="Google Shape;409;p3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10" name="Google Shape;410;p3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11" name="Google Shape;411;p3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12" name="Google Shape;412;p3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13" name="Google Shape;413;p3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14" name="Google Shape;414;p3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415" name="Google Shape;415;p30"/>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416" name="Google Shape;416;p30"/>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417" name="Google Shape;417;p30"/>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418" name="Google Shape;418;p30"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19"/>
        <p:cNvGrpSpPr/>
        <p:nvPr/>
      </p:nvGrpSpPr>
      <p:grpSpPr>
        <a:xfrm>
          <a:off x="0" y="0"/>
          <a:ext cx="0" cy="0"/>
          <a:chOff x="0" y="0"/>
          <a:chExt cx="0" cy="0"/>
        </a:xfrm>
      </p:grpSpPr>
      <p:sp>
        <p:nvSpPr>
          <p:cNvPr id="420" name="Google Shape;420;p9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1" name="Google Shape;421;p92"/>
          <p:cNvPicPr preferRelativeResize="0"/>
          <p:nvPr/>
        </p:nvPicPr>
        <p:blipFill rotWithShape="1">
          <a:blip r:embed="rId2">
            <a:alphaModFix/>
          </a:blip>
          <a:srcRect/>
          <a:stretch/>
        </p:blipFill>
        <p:spPr>
          <a:xfrm>
            <a:off x="2097147" y="6246434"/>
            <a:ext cx="309930" cy="493979"/>
          </a:xfrm>
          <a:prstGeom prst="rect">
            <a:avLst/>
          </a:prstGeom>
          <a:noFill/>
          <a:ln>
            <a:noFill/>
          </a:ln>
        </p:spPr>
      </p:pic>
      <p:pic>
        <p:nvPicPr>
          <p:cNvPr id="422" name="Google Shape;422;p92"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80"/>
          </a:xfrm>
          <a:prstGeom prst="rect">
            <a:avLst/>
          </a:prstGeom>
          <a:noFill/>
          <a:ln>
            <a:noFill/>
          </a:ln>
        </p:spPr>
      </p:pic>
      <p:cxnSp>
        <p:nvCxnSpPr>
          <p:cNvPr id="423" name="Google Shape;423;p92"/>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24" name="Google Shape;424;p9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25" name="Google Shape;425;p92"/>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26" name="Google Shape;426;p9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27" name="Google Shape;427;p9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sp>
        <p:nvSpPr>
          <p:cNvPr id="428" name="Google Shape;428;p92"/>
          <p:cNvSpPr/>
          <p:nvPr/>
        </p:nvSpPr>
        <p:spPr>
          <a:xfrm>
            <a:off x="3812820" y="4636967"/>
            <a:ext cx="3808179" cy="1571145"/>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29" name="Google Shape;429;p92"/>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30" name="Google Shape;430;p92"/>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31" name="Google Shape;431;p92"/>
          <p:cNvSpPr/>
          <p:nvPr/>
        </p:nvSpPr>
        <p:spPr>
          <a:xfrm>
            <a:off x="1586774" y="2772170"/>
            <a:ext cx="3801397" cy="1571144"/>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32" name="Google Shape;432;p92"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33" name="Google Shape;433;p92"/>
          <p:cNvSpPr/>
          <p:nvPr/>
        </p:nvSpPr>
        <p:spPr>
          <a:xfrm>
            <a:off x="144716" y="1293950"/>
            <a:ext cx="3801397" cy="1571144"/>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4" name="Google Shape;434;p92"/>
          <p:cNvSpPr/>
          <p:nvPr/>
        </p:nvSpPr>
        <p:spPr>
          <a:xfrm>
            <a:off x="158984" y="4417887"/>
            <a:ext cx="3206776" cy="1571145"/>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5" name="Google Shape;435;p92"/>
          <p:cNvSpPr txBox="1">
            <a:spLocks noGrp="1"/>
          </p:cNvSpPr>
          <p:nvPr>
            <p:ph type="body" idx="1"/>
          </p:nvPr>
        </p:nvSpPr>
        <p:spPr>
          <a:xfrm>
            <a:off x="1743463" y="2939667"/>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6" name="Google Shape;436;p92"/>
          <p:cNvSpPr txBox="1">
            <a:spLocks noGrp="1"/>
          </p:cNvSpPr>
          <p:nvPr>
            <p:ph type="body" idx="2"/>
          </p:nvPr>
        </p:nvSpPr>
        <p:spPr>
          <a:xfrm>
            <a:off x="4072874" y="4724938"/>
            <a:ext cx="330687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7" name="Google Shape;437;p92"/>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8" name="Google Shape;438;p92"/>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28"/>
        <p:cNvGrpSpPr/>
        <p:nvPr/>
      </p:nvGrpSpPr>
      <p:grpSpPr>
        <a:xfrm>
          <a:off x="0" y="0"/>
          <a:ext cx="0" cy="0"/>
          <a:chOff x="0" y="0"/>
          <a:chExt cx="0" cy="0"/>
        </a:xfrm>
      </p:grpSpPr>
      <p:pic>
        <p:nvPicPr>
          <p:cNvPr id="29" name="Google Shape;29;p62"/>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30" name="Google Shape;30;p62"/>
          <p:cNvGrpSpPr/>
          <p:nvPr/>
        </p:nvGrpSpPr>
        <p:grpSpPr>
          <a:xfrm>
            <a:off x="0" y="5607273"/>
            <a:ext cx="12214159" cy="1252536"/>
            <a:chOff x="-33239" y="5603791"/>
            <a:chExt cx="9160619" cy="1252536"/>
          </a:xfrm>
        </p:grpSpPr>
        <p:sp>
          <p:nvSpPr>
            <p:cNvPr id="31" name="Google Shape;31;p62"/>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2" name="Google Shape;32;p62"/>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33" name="Google Shape;33;p62"/>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34" name="Google Shape;34;p62"/>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62"/>
          <p:cNvPicPr preferRelativeResize="0"/>
          <p:nvPr/>
        </p:nvPicPr>
        <p:blipFill rotWithShape="1">
          <a:blip r:embed="rId3">
            <a:alphaModFix/>
          </a:blip>
          <a:srcRect/>
          <a:stretch/>
        </p:blipFill>
        <p:spPr>
          <a:xfrm>
            <a:off x="9526862" y="5918379"/>
            <a:ext cx="2339648" cy="711925"/>
          </a:xfrm>
          <a:prstGeom prst="rect">
            <a:avLst/>
          </a:prstGeom>
          <a:noFill/>
          <a:ln>
            <a:noFill/>
          </a:ln>
        </p:spPr>
      </p:pic>
      <p:sp>
        <p:nvSpPr>
          <p:cNvPr id="36" name="Google Shape;36;p62"/>
          <p:cNvSpPr/>
          <p:nvPr/>
        </p:nvSpPr>
        <p:spPr>
          <a:xfrm>
            <a:off x="0" y="-38100"/>
            <a:ext cx="12223022" cy="5610904"/>
          </a:xfrm>
          <a:prstGeom prst="rect">
            <a:avLst/>
          </a:prstGeom>
          <a:solidFill>
            <a:srgbClr val="006FB6">
              <a:alpha val="309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39"/>
        <p:cNvGrpSpPr/>
        <p:nvPr/>
      </p:nvGrpSpPr>
      <p:grpSpPr>
        <a:xfrm>
          <a:off x="0" y="0"/>
          <a:ext cx="0" cy="0"/>
          <a:chOff x="0" y="0"/>
          <a:chExt cx="0" cy="0"/>
        </a:xfrm>
      </p:grpSpPr>
      <p:pic>
        <p:nvPicPr>
          <p:cNvPr id="440" name="Google Shape;440;p93"/>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441" name="Google Shape;441;p9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2" name="Google Shape;442;p93"/>
          <p:cNvPicPr preferRelativeResize="0"/>
          <p:nvPr/>
        </p:nvPicPr>
        <p:blipFill rotWithShape="1">
          <a:blip r:embed="rId3">
            <a:alphaModFix/>
          </a:blip>
          <a:srcRect/>
          <a:stretch/>
        </p:blipFill>
        <p:spPr>
          <a:xfrm>
            <a:off x="2097147" y="6246434"/>
            <a:ext cx="309930" cy="493979"/>
          </a:xfrm>
          <a:prstGeom prst="rect">
            <a:avLst/>
          </a:prstGeom>
          <a:noFill/>
          <a:ln>
            <a:noFill/>
          </a:ln>
        </p:spPr>
      </p:pic>
      <p:cxnSp>
        <p:nvCxnSpPr>
          <p:cNvPr id="443" name="Google Shape;443;p9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44" name="Google Shape;444;p9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45" name="Google Shape;445;p9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46" name="Google Shape;446;p9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47" name="Google Shape;447;p9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48" name="Google Shape;448;p93"/>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49" name="Google Shape;449;p93"/>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50" name="Google Shape;450;p93"/>
          <p:cNvSpPr/>
          <p:nvPr/>
        </p:nvSpPr>
        <p:spPr>
          <a:xfrm>
            <a:off x="8260989" y="2998070"/>
            <a:ext cx="3801397" cy="1571144"/>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51" name="Google Shape;451;p93"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52" name="Google Shape;452;p93"/>
          <p:cNvSpPr/>
          <p:nvPr/>
        </p:nvSpPr>
        <p:spPr>
          <a:xfrm>
            <a:off x="5720300" y="1436681"/>
            <a:ext cx="3801397" cy="1571144"/>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3" name="Google Shape;453;p93"/>
          <p:cNvSpPr/>
          <p:nvPr/>
        </p:nvSpPr>
        <p:spPr>
          <a:xfrm>
            <a:off x="5839976" y="4511014"/>
            <a:ext cx="5789039" cy="1571145"/>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4" name="Google Shape;454;p93"/>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5" name="Google Shape;455;p93"/>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6" name="Google Shape;456;p93"/>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57"/>
        <p:cNvGrpSpPr/>
        <p:nvPr/>
      </p:nvGrpSpPr>
      <p:grpSpPr>
        <a:xfrm>
          <a:off x="0" y="0"/>
          <a:ext cx="0" cy="0"/>
          <a:chOff x="0" y="0"/>
          <a:chExt cx="0" cy="0"/>
        </a:xfrm>
      </p:grpSpPr>
      <p:sp>
        <p:nvSpPr>
          <p:cNvPr id="458" name="Google Shape;458;p94"/>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9" name="Google Shape;459;p94"/>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0" name="Google Shape;460;p94"/>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61" name="Google Shape;461;p94"/>
          <p:cNvGrpSpPr/>
          <p:nvPr/>
        </p:nvGrpSpPr>
        <p:grpSpPr>
          <a:xfrm>
            <a:off x="0" y="5607273"/>
            <a:ext cx="12196432" cy="83414"/>
            <a:chOff x="-33239" y="5603791"/>
            <a:chExt cx="9147324" cy="83414"/>
          </a:xfrm>
        </p:grpSpPr>
        <p:cxnSp>
          <p:nvCxnSpPr>
            <p:cNvPr id="462" name="Google Shape;462;p94"/>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463" name="Google Shape;463;p9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literacy terms">
  <p:cSld name="literacy terms">
    <p:spTree>
      <p:nvGrpSpPr>
        <p:cNvPr id="1" name="Shape 464"/>
        <p:cNvGrpSpPr/>
        <p:nvPr/>
      </p:nvGrpSpPr>
      <p:grpSpPr>
        <a:xfrm>
          <a:off x="0" y="0"/>
          <a:ext cx="0" cy="0"/>
          <a:chOff x="0" y="0"/>
          <a:chExt cx="0" cy="0"/>
        </a:xfrm>
      </p:grpSpPr>
      <p:sp>
        <p:nvSpPr>
          <p:cNvPr id="465" name="Google Shape;465;p9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66" name="Google Shape;466;p9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67" name="Google Shape;467;p9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68" name="Google Shape;468;p9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69" name="Google Shape;469;p95"/>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0" name="Google Shape;470;p9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1" name="Google Shape;471;p9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72" name="Google Shape;472;p9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73" name="Google Shape;473;p95"/>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474" name="Google Shape;474;p9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75" name="Google Shape;475;p95"/>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76" name="Google Shape;476;p95"/>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77" name="Google Shape;477;p95"/>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78" name="Google Shape;478;p95"/>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79" name="Google Shape;479;p95"/>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0" name="Google Shape;480;p95"/>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1" name="Google Shape;481;p95"/>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2" name="Google Shape;482;p95"/>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488"/>
        <p:cNvGrpSpPr/>
        <p:nvPr/>
      </p:nvGrpSpPr>
      <p:grpSpPr>
        <a:xfrm>
          <a:off x="0" y="0"/>
          <a:ext cx="0" cy="0"/>
          <a:chOff x="0" y="0"/>
          <a:chExt cx="0" cy="0"/>
        </a:xfrm>
      </p:grpSpPr>
      <p:sp>
        <p:nvSpPr>
          <p:cNvPr id="489" name="Google Shape;489;p4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90" name="Google Shape;490;p42"/>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91" name="Google Shape;491;p42"/>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492" name="Google Shape;492;p4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93" name="Google Shape;493;p4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494" name="Google Shape;494;p4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495" name="Google Shape;495;p4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496" name="Google Shape;496;p42"/>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497" name="Google Shape;497;p42"/>
          <p:cNvSpPr>
            <a:spLocks noGrp="1"/>
          </p:cNvSpPr>
          <p:nvPr>
            <p:ph type="pic" idx="2"/>
          </p:nvPr>
        </p:nvSpPr>
        <p:spPr>
          <a:xfrm>
            <a:off x="9282749" y="1283634"/>
            <a:ext cx="2377440" cy="3172968"/>
          </a:xfrm>
          <a:prstGeom prst="rect">
            <a:avLst/>
          </a:prstGeom>
          <a:noFill/>
          <a:ln>
            <a:noFill/>
          </a:ln>
        </p:spPr>
      </p:sp>
      <p:sp>
        <p:nvSpPr>
          <p:cNvPr id="498" name="Google Shape;498;p42"/>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9" name="Google Shape;499;p42"/>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0" name="Google Shape;500;p42"/>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1" name="Google Shape;501;p42"/>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2" name="Google Shape;502;p42"/>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03" name="Google Shape;503;p42"/>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04" name="Google Shape;504;p42"/>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05" name="Google Shape;505;p42"/>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06" name="Google Shape;506;p42"/>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Reading tip">
  <p:cSld name="2_Reading tip">
    <p:spTree>
      <p:nvGrpSpPr>
        <p:cNvPr id="1" name="Shape 507"/>
        <p:cNvGrpSpPr/>
        <p:nvPr/>
      </p:nvGrpSpPr>
      <p:grpSpPr>
        <a:xfrm>
          <a:off x="0" y="0"/>
          <a:ext cx="0" cy="0"/>
          <a:chOff x="0" y="0"/>
          <a:chExt cx="0" cy="0"/>
        </a:xfrm>
      </p:grpSpPr>
      <p:sp>
        <p:nvSpPr>
          <p:cNvPr id="508" name="Google Shape;508;p45"/>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09" name="Google Shape;509;p45"/>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0" name="Google Shape;510;p45"/>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511" name="Google Shape;511;p45"/>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12" name="Google Shape;512;p45"/>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13" name="Google Shape;513;p4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14" name="Google Shape;514;p45"/>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15" name="Google Shape;515;p45"/>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516" name="Google Shape;516;p45"/>
          <p:cNvSpPr>
            <a:spLocks noGrp="1"/>
          </p:cNvSpPr>
          <p:nvPr>
            <p:ph type="pic" idx="2"/>
          </p:nvPr>
        </p:nvSpPr>
        <p:spPr>
          <a:xfrm>
            <a:off x="9282749" y="1283634"/>
            <a:ext cx="2377500" cy="2746800"/>
          </a:xfrm>
          <a:prstGeom prst="rect">
            <a:avLst/>
          </a:prstGeom>
          <a:noFill/>
          <a:ln>
            <a:noFill/>
          </a:ln>
        </p:spPr>
      </p:sp>
      <p:sp>
        <p:nvSpPr>
          <p:cNvPr id="517" name="Google Shape;517;p45"/>
          <p:cNvSpPr txBox="1">
            <a:spLocks noGrp="1"/>
          </p:cNvSpPr>
          <p:nvPr>
            <p:ph type="body" idx="1"/>
          </p:nvPr>
        </p:nvSpPr>
        <p:spPr>
          <a:xfrm>
            <a:off x="8963526" y="4168797"/>
            <a:ext cx="3038100" cy="20769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18" name="Google Shape;518;p45"/>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0"/>
              </a:spcBef>
              <a:spcAft>
                <a:spcPts val="0"/>
              </a:spcAft>
              <a:buClr>
                <a:srgbClr val="006FB6"/>
              </a:buClr>
              <a:buSzPts val="3200"/>
              <a:buFont typeface="Arial"/>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Arial"/>
              <a:buAutoNum type="arabicPeriod"/>
              <a:defRPr sz="3200" b="0" i="0" u="none" strike="noStrike" cap="none">
                <a:solidFill>
                  <a:srgbClr val="006FB6"/>
                </a:solidFill>
                <a:latin typeface="Arial"/>
                <a:ea typeface="Arial"/>
                <a:cs typeface="Arial"/>
                <a:sym typeface="Arial"/>
              </a:defRPr>
            </a:lvl2pPr>
            <a:lvl3pPr marL="1371600" marR="0" lvl="2" indent="-431800" algn="l" rtl="0">
              <a:lnSpc>
                <a:spcPct val="100000"/>
              </a:lnSpc>
              <a:spcBef>
                <a:spcPts val="0"/>
              </a:spcBef>
              <a:spcAft>
                <a:spcPts val="0"/>
              </a:spcAft>
              <a:buClr>
                <a:srgbClr val="006FB6"/>
              </a:buClr>
              <a:buSzPts val="3200"/>
              <a:buFont typeface="Arial"/>
              <a:buAutoNum type="arabicPeriod"/>
              <a:defRPr sz="3200" b="0" i="0" u="none" strike="noStrike" cap="none">
                <a:solidFill>
                  <a:srgbClr val="006FB6"/>
                </a:solidFill>
                <a:latin typeface="Arial"/>
                <a:ea typeface="Arial"/>
                <a:cs typeface="Arial"/>
                <a:sym typeface="Arial"/>
              </a:defRPr>
            </a:lvl3pPr>
            <a:lvl4pPr marL="1828800" marR="0" lvl="3" indent="-431800" algn="l" rtl="0">
              <a:lnSpc>
                <a:spcPct val="100000"/>
              </a:lnSpc>
              <a:spcBef>
                <a:spcPts val="0"/>
              </a:spcBef>
              <a:spcAft>
                <a:spcPts val="0"/>
              </a:spcAft>
              <a:buClr>
                <a:srgbClr val="006FB6"/>
              </a:buClr>
              <a:buSzPts val="3200"/>
              <a:buFont typeface="Arial"/>
              <a:buAutoNum type="arabicPeriod"/>
              <a:defRPr sz="3200" b="0" i="0" u="none" strike="noStrike" cap="none">
                <a:solidFill>
                  <a:srgbClr val="006FB6"/>
                </a:solidFill>
                <a:latin typeface="Arial"/>
                <a:ea typeface="Arial"/>
                <a:cs typeface="Arial"/>
                <a:sym typeface="Arial"/>
              </a:defRPr>
            </a:lvl4pPr>
            <a:lvl5pPr marL="2286000" marR="0" lvl="4" indent="-431800" algn="l" rtl="0">
              <a:lnSpc>
                <a:spcPct val="100000"/>
              </a:lnSpc>
              <a:spcBef>
                <a:spcPts val="0"/>
              </a:spcBef>
              <a:spcAft>
                <a:spcPts val="0"/>
              </a:spcAft>
              <a:buClr>
                <a:srgbClr val="006FB6"/>
              </a:buClr>
              <a:buSzPts val="3200"/>
              <a:buFont typeface="Arial"/>
              <a:buAutoNum type="arabicPeriod"/>
              <a:defRPr sz="3200" b="0" i="0" u="none" strike="noStrike" cap="none">
                <a:solidFill>
                  <a:srgbClr val="006FB6"/>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_Reading tip with page">
  <p:cSld name="3_Reading tip with page">
    <p:spTree>
      <p:nvGrpSpPr>
        <p:cNvPr id="1" name="Shape 519"/>
        <p:cNvGrpSpPr/>
        <p:nvPr/>
      </p:nvGrpSpPr>
      <p:grpSpPr>
        <a:xfrm>
          <a:off x="0" y="0"/>
          <a:ext cx="0" cy="0"/>
          <a:chOff x="0" y="0"/>
          <a:chExt cx="0" cy="0"/>
        </a:xfrm>
      </p:grpSpPr>
      <p:sp>
        <p:nvSpPr>
          <p:cNvPr id="520" name="Google Shape;520;p4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21" name="Google Shape;521;p46"/>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22" name="Google Shape;522;p46"/>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523" name="Google Shape;523;p46"/>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24" name="Google Shape;524;p46"/>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25" name="Google Shape;525;p4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26" name="Google Shape;526;p46"/>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27" name="Google Shape;527;p46"/>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528" name="Google Shape;528;p46"/>
          <p:cNvSpPr txBox="1">
            <a:spLocks noGrp="1"/>
          </p:cNvSpPr>
          <p:nvPr>
            <p:ph type="body" idx="1"/>
          </p:nvPr>
        </p:nvSpPr>
        <p:spPr>
          <a:xfrm>
            <a:off x="190275" y="1703829"/>
            <a:ext cx="2601600" cy="323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29" name="Google Shape;529;p46"/>
          <p:cNvSpPr>
            <a:spLocks noGrp="1"/>
          </p:cNvSpPr>
          <p:nvPr>
            <p:ph type="pic" idx="2"/>
          </p:nvPr>
        </p:nvSpPr>
        <p:spPr>
          <a:xfrm>
            <a:off x="8855242" y="1283634"/>
            <a:ext cx="3146400" cy="2534400"/>
          </a:xfrm>
          <a:prstGeom prst="rect">
            <a:avLst/>
          </a:prstGeom>
          <a:noFill/>
          <a:ln>
            <a:noFill/>
          </a:ln>
        </p:spPr>
      </p:sp>
      <p:sp>
        <p:nvSpPr>
          <p:cNvPr id="530" name="Google Shape;530;p46"/>
          <p:cNvSpPr txBox="1">
            <a:spLocks noGrp="1"/>
          </p:cNvSpPr>
          <p:nvPr>
            <p:ph type="body" idx="3"/>
          </p:nvPr>
        </p:nvSpPr>
        <p:spPr>
          <a:xfrm>
            <a:off x="9221202" y="4010927"/>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31" name="Google Shape;531;p46"/>
          <p:cNvSpPr txBox="1">
            <a:spLocks noGrp="1"/>
          </p:cNvSpPr>
          <p:nvPr>
            <p:ph type="body" idx="4"/>
          </p:nvPr>
        </p:nvSpPr>
        <p:spPr>
          <a:xfrm>
            <a:off x="5751321" y="1703825"/>
            <a:ext cx="2601600" cy="323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32" name="Google Shape;532;p46"/>
          <p:cNvSpPr txBox="1">
            <a:spLocks noGrp="1"/>
          </p:cNvSpPr>
          <p:nvPr>
            <p:ph type="body" idx="5"/>
          </p:nvPr>
        </p:nvSpPr>
        <p:spPr>
          <a:xfrm>
            <a:off x="2970798" y="1703825"/>
            <a:ext cx="2601600" cy="323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33" name="Google Shape;533;p46"/>
          <p:cNvSpPr txBox="1">
            <a:spLocks noGrp="1"/>
          </p:cNvSpPr>
          <p:nvPr>
            <p:ph type="body" idx="6"/>
          </p:nvPr>
        </p:nvSpPr>
        <p:spPr>
          <a:xfrm>
            <a:off x="190275" y="5118848"/>
            <a:ext cx="8162700" cy="898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534"/>
        <p:cNvGrpSpPr/>
        <p:nvPr/>
      </p:nvGrpSpPr>
      <p:grpSpPr>
        <a:xfrm>
          <a:off x="0" y="0"/>
          <a:ext cx="0" cy="0"/>
          <a:chOff x="0" y="0"/>
          <a:chExt cx="0" cy="0"/>
        </a:xfrm>
      </p:grpSpPr>
      <p:sp>
        <p:nvSpPr>
          <p:cNvPr id="535" name="Google Shape;535;p78"/>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36" name="Google Shape;536;p78"/>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37" name="Google Shape;537;p78"/>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38" name="Google Shape;538;p78"/>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39" name="Google Shape;539;p7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40" name="Google Shape;540;p7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41" name="Google Shape;541;p7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42" name="Google Shape;542;p78"/>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43" name="Google Shape;543;p78"/>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4" name="Google Shape;544;p78"/>
          <p:cNvSpPr>
            <a:spLocks noGrp="1"/>
          </p:cNvSpPr>
          <p:nvPr>
            <p:ph type="pic" idx="2"/>
          </p:nvPr>
        </p:nvSpPr>
        <p:spPr>
          <a:xfrm>
            <a:off x="8832388" y="1251284"/>
            <a:ext cx="3251581" cy="2498913"/>
          </a:xfrm>
          <a:prstGeom prst="rect">
            <a:avLst/>
          </a:prstGeom>
          <a:noFill/>
          <a:ln>
            <a:noFill/>
          </a:ln>
        </p:spPr>
      </p:sp>
      <p:sp>
        <p:nvSpPr>
          <p:cNvPr id="545" name="Google Shape;545;p78"/>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546"/>
        <p:cNvGrpSpPr/>
        <p:nvPr/>
      </p:nvGrpSpPr>
      <p:grpSpPr>
        <a:xfrm>
          <a:off x="0" y="0"/>
          <a:ext cx="0" cy="0"/>
          <a:chOff x="0" y="0"/>
          <a:chExt cx="0" cy="0"/>
        </a:xfrm>
      </p:grpSpPr>
      <p:sp>
        <p:nvSpPr>
          <p:cNvPr id="547" name="Google Shape;547;p79"/>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48" name="Google Shape;548;p79"/>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49" name="Google Shape;549;p79"/>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50" name="Google Shape;550;p79"/>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51" name="Google Shape;551;p7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52" name="Google Shape;552;p7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53" name="Google Shape;553;p7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54" name="Google Shape;554;p79"/>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55" name="Google Shape;555;p79"/>
          <p:cNvSpPr>
            <a:spLocks noGrp="1"/>
          </p:cNvSpPr>
          <p:nvPr>
            <p:ph type="pic" idx="2"/>
          </p:nvPr>
        </p:nvSpPr>
        <p:spPr>
          <a:xfrm>
            <a:off x="9209369" y="1251283"/>
            <a:ext cx="2404501" cy="2950013"/>
          </a:xfrm>
          <a:prstGeom prst="rect">
            <a:avLst/>
          </a:prstGeom>
          <a:noFill/>
          <a:ln>
            <a:noFill/>
          </a:ln>
        </p:spPr>
      </p:sp>
      <p:sp>
        <p:nvSpPr>
          <p:cNvPr id="556" name="Google Shape;556;p79"/>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7" name="Google Shape;557;p79"/>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8" name="Google Shape;558;p79"/>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59"/>
        <p:cNvGrpSpPr/>
        <p:nvPr/>
      </p:nvGrpSpPr>
      <p:grpSpPr>
        <a:xfrm>
          <a:off x="0" y="0"/>
          <a:ext cx="0" cy="0"/>
          <a:chOff x="0" y="0"/>
          <a:chExt cx="0" cy="0"/>
        </a:xfrm>
      </p:grpSpPr>
      <p:sp>
        <p:nvSpPr>
          <p:cNvPr id="560" name="Google Shape;560;p80"/>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1" name="Google Shape;561;p80"/>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2" name="Google Shape;562;p80"/>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3" name="Google Shape;563;p80"/>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4" name="Google Shape;564;p80"/>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65"/>
        <p:cNvGrpSpPr/>
        <p:nvPr/>
      </p:nvGrpSpPr>
      <p:grpSpPr>
        <a:xfrm>
          <a:off x="0" y="0"/>
          <a:ext cx="0" cy="0"/>
          <a:chOff x="0" y="0"/>
          <a:chExt cx="0" cy="0"/>
        </a:xfrm>
      </p:grpSpPr>
      <p:sp>
        <p:nvSpPr>
          <p:cNvPr id="566" name="Google Shape;566;p8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37"/>
        <p:cNvGrpSpPr/>
        <p:nvPr/>
      </p:nvGrpSpPr>
      <p:grpSpPr>
        <a:xfrm>
          <a:off x="0" y="0"/>
          <a:ext cx="0" cy="0"/>
          <a:chOff x="0" y="0"/>
          <a:chExt cx="0" cy="0"/>
        </a:xfrm>
      </p:grpSpPr>
      <p:pic>
        <p:nvPicPr>
          <p:cNvPr id="38" name="Google Shape;38;p63"/>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39" name="Google Shape;39;p63"/>
          <p:cNvGrpSpPr/>
          <p:nvPr/>
        </p:nvGrpSpPr>
        <p:grpSpPr>
          <a:xfrm>
            <a:off x="1" y="5607273"/>
            <a:ext cx="12213728" cy="1252537"/>
            <a:chOff x="-33239" y="5603791"/>
            <a:chExt cx="9160525" cy="1252537"/>
          </a:xfrm>
        </p:grpSpPr>
        <p:sp>
          <p:nvSpPr>
            <p:cNvPr id="40" name="Google Shape;40;p63"/>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 name="Google Shape;41;p63"/>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2" name="Google Shape;42;p6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43" name="Google Shape;43;p63"/>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 name="Google Shape;44;p63"/>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45" name="Google Shape;45;p63"/>
          <p:cNvSpPr/>
          <p:nvPr/>
        </p:nvSpPr>
        <p:spPr>
          <a:xfrm>
            <a:off x="-4600" y="0"/>
            <a:ext cx="12222900" cy="5610900"/>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567"/>
        <p:cNvGrpSpPr/>
        <p:nvPr/>
      </p:nvGrpSpPr>
      <p:grpSpPr>
        <a:xfrm>
          <a:off x="0" y="0"/>
          <a:ext cx="0" cy="0"/>
          <a:chOff x="0" y="0"/>
          <a:chExt cx="0" cy="0"/>
        </a:xfrm>
      </p:grpSpPr>
      <p:sp>
        <p:nvSpPr>
          <p:cNvPr id="568" name="Google Shape;568;p8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69" name="Google Shape;569;p82"/>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70" name="Google Shape;570;p82"/>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71" name="Google Shape;571;p8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72" name="Google Shape;572;p8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73" name="Google Shape;573;p8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74" name="Google Shape;574;p8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75" name="Google Shape;575;p82"/>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76" name="Google Shape;576;p82"/>
          <p:cNvSpPr>
            <a:spLocks noGrp="1"/>
          </p:cNvSpPr>
          <p:nvPr>
            <p:ph type="pic" idx="2"/>
          </p:nvPr>
        </p:nvSpPr>
        <p:spPr>
          <a:xfrm>
            <a:off x="8916576" y="1661249"/>
            <a:ext cx="2990088" cy="2715768"/>
          </a:xfrm>
          <a:prstGeom prst="rect">
            <a:avLst/>
          </a:prstGeom>
          <a:noFill/>
          <a:ln>
            <a:noFill/>
          </a:ln>
        </p:spPr>
      </p:sp>
      <p:sp>
        <p:nvSpPr>
          <p:cNvPr id="577" name="Google Shape;577;p82"/>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8" name="Google Shape;578;p82"/>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9" name="Google Shape;579;p82"/>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0" name="Google Shape;580;p82"/>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581"/>
        <p:cNvGrpSpPr/>
        <p:nvPr/>
      </p:nvGrpSpPr>
      <p:grpSpPr>
        <a:xfrm>
          <a:off x="0" y="0"/>
          <a:ext cx="0" cy="0"/>
          <a:chOff x="0" y="0"/>
          <a:chExt cx="0" cy="0"/>
        </a:xfrm>
      </p:grpSpPr>
      <p:sp>
        <p:nvSpPr>
          <p:cNvPr id="582" name="Google Shape;582;p83"/>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83" name="Google Shape;583;p83"/>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4" name="Google Shape;584;p83"/>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5" name="Google Shape;585;p83"/>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86" name="Google Shape;586;p8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87" name="Google Shape;587;p8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88" name="Google Shape;588;p83"/>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589" name="Google Shape;589;p8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590" name="Google Shape;590;p83"/>
          <p:cNvSpPr>
            <a:spLocks noGrp="1"/>
          </p:cNvSpPr>
          <p:nvPr>
            <p:ph type="pic" idx="2"/>
          </p:nvPr>
        </p:nvSpPr>
        <p:spPr>
          <a:xfrm>
            <a:off x="9093038" y="1058781"/>
            <a:ext cx="2715768" cy="2715768"/>
          </a:xfrm>
          <a:prstGeom prst="rect">
            <a:avLst/>
          </a:prstGeom>
          <a:noFill/>
          <a:ln>
            <a:noFill/>
          </a:ln>
        </p:spPr>
      </p:sp>
      <p:sp>
        <p:nvSpPr>
          <p:cNvPr id="591" name="Google Shape;591;p83"/>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2" name="Google Shape;592;p83"/>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3" name="Google Shape;593;p83"/>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4" name="Google Shape;594;p83"/>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5" name="Google Shape;595;p83"/>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6" name="Google Shape;596;p83"/>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7" name="Google Shape;597;p83"/>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598"/>
        <p:cNvGrpSpPr/>
        <p:nvPr/>
      </p:nvGrpSpPr>
      <p:grpSpPr>
        <a:xfrm>
          <a:off x="0" y="0"/>
          <a:ext cx="0" cy="0"/>
          <a:chOff x="0" y="0"/>
          <a:chExt cx="0" cy="0"/>
        </a:xfrm>
      </p:grpSpPr>
      <p:sp>
        <p:nvSpPr>
          <p:cNvPr id="599" name="Google Shape;599;p84"/>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0" name="Google Shape;600;p84"/>
          <p:cNvSpPr>
            <a:spLocks noGrp="1"/>
          </p:cNvSpPr>
          <p:nvPr>
            <p:ph type="pic" idx="2"/>
          </p:nvPr>
        </p:nvSpPr>
        <p:spPr>
          <a:xfrm>
            <a:off x="9510134" y="1431036"/>
            <a:ext cx="1965960" cy="3995928"/>
          </a:xfrm>
          <a:prstGeom prst="rect">
            <a:avLst/>
          </a:prstGeom>
          <a:noFill/>
          <a:ln>
            <a:noFill/>
          </a:ln>
        </p:spPr>
      </p:sp>
      <p:cxnSp>
        <p:nvCxnSpPr>
          <p:cNvPr id="601" name="Google Shape;601;p84"/>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02" name="Google Shape;602;p84"/>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03" name="Google Shape;603;p84"/>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04" name="Google Shape;604;p8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05" name="Google Shape;605;p8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06" name="Google Shape;606;p84"/>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07" name="Google Shape;607;p8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08" name="Google Shape;608;p84"/>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9" name="Google Shape;609;p84"/>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0" name="Google Shape;610;p84"/>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1" name="Google Shape;611;p84"/>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2" name="Google Shape;612;p84"/>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3" name="Google Shape;613;p84"/>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4" name="Google Shape;614;p84"/>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5" name="Google Shape;615;p84"/>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 reading tip with side bar">
  <p:cSld name="2 reading tip with side bar">
    <p:spTree>
      <p:nvGrpSpPr>
        <p:cNvPr id="1" name="Shape 621"/>
        <p:cNvGrpSpPr/>
        <p:nvPr/>
      </p:nvGrpSpPr>
      <p:grpSpPr>
        <a:xfrm>
          <a:off x="0" y="0"/>
          <a:ext cx="0" cy="0"/>
          <a:chOff x="0" y="0"/>
          <a:chExt cx="0" cy="0"/>
        </a:xfrm>
      </p:grpSpPr>
      <p:sp>
        <p:nvSpPr>
          <p:cNvPr id="622" name="Google Shape;622;p4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3" name="Google Shape;623;p48"/>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24" name="Google Shape;624;p48"/>
          <p:cNvSpPr txBox="1">
            <a:spLocks noGrp="1"/>
          </p:cNvSpPr>
          <p:nvPr>
            <p:ph type="body" idx="2"/>
          </p:nvPr>
        </p:nvSpPr>
        <p:spPr>
          <a:xfrm>
            <a:off x="230115" y="1577339"/>
            <a:ext cx="30369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25" name="Google Shape;625;p48"/>
          <p:cNvSpPr txBox="1">
            <a:spLocks noGrp="1"/>
          </p:cNvSpPr>
          <p:nvPr>
            <p:ph type="body" idx="3"/>
          </p:nvPr>
        </p:nvSpPr>
        <p:spPr>
          <a:xfrm>
            <a:off x="230115" y="3988898"/>
            <a:ext cx="30369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26" name="Google Shape;626;p48"/>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Arial"/>
                <a:ea typeface="Arial"/>
                <a:cs typeface="Arial"/>
                <a:sym typeface="Arial"/>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Arial"/>
                <a:ea typeface="Arial"/>
                <a:cs typeface="Arial"/>
                <a:sym typeface="Arial"/>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627" name="Google Shape;627;p4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28" name="Google Shape;628;p4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629" name="Google Shape;629;p4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30" name="Google Shape;630;p4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631" name="Google Shape;631;p4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632" name="Google Shape;632;p4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633" name="Google Shape;633;p48"/>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634"/>
        <p:cNvGrpSpPr/>
        <p:nvPr/>
      </p:nvGrpSpPr>
      <p:grpSpPr>
        <a:xfrm>
          <a:off x="0" y="0"/>
          <a:ext cx="0" cy="0"/>
          <a:chOff x="0" y="0"/>
          <a:chExt cx="0" cy="0"/>
        </a:xfrm>
      </p:grpSpPr>
      <p:sp>
        <p:nvSpPr>
          <p:cNvPr id="635" name="Google Shape;635;p85"/>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6" name="Google Shape;636;p85"/>
          <p:cNvSpPr txBox="1">
            <a:spLocks noGrp="1"/>
          </p:cNvSpPr>
          <p:nvPr>
            <p:ph type="body" idx="1"/>
          </p:nvPr>
        </p:nvSpPr>
        <p:spPr>
          <a:xfrm>
            <a:off x="207818" y="1577975"/>
            <a:ext cx="2989294"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7" name="Google Shape;637;p85"/>
          <p:cNvSpPr txBox="1">
            <a:spLocks noGrp="1"/>
          </p:cNvSpPr>
          <p:nvPr>
            <p:ph type="body" idx="2"/>
          </p:nvPr>
        </p:nvSpPr>
        <p:spPr>
          <a:xfrm>
            <a:off x="207817" y="3992563"/>
            <a:ext cx="3020087"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38" name="Google Shape;638;p85"/>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39" name="Google Shape;639;p85"/>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40" name="Google Shape;640;p85"/>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41" name="Google Shape;641;p8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642" name="Google Shape;642;p8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643" name="Google Shape;643;p8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644" name="Google Shape;644;p85"/>
          <p:cNvPicPr preferRelativeResize="0"/>
          <p:nvPr/>
        </p:nvPicPr>
        <p:blipFill rotWithShape="1">
          <a:blip r:embed="rId5">
            <a:alphaModFix/>
          </a:blip>
          <a:srcRect/>
          <a:stretch/>
        </p:blipFill>
        <p:spPr>
          <a:xfrm>
            <a:off x="3847875" y="6251086"/>
            <a:ext cx="309930" cy="493979"/>
          </a:xfrm>
          <a:prstGeom prst="rect">
            <a:avLst/>
          </a:prstGeom>
          <a:noFill/>
          <a:ln>
            <a:noFill/>
          </a:ln>
        </p:spPr>
      </p:pic>
      <p:pic>
        <p:nvPicPr>
          <p:cNvPr id="645" name="Google Shape;645;p85"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3" cy="3680150"/>
          </a:xfrm>
          <a:prstGeom prst="rect">
            <a:avLst/>
          </a:prstGeom>
          <a:noFill/>
          <a:ln w="19050" cap="sq" cmpd="sng">
            <a:solidFill>
              <a:srgbClr val="666666"/>
            </a:solidFill>
            <a:prstDash val="solid"/>
            <a:miter lim="800000"/>
            <a:headEnd type="none" w="sm" len="sm"/>
            <a:tailEnd type="none" w="sm" len="sm"/>
          </a:ln>
        </p:spPr>
      </p:pic>
      <p:sp>
        <p:nvSpPr>
          <p:cNvPr id="646" name="Google Shape;646;p85"/>
          <p:cNvSpPr/>
          <p:nvPr/>
        </p:nvSpPr>
        <p:spPr>
          <a:xfrm rot="949862">
            <a:off x="8632513" y="1934644"/>
            <a:ext cx="3479646" cy="2748649"/>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7" name="Google Shape;647;p85"/>
          <p:cNvSpPr/>
          <p:nvPr/>
        </p:nvSpPr>
        <p:spPr>
          <a:xfrm rot="-2036221" flipH="1">
            <a:off x="3537772" y="1994884"/>
            <a:ext cx="3036897" cy="2147033"/>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8" name="Google Shape;648;p85"/>
          <p:cNvSpPr txBox="1">
            <a:spLocks noGrp="1"/>
          </p:cNvSpPr>
          <p:nvPr>
            <p:ph type="body" idx="3"/>
          </p:nvPr>
        </p:nvSpPr>
        <p:spPr>
          <a:xfrm rot="-2153614">
            <a:off x="3954347" y="2367646"/>
            <a:ext cx="2234539" cy="14089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9" name="Google Shape;649;p85"/>
          <p:cNvSpPr txBox="1">
            <a:spLocks noGrp="1"/>
          </p:cNvSpPr>
          <p:nvPr>
            <p:ph type="body" idx="4"/>
          </p:nvPr>
        </p:nvSpPr>
        <p:spPr>
          <a:xfrm rot="860487">
            <a:off x="9153636" y="2384207"/>
            <a:ext cx="2405861" cy="1828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0" name="Google Shape;650;p85"/>
          <p:cNvSpPr txBox="1">
            <a:spLocks noGrp="1"/>
          </p:cNvSpPr>
          <p:nvPr>
            <p:ph type="body" idx="5"/>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651"/>
        <p:cNvGrpSpPr/>
        <p:nvPr/>
      </p:nvGrpSpPr>
      <p:grpSpPr>
        <a:xfrm>
          <a:off x="0" y="0"/>
          <a:ext cx="0" cy="0"/>
          <a:chOff x="0" y="0"/>
          <a:chExt cx="0" cy="0"/>
        </a:xfrm>
      </p:grpSpPr>
      <p:sp>
        <p:nvSpPr>
          <p:cNvPr id="652" name="Google Shape;652;p86"/>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3" name="Google Shape;653;p86"/>
          <p:cNvSpPr txBox="1">
            <a:spLocks noGrp="1"/>
          </p:cNvSpPr>
          <p:nvPr>
            <p:ph type="body" idx="1"/>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4" name="Google Shape;654;p86"/>
          <p:cNvSpPr txBox="1">
            <a:spLocks noGrp="1"/>
          </p:cNvSpPr>
          <p:nvPr>
            <p:ph type="body" idx="2"/>
          </p:nvPr>
        </p:nvSpPr>
        <p:spPr>
          <a:xfrm>
            <a:off x="162285" y="1411720"/>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5" name="Google Shape;655;p86"/>
          <p:cNvSpPr txBox="1">
            <a:spLocks noGrp="1"/>
          </p:cNvSpPr>
          <p:nvPr>
            <p:ph type="body" idx="3"/>
          </p:nvPr>
        </p:nvSpPr>
        <p:spPr>
          <a:xfrm>
            <a:off x="180109" y="3992563"/>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56" name="Google Shape;656;p86"/>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57" name="Google Shape;657;p86"/>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58" name="Google Shape;658;p86"/>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59" name="Google Shape;659;p8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660" name="Google Shape;660;p8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661" name="Google Shape;661;p8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662" name="Google Shape;662;p86"/>
          <p:cNvPicPr preferRelativeResize="0"/>
          <p:nvPr/>
        </p:nvPicPr>
        <p:blipFill rotWithShape="1">
          <a:blip r:embed="rId5">
            <a:alphaModFix/>
          </a:blip>
          <a:srcRect/>
          <a:stretch/>
        </p:blipFill>
        <p:spPr>
          <a:xfrm>
            <a:off x="3847875" y="6251086"/>
            <a:ext cx="309930" cy="493979"/>
          </a:xfrm>
          <a:prstGeom prst="rect">
            <a:avLst/>
          </a:prstGeom>
          <a:noFill/>
          <a:ln>
            <a:noFill/>
          </a:ln>
        </p:spPr>
      </p:pic>
      <p:sp>
        <p:nvSpPr>
          <p:cNvPr id="663" name="Google Shape;663;p86"/>
          <p:cNvSpPr txBox="1">
            <a:spLocks noGrp="1"/>
          </p:cNvSpPr>
          <p:nvPr>
            <p:ph type="body" idx="4"/>
          </p:nvPr>
        </p:nvSpPr>
        <p:spPr>
          <a:xfrm>
            <a:off x="4104471" y="1818827"/>
            <a:ext cx="7541965"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4" name="Google Shape;664;p86"/>
          <p:cNvSpPr txBox="1">
            <a:spLocks noGrp="1"/>
          </p:cNvSpPr>
          <p:nvPr>
            <p:ph type="body" idx="5"/>
          </p:nvPr>
        </p:nvSpPr>
        <p:spPr>
          <a:xfrm>
            <a:off x="3969386" y="3243174"/>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5" name="Google Shape;665;p86"/>
          <p:cNvSpPr txBox="1">
            <a:spLocks noGrp="1"/>
          </p:cNvSpPr>
          <p:nvPr>
            <p:ph type="body" idx="6"/>
          </p:nvPr>
        </p:nvSpPr>
        <p:spPr>
          <a:xfrm>
            <a:off x="3987210" y="4810036"/>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6" name="Google Shape;666;p86"/>
          <p:cNvSpPr txBox="1">
            <a:spLocks noGrp="1"/>
          </p:cNvSpPr>
          <p:nvPr>
            <p:ph type="body" idx="7"/>
          </p:nvPr>
        </p:nvSpPr>
        <p:spPr>
          <a:xfrm>
            <a:off x="7676147" y="3224908"/>
            <a:ext cx="3970289"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67"/>
        <p:cNvGrpSpPr/>
        <p:nvPr/>
      </p:nvGrpSpPr>
      <p:grpSpPr>
        <a:xfrm>
          <a:off x="0" y="0"/>
          <a:ext cx="0" cy="0"/>
          <a:chOff x="0" y="0"/>
          <a:chExt cx="0" cy="0"/>
        </a:xfrm>
      </p:grpSpPr>
      <p:sp>
        <p:nvSpPr>
          <p:cNvPr id="668" name="Google Shape;668;p87"/>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9" name="Google Shape;669;p87"/>
          <p:cNvSpPr txBox="1">
            <a:spLocks noGrp="1"/>
          </p:cNvSpPr>
          <p:nvPr>
            <p:ph type="body" idx="1"/>
          </p:nvPr>
        </p:nvSpPr>
        <p:spPr>
          <a:xfrm>
            <a:off x="0" y="227488"/>
            <a:ext cx="3497263" cy="5492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0" name="Google Shape;670;p87"/>
          <p:cNvSpPr txBox="1">
            <a:spLocks noGrp="1"/>
          </p:cNvSpPr>
          <p:nvPr>
            <p:ph type="body" idx="2"/>
          </p:nvPr>
        </p:nvSpPr>
        <p:spPr>
          <a:xfrm>
            <a:off x="0" y="1577975"/>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1" name="Google Shape;671;p87"/>
          <p:cNvSpPr txBox="1">
            <a:spLocks noGrp="1"/>
          </p:cNvSpPr>
          <p:nvPr>
            <p:ph type="body" idx="3"/>
          </p:nvPr>
        </p:nvSpPr>
        <p:spPr>
          <a:xfrm>
            <a:off x="-39687" y="3992563"/>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2" name="Google Shape;672;p87"/>
          <p:cNvSpPr txBox="1">
            <a:spLocks noGrp="1"/>
          </p:cNvSpPr>
          <p:nvPr>
            <p:ph type="body" idx="4"/>
          </p:nvPr>
        </p:nvSpPr>
        <p:spPr>
          <a:xfrm>
            <a:off x="3790950" y="1944688"/>
            <a:ext cx="8140700" cy="415448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73" name="Google Shape;673;p87"/>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74" name="Google Shape;674;p87"/>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75" name="Google Shape;675;p87"/>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76" name="Google Shape;676;p8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677" name="Google Shape;677;p8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678" name="Google Shape;678;p8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679" name="Google Shape;679;p87"/>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80"/>
        <p:cNvGrpSpPr/>
        <p:nvPr/>
      </p:nvGrpSpPr>
      <p:grpSpPr>
        <a:xfrm>
          <a:off x="0" y="0"/>
          <a:ext cx="0" cy="0"/>
          <a:chOff x="0" y="0"/>
          <a:chExt cx="0" cy="0"/>
        </a:xfrm>
      </p:grpSpPr>
      <p:sp>
        <p:nvSpPr>
          <p:cNvPr id="681" name="Google Shape;681;p88"/>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82" name="Google Shape;682;p88"/>
          <p:cNvPicPr preferRelativeResize="0"/>
          <p:nvPr/>
        </p:nvPicPr>
        <p:blipFill rotWithShape="1">
          <a:blip r:embed="rId2">
            <a:alphaModFix/>
          </a:blip>
          <a:srcRect/>
          <a:stretch/>
        </p:blipFill>
        <p:spPr>
          <a:xfrm>
            <a:off x="3837047" y="6246434"/>
            <a:ext cx="309931" cy="493979"/>
          </a:xfrm>
          <a:prstGeom prst="rect">
            <a:avLst/>
          </a:prstGeom>
          <a:noFill/>
          <a:ln>
            <a:noFill/>
          </a:ln>
        </p:spPr>
      </p:pic>
      <p:cxnSp>
        <p:nvCxnSpPr>
          <p:cNvPr id="683" name="Google Shape;683;p88"/>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84" name="Google Shape;684;p88"/>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85" name="Google Shape;685;p88"/>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86" name="Google Shape;686;p88"/>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687" name="Google Shape;687;p88"/>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688" name="Google Shape;688;p88"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89"/>
        <p:cNvGrpSpPr/>
        <p:nvPr/>
      </p:nvGrpSpPr>
      <p:grpSpPr>
        <a:xfrm>
          <a:off x="0" y="0"/>
          <a:ext cx="0" cy="0"/>
          <a:chOff x="0" y="0"/>
          <a:chExt cx="0" cy="0"/>
        </a:xfrm>
      </p:grpSpPr>
      <p:sp>
        <p:nvSpPr>
          <p:cNvPr id="690" name="Google Shape;690;p89"/>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91" name="Google Shape;691;p89"/>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92" name="Google Shape;692;p89"/>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93" name="Google Shape;693;p89"/>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94" name="Google Shape;694;p8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695" name="Google Shape;695;p8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696" name="Google Shape;696;p8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697" name="Google Shape;697;p89"/>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98"/>
        <p:cNvGrpSpPr/>
        <p:nvPr/>
      </p:nvGrpSpPr>
      <p:grpSpPr>
        <a:xfrm>
          <a:off x="0" y="0"/>
          <a:ext cx="0" cy="0"/>
          <a:chOff x="0" y="0"/>
          <a:chExt cx="0" cy="0"/>
        </a:xfrm>
      </p:grpSpPr>
      <p:sp>
        <p:nvSpPr>
          <p:cNvPr id="699" name="Google Shape;699;p90"/>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00" name="Google Shape;700;p90"/>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01" name="Google Shape;701;p90"/>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702" name="Google Shape;702;p9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03" name="Google Shape;703;p90"/>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704" name="Google Shape;704;p90"/>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705" name="Google Shape;705;p90"/>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706" name="Google Shape;706;p90"/>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46"/>
        <p:cNvGrpSpPr/>
        <p:nvPr/>
      </p:nvGrpSpPr>
      <p:grpSpPr>
        <a:xfrm>
          <a:off x="0" y="0"/>
          <a:ext cx="0" cy="0"/>
          <a:chOff x="0" y="0"/>
          <a:chExt cx="0" cy="0"/>
        </a:xfrm>
      </p:grpSpPr>
      <p:pic>
        <p:nvPicPr>
          <p:cNvPr id="47" name="Google Shape;47;p64"/>
          <p:cNvPicPr preferRelativeResize="0"/>
          <p:nvPr/>
        </p:nvPicPr>
        <p:blipFill rotWithShape="1">
          <a:blip r:embed="rId2">
            <a:alphaModFix/>
          </a:blip>
          <a:srcRect l="547" t="8195" r="-546" b="7385"/>
          <a:stretch/>
        </p:blipFill>
        <p:spPr>
          <a:xfrm>
            <a:off x="0" y="0"/>
            <a:ext cx="12192001" cy="6858000"/>
          </a:xfrm>
          <a:prstGeom prst="rect">
            <a:avLst/>
          </a:prstGeom>
          <a:noFill/>
          <a:ln>
            <a:noFill/>
          </a:ln>
        </p:spPr>
      </p:pic>
      <p:grpSp>
        <p:nvGrpSpPr>
          <p:cNvPr id="48" name="Google Shape;48;p64"/>
          <p:cNvGrpSpPr/>
          <p:nvPr/>
        </p:nvGrpSpPr>
        <p:grpSpPr>
          <a:xfrm>
            <a:off x="1" y="5607273"/>
            <a:ext cx="12213728" cy="1252537"/>
            <a:chOff x="-33239" y="5603791"/>
            <a:chExt cx="9160525" cy="1252537"/>
          </a:xfrm>
        </p:grpSpPr>
        <p:sp>
          <p:nvSpPr>
            <p:cNvPr id="49" name="Google Shape;49;p64"/>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0" name="Google Shape;50;p64"/>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1" name="Google Shape;51;p6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52" name="Google Shape;52;p64"/>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64"/>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54" name="Google Shape;54;p64"/>
          <p:cNvSpPr/>
          <p:nvPr/>
        </p:nvSpPr>
        <p:spPr>
          <a:xfrm>
            <a:off x="-4587" y="0"/>
            <a:ext cx="12222900" cy="5610900"/>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707"/>
        <p:cNvGrpSpPr/>
        <p:nvPr/>
      </p:nvGrpSpPr>
      <p:grpSpPr>
        <a:xfrm>
          <a:off x="0" y="0"/>
          <a:ext cx="0" cy="0"/>
          <a:chOff x="0" y="0"/>
          <a:chExt cx="0" cy="0"/>
        </a:xfrm>
      </p:grpSpPr>
      <p:sp>
        <p:nvSpPr>
          <p:cNvPr id="708" name="Google Shape;708;p91"/>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09" name="Google Shape;709;p91"/>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10" name="Google Shape;710;p91"/>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711" name="Google Shape;711;p91"/>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712" name="Google Shape;712;p9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713" name="Google Shape;713;p91"/>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714" name="Google Shape;714;p91"/>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715" name="Google Shape;715;p91"/>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716" name="Google Shape;716;p91"/>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7" name="Google Shape;717;p91"/>
          <p:cNvSpPr>
            <a:spLocks noGrp="1"/>
          </p:cNvSpPr>
          <p:nvPr>
            <p:ph type="pic" idx="2"/>
          </p:nvPr>
        </p:nvSpPr>
        <p:spPr>
          <a:xfrm>
            <a:off x="457146" y="524736"/>
            <a:ext cx="2514600" cy="2935224"/>
          </a:xfrm>
          <a:prstGeom prst="rect">
            <a:avLst/>
          </a:prstGeom>
          <a:noFill/>
          <a:ln>
            <a:noFill/>
          </a:ln>
        </p:spPr>
      </p:sp>
      <p:sp>
        <p:nvSpPr>
          <p:cNvPr id="718" name="Google Shape;718;p91"/>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724"/>
        <p:cNvGrpSpPr/>
        <p:nvPr/>
      </p:nvGrpSpPr>
      <p:grpSpPr>
        <a:xfrm>
          <a:off x="0" y="0"/>
          <a:ext cx="0" cy="0"/>
          <a:chOff x="0" y="0"/>
          <a:chExt cx="0" cy="0"/>
        </a:xfrm>
      </p:grpSpPr>
      <p:sp>
        <p:nvSpPr>
          <p:cNvPr id="725" name="Google Shape;725;p5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6" name="Google Shape;726;p50"/>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7" name="Google Shape;727;p50"/>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28" name="Google Shape;728;p5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29" name="Google Shape;729;p5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30" name="Google Shape;730;p5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31" name="Google Shape;731;p50"/>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32" name="Google Shape;732;p5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33" name="Google Shape;733;p5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34" name="Google Shape;734;p5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35" name="Google Shape;735;p50"/>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736" name="Google Shape;736;p5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737"/>
        <p:cNvGrpSpPr/>
        <p:nvPr/>
      </p:nvGrpSpPr>
      <p:grpSpPr>
        <a:xfrm>
          <a:off x="0" y="0"/>
          <a:ext cx="0" cy="0"/>
          <a:chOff x="0" y="0"/>
          <a:chExt cx="0" cy="0"/>
        </a:xfrm>
      </p:grpSpPr>
      <p:pic>
        <p:nvPicPr>
          <p:cNvPr id="738" name="Google Shape;738;p5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39" name="Google Shape;739;p5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40" name="Google Shape;740;p53"/>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41" name="Google Shape;741;p5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42" name="Google Shape;742;p5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43" name="Google Shape;743;p5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744" name="Google Shape;744;p53"/>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45" name="Google Shape;745;p5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746" name="Google Shape;746;p5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747" name="Google Shape;747;p5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8" name="Google Shape;748;p53"/>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9" name="Google Shape;749;p53"/>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0" name="Google Shape;750;p53"/>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1" name="Google Shape;751;p53"/>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2" name="Google Shape;752;p53"/>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3" name="Google Shape;753;p53"/>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4" name="Google Shape;754;p53"/>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5" name="Google Shape;755;p53"/>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6" name="Google Shape;756;p53"/>
          <p:cNvSpPr>
            <a:spLocks noGrp="1"/>
          </p:cNvSpPr>
          <p:nvPr>
            <p:ph type="pic" idx="9"/>
          </p:nvPr>
        </p:nvSpPr>
        <p:spPr>
          <a:xfrm>
            <a:off x="7967502" y="1420398"/>
            <a:ext cx="3962194" cy="3122713"/>
          </a:xfrm>
          <a:prstGeom prst="rect">
            <a:avLst/>
          </a:prstGeom>
          <a:noFill/>
          <a:ln>
            <a:noFill/>
          </a:ln>
        </p:spPr>
      </p:sp>
      <p:sp>
        <p:nvSpPr>
          <p:cNvPr id="757" name="Google Shape;757;p53"/>
          <p:cNvSpPr txBox="1">
            <a:spLocks noGrp="1"/>
          </p:cNvSpPr>
          <p:nvPr>
            <p:ph type="body" idx="13"/>
          </p:nvPr>
        </p:nvSpPr>
        <p:spPr>
          <a:xfrm>
            <a:off x="6381858" y="5027422"/>
            <a:ext cx="5547838" cy="1053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8" name="Google Shape;758;p53"/>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759"/>
        <p:cNvGrpSpPr/>
        <p:nvPr/>
      </p:nvGrpSpPr>
      <p:grpSpPr>
        <a:xfrm>
          <a:off x="0" y="0"/>
          <a:ext cx="0" cy="0"/>
          <a:chOff x="0" y="0"/>
          <a:chExt cx="0" cy="0"/>
        </a:xfrm>
      </p:grpSpPr>
      <p:sp>
        <p:nvSpPr>
          <p:cNvPr id="760" name="Google Shape;760;p66"/>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1" name="Google Shape;761;p66"/>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2" name="Google Shape;762;p66"/>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3" name="Google Shape;763;p66"/>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4" name="Google Shape;764;p66"/>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5" name="Google Shape;765;p66"/>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6" name="Google Shape;766;p66"/>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7" name="Google Shape;767;p66"/>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8" name="Google Shape;768;p66"/>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69" name="Google Shape;769;p66"/>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770" name="Google Shape;770;p66"/>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71" name="Google Shape;771;p6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72" name="Google Shape;772;p66"/>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73" name="Google Shape;773;p6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74" name="Google Shape;774;p6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75" name="Google Shape;775;p6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76" name="Google Shape;776;p6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77" name="Google Shape;777;p6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778"/>
        <p:cNvGrpSpPr/>
        <p:nvPr/>
      </p:nvGrpSpPr>
      <p:grpSpPr>
        <a:xfrm>
          <a:off x="0" y="0"/>
          <a:ext cx="0" cy="0"/>
          <a:chOff x="0" y="0"/>
          <a:chExt cx="0" cy="0"/>
        </a:xfrm>
      </p:grpSpPr>
      <p:sp>
        <p:nvSpPr>
          <p:cNvPr id="779" name="Google Shape;779;p67"/>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780" name="Google Shape;780;p67"/>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1" name="Google Shape;781;p67"/>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2" name="Google Shape;782;p6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83" name="Google Shape;783;p67"/>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84" name="Google Shape;784;p67"/>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785" name="Google Shape;785;p67"/>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86" name="Google Shape;786;p6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87" name="Google Shape;787;p6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88" name="Google Shape;788;p6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89" name="Google Shape;789;p6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90" name="Google Shape;790;p6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91" name="Google Shape;791;p6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92" name="Google Shape;792;p6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793" name="Google Shape;793;p67"/>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794" name="Google Shape;794;p67"/>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795" name="Google Shape;795;p67"/>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796"/>
        <p:cNvGrpSpPr/>
        <p:nvPr/>
      </p:nvGrpSpPr>
      <p:grpSpPr>
        <a:xfrm>
          <a:off x="0" y="0"/>
          <a:ext cx="0" cy="0"/>
          <a:chOff x="0" y="0"/>
          <a:chExt cx="0" cy="0"/>
        </a:xfrm>
      </p:grpSpPr>
      <p:sp>
        <p:nvSpPr>
          <p:cNvPr id="797" name="Google Shape;797;p68"/>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798" name="Google Shape;798;p68"/>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9" name="Google Shape;799;p68"/>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0" name="Google Shape;800;p6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1" name="Google Shape;801;p68"/>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02" name="Google Shape;802;p68"/>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03" name="Google Shape;803;p68"/>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04" name="Google Shape;804;p6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05" name="Google Shape;805;p6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06" name="Google Shape;806;p6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07" name="Google Shape;807;p6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08" name="Google Shape;808;p6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09" name="Google Shape;809;p6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10" name="Google Shape;810;p6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811" name="Google Shape;811;p68"/>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812" name="Google Shape;812;p68"/>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813" name="Google Shape;813;p68"/>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814"/>
        <p:cNvGrpSpPr/>
        <p:nvPr/>
      </p:nvGrpSpPr>
      <p:grpSpPr>
        <a:xfrm>
          <a:off x="0" y="0"/>
          <a:ext cx="0" cy="0"/>
          <a:chOff x="0" y="0"/>
          <a:chExt cx="0" cy="0"/>
        </a:xfrm>
      </p:grpSpPr>
      <p:sp>
        <p:nvSpPr>
          <p:cNvPr id="815" name="Google Shape;815;p69"/>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6" name="Google Shape;816;p69"/>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7" name="Google Shape;817;p69"/>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8" name="Google Shape;818;p69"/>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9" name="Google Shape;819;p69"/>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0" name="Google Shape;820;p69"/>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1" name="Google Shape;821;p69"/>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2" name="Google Shape;822;p69"/>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3" name="Google Shape;823;p69"/>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24" name="Google Shape;824;p6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25" name="Google Shape;825;p69"/>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26" name="Google Shape;826;p6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27" name="Google Shape;827;p6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28" name="Google Shape;828;p6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29" name="Google Shape;829;p6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30" name="Google Shape;830;p6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1" name="Google Shape;831;p6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32" name="Google Shape;832;p6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833"/>
        <p:cNvGrpSpPr/>
        <p:nvPr/>
      </p:nvGrpSpPr>
      <p:grpSpPr>
        <a:xfrm>
          <a:off x="0" y="0"/>
          <a:ext cx="0" cy="0"/>
          <a:chOff x="0" y="0"/>
          <a:chExt cx="0" cy="0"/>
        </a:xfrm>
      </p:grpSpPr>
      <p:pic>
        <p:nvPicPr>
          <p:cNvPr id="834" name="Google Shape;834;p7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35" name="Google Shape;835;p7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36" name="Google Shape;836;p7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37" name="Google Shape;837;p7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38" name="Google Shape;838;p7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9" name="Google Shape;839;p7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40" name="Google Shape;840;p7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1" name="Google Shape;841;p70"/>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42" name="Google Shape;842;p7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843" name="Google Shape;843;p7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4" name="Google Shape;844;p70"/>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5" name="Google Shape;845;p70"/>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6" name="Google Shape;846;p70"/>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7" name="Google Shape;847;p70"/>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8" name="Google Shape;848;p70"/>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9" name="Google Shape;849;p70"/>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0" name="Google Shape;850;p70"/>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1" name="Google Shape;851;p70"/>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52" name="Google Shape;852;p70"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853"/>
        <p:cNvGrpSpPr/>
        <p:nvPr/>
      </p:nvGrpSpPr>
      <p:grpSpPr>
        <a:xfrm>
          <a:off x="0" y="0"/>
          <a:ext cx="0" cy="0"/>
          <a:chOff x="0" y="0"/>
          <a:chExt cx="0" cy="0"/>
        </a:xfrm>
      </p:grpSpPr>
      <p:pic>
        <p:nvPicPr>
          <p:cNvPr id="854" name="Google Shape;854;p71"/>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55" name="Google Shape;855;p7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56" name="Google Shape;856;p71"/>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57" name="Google Shape;857;p7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58" name="Google Shape;858;p7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59" name="Google Shape;859;p7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60" name="Google Shape;860;p71"/>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61" name="Google Shape;861;p71"/>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62" name="Google Shape;862;p7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863" name="Google Shape;863;p7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4" name="Google Shape;864;p71"/>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5" name="Google Shape;865;p71"/>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6" name="Google Shape;866;p71"/>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7" name="Google Shape;867;p71"/>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8" name="Google Shape;868;p71"/>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9" name="Google Shape;869;p71"/>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0" name="Google Shape;870;p71"/>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1" name="Google Shape;871;p71"/>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2" name="Google Shape;872;p71"/>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73" name="Google Shape;873;p71"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874" name="Google Shape;874;p71"/>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75" name="Google Shape;875;p71"/>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76" name="Google Shape;876;p71"/>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877"/>
        <p:cNvGrpSpPr/>
        <p:nvPr/>
      </p:nvGrpSpPr>
      <p:grpSpPr>
        <a:xfrm>
          <a:off x="0" y="0"/>
          <a:ext cx="0" cy="0"/>
          <a:chOff x="0" y="0"/>
          <a:chExt cx="0" cy="0"/>
        </a:xfrm>
      </p:grpSpPr>
      <p:pic>
        <p:nvPicPr>
          <p:cNvPr id="878" name="Google Shape;878;p72"/>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79" name="Google Shape;879;p72"/>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80" name="Google Shape;880;p7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81" name="Google Shape;881;p72"/>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82" name="Google Shape;882;p7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83" name="Google Shape;883;p7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84" name="Google Shape;884;p7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85" name="Google Shape;885;p7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886" name="Google Shape;886;p7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87" name="Google Shape;887;p7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8" name="Google Shape;888;p72"/>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9" name="Google Shape;889;p72"/>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55"/>
        <p:cNvGrpSpPr/>
        <p:nvPr/>
      </p:nvGrpSpPr>
      <p:grpSpPr>
        <a:xfrm>
          <a:off x="0" y="0"/>
          <a:ext cx="0" cy="0"/>
          <a:chOff x="0" y="0"/>
          <a:chExt cx="0" cy="0"/>
        </a:xfrm>
      </p:grpSpPr>
      <p:sp>
        <p:nvSpPr>
          <p:cNvPr id="56" name="Google Shape;56;p65"/>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7" name="Google Shape;57;p65"/>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58" name="Google Shape;58;p65"/>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59" name="Google Shape;59;p65"/>
          <p:cNvCxnSpPr>
            <a:endCxn id="56"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60" name="Google Shape;60;p65"/>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61" name="Google Shape;61;p65"/>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65"/>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65"/>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890"/>
        <p:cNvGrpSpPr/>
        <p:nvPr/>
      </p:nvGrpSpPr>
      <p:grpSpPr>
        <a:xfrm>
          <a:off x="0" y="0"/>
          <a:ext cx="0" cy="0"/>
          <a:chOff x="0" y="0"/>
          <a:chExt cx="0" cy="0"/>
        </a:xfrm>
      </p:grpSpPr>
      <p:pic>
        <p:nvPicPr>
          <p:cNvPr id="891" name="Google Shape;891;p7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92" name="Google Shape;892;p7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93" name="Google Shape;893;p73"/>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94" name="Google Shape;894;p7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95" name="Google Shape;895;p7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96" name="Google Shape;896;p7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97" name="Google Shape;897;p73"/>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98" name="Google Shape;898;p7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99" name="Google Shape;899;p7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00" name="Google Shape;900;p7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01" name="Google Shape;901;p73"/>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2" name="Google Shape;902;p73"/>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903"/>
        <p:cNvGrpSpPr/>
        <p:nvPr/>
      </p:nvGrpSpPr>
      <p:grpSpPr>
        <a:xfrm>
          <a:off x="0" y="0"/>
          <a:ext cx="0" cy="0"/>
          <a:chOff x="0" y="0"/>
          <a:chExt cx="0" cy="0"/>
        </a:xfrm>
      </p:grpSpPr>
      <p:pic>
        <p:nvPicPr>
          <p:cNvPr id="904" name="Google Shape;904;p7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05" name="Google Shape;905;p7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06" name="Google Shape;906;p74"/>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07" name="Google Shape;907;p7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08" name="Google Shape;908;p7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09" name="Google Shape;909;p7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10" name="Google Shape;910;p74"/>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11" name="Google Shape;911;p7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12" name="Google Shape;912;p7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13" name="Google Shape;913;p7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4" name="Google Shape;914;p74"/>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5" name="Google Shape;915;p74"/>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6" name="Google Shape;916;p74"/>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7" name="Google Shape;917;p74"/>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8" name="Google Shape;918;p74"/>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9" name="Google Shape;919;p74"/>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0" name="Google Shape;920;p74"/>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921"/>
        <p:cNvGrpSpPr/>
        <p:nvPr/>
      </p:nvGrpSpPr>
      <p:grpSpPr>
        <a:xfrm>
          <a:off x="0" y="0"/>
          <a:ext cx="0" cy="0"/>
          <a:chOff x="0" y="0"/>
          <a:chExt cx="0" cy="0"/>
        </a:xfrm>
      </p:grpSpPr>
      <p:pic>
        <p:nvPicPr>
          <p:cNvPr id="922" name="Google Shape;922;p7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23" name="Google Shape;923;p7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24" name="Google Shape;924;p75"/>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25" name="Google Shape;925;p75"/>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26" name="Google Shape;926;p7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927" name="Google Shape;927;p75"/>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28" name="Google Shape;928;p75"/>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29" name="Google Shape;929;p7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30" name="Google Shape;930;p7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31" name="Google Shape;931;p7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32" name="Google Shape;932;p75"/>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933"/>
        <p:cNvGrpSpPr/>
        <p:nvPr/>
      </p:nvGrpSpPr>
      <p:grpSpPr>
        <a:xfrm>
          <a:off x="0" y="0"/>
          <a:ext cx="0" cy="0"/>
          <a:chOff x="0" y="0"/>
          <a:chExt cx="0" cy="0"/>
        </a:xfrm>
      </p:grpSpPr>
      <p:pic>
        <p:nvPicPr>
          <p:cNvPr id="934" name="Google Shape;934;p7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35" name="Google Shape;935;p7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6" name="Google Shape;936;p7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37" name="Google Shape;937;p76"/>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38" name="Google Shape;938;p7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939" name="Google Shape;939;p7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40" name="Google Shape;940;p76"/>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41" name="Google Shape;941;p7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42" name="Google Shape;942;p7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43" name="Google Shape;943;p7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44" name="Google Shape;944;p76"/>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5" name="Google Shape;945;p76"/>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946"/>
        <p:cNvGrpSpPr/>
        <p:nvPr/>
      </p:nvGrpSpPr>
      <p:grpSpPr>
        <a:xfrm>
          <a:off x="0" y="0"/>
          <a:ext cx="0" cy="0"/>
          <a:chOff x="0" y="0"/>
          <a:chExt cx="0" cy="0"/>
        </a:xfrm>
      </p:grpSpPr>
      <p:sp>
        <p:nvSpPr>
          <p:cNvPr id="947" name="Google Shape;947;p77"/>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948" name="Google Shape;948;p77"/>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9" name="Google Shape;949;p7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954"/>
        <p:cNvGrpSpPr/>
        <p:nvPr/>
      </p:nvGrpSpPr>
      <p:grpSpPr>
        <a:xfrm>
          <a:off x="0" y="0"/>
          <a:ext cx="0" cy="0"/>
          <a:chOff x="0" y="0"/>
          <a:chExt cx="0" cy="0"/>
        </a:xfrm>
      </p:grpSpPr>
      <p:sp>
        <p:nvSpPr>
          <p:cNvPr id="955" name="Google Shape;955;g1dc9abbfb8b_0_15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56" name="Google Shape;956;g1dc9abbfb8b_0_15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57" name="Google Shape;957;g1dc9abbfb8b_0_159"/>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58" name="Google Shape;958;g1dc9abbfb8b_0_15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59" name="Google Shape;959;g1dc9abbfb8b_0_159"/>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0" name="Google Shape;960;g1dc9abbfb8b_0_15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61" name="Google Shape;961;g1dc9abbfb8b_0_15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62" name="Google Shape;962;g1dc9abbfb8b_0_15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63" name="Google Shape;963;g1dc9abbfb8b_0_159"/>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964" name="Google Shape;964;g1dc9abbfb8b_0_15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65" name="Google Shape;965;g1dc9abbfb8b_0_15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66" name="Google Shape;966;g1dc9abbfb8b_0_15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67" name="Google Shape;967;g1dc9abbfb8b_0_15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68" name="Google Shape;968;g1dc9abbfb8b_0_15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69" name="Google Shape;969;g1dc9abbfb8b_0_159"/>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70" name="Google Shape;970;g1dc9abbfb8b_0_159"/>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71" name="Google Shape;971;g1dc9abbfb8b_0_159"/>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72" name="Google Shape;972;g1dc9abbfb8b_0_159"/>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973"/>
        <p:cNvGrpSpPr/>
        <p:nvPr/>
      </p:nvGrpSpPr>
      <p:grpSpPr>
        <a:xfrm>
          <a:off x="0" y="0"/>
          <a:ext cx="0" cy="0"/>
          <a:chOff x="0" y="0"/>
          <a:chExt cx="0" cy="0"/>
        </a:xfrm>
      </p:grpSpPr>
      <p:sp>
        <p:nvSpPr>
          <p:cNvPr id="974" name="Google Shape;974;g1dc9abbfb8b_0_178"/>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975" name="Google Shape;975;g1dc9abbfb8b_0_178"/>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6" name="Google Shape;976;g1dc9abbfb8b_0_178"/>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7" name="Google Shape;977;g1dc9abbfb8b_0_17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78" name="Google Shape;978;g1dc9abbfb8b_0_178"/>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79" name="Google Shape;979;g1dc9abbfb8b_0_17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80" name="Google Shape;980;g1dc9abbfb8b_0_17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81" name="Google Shape;981;g1dc9abbfb8b_0_17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82" name="Google Shape;982;g1dc9abbfb8b_0_17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3" name="Google Shape;983;g1dc9abbfb8b_0_17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4" name="Google Shape;984;g1dc9abbfb8b_0_17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85" name="Google Shape;985;g1dc9abbfb8b_0_17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86" name="Google Shape;986;g1dc9abbfb8b_0_17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87" name="Google Shape;987;g1dc9abbfb8b_0_17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988" name="Google Shape;988;g1dc9abbfb8b_0_178"/>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989" name="Google Shape;989;g1dc9abbfb8b_0_178"/>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990" name="Google Shape;990;g1dc9abbfb8b_0_178"/>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991"/>
        <p:cNvGrpSpPr/>
        <p:nvPr/>
      </p:nvGrpSpPr>
      <p:grpSpPr>
        <a:xfrm>
          <a:off x="0" y="0"/>
          <a:ext cx="0" cy="0"/>
          <a:chOff x="0" y="0"/>
          <a:chExt cx="0" cy="0"/>
        </a:xfrm>
      </p:grpSpPr>
      <p:sp>
        <p:nvSpPr>
          <p:cNvPr id="992" name="Google Shape;992;g1dc9abbfb8b_0_19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3" name="Google Shape;993;g1dc9abbfb8b_0_196"/>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4" name="Google Shape;994;g1dc9abbfb8b_0_19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5" name="Google Shape;995;g1dc9abbfb8b_0_196"/>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96" name="Google Shape;996;g1dc9abbfb8b_0_19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97" name="Google Shape;997;g1dc9abbfb8b_0_19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98" name="Google Shape;998;g1dc9abbfb8b_0_19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99" name="Google Shape;999;g1dc9abbfb8b_0_19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00" name="Google Shape;1000;g1dc9abbfb8b_0_19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01" name="Google Shape;1001;g1dc9abbfb8b_0_19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2" name="Google Shape;1002;g1dc9abbfb8b_0_19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03" name="Google Shape;1003;g1dc9abbfb8b_0_19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04" name="Google Shape;1004;g1dc9abbfb8b_0_19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1005" name="Google Shape;1005;g1dc9abbfb8b_0_196"/>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1006" name="Google Shape;1006;g1dc9abbfb8b_0_196"/>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1007" name="Google Shape;1007;g1dc9abbfb8b_0_196"/>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1008" name="Google Shape;1008;g1dc9abbfb8b_0_196"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09"/>
        <p:cNvGrpSpPr/>
        <p:nvPr/>
      </p:nvGrpSpPr>
      <p:grpSpPr>
        <a:xfrm>
          <a:off x="0" y="0"/>
          <a:ext cx="0" cy="0"/>
          <a:chOff x="0" y="0"/>
          <a:chExt cx="0" cy="0"/>
        </a:xfrm>
      </p:grpSpPr>
      <p:sp>
        <p:nvSpPr>
          <p:cNvPr id="1010" name="Google Shape;1010;g1dc9abbfb8b_0_214"/>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1" name="Google Shape;1011;g1dc9abbfb8b_0_214"/>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2" name="Google Shape;1012;g1dc9abbfb8b_0_214"/>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3" name="Google Shape;1013;g1dc9abbfb8b_0_214"/>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4" name="Google Shape;1014;g1dc9abbfb8b_0_214"/>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5" name="Google Shape;1015;g1dc9abbfb8b_0_214"/>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6" name="Google Shape;1016;g1dc9abbfb8b_0_214"/>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7" name="Google Shape;1017;g1dc9abbfb8b_0_214"/>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8" name="Google Shape;1018;g1dc9abbfb8b_0_214"/>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19" name="Google Shape;1019;g1dc9abbfb8b_0_21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20" name="Google Shape;1020;g1dc9abbfb8b_0_214"/>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21" name="Google Shape;1021;g1dc9abbfb8b_0_21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22" name="Google Shape;1022;g1dc9abbfb8b_0_21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23" name="Google Shape;1023;g1dc9abbfb8b_0_21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24" name="Google Shape;1024;g1dc9abbfb8b_0_21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25" name="Google Shape;1025;g1dc9abbfb8b_0_21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26" name="Google Shape;1026;g1dc9abbfb8b_0_21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27" name="Google Shape;1027;g1dc9abbfb8b_0_21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28"/>
        <p:cNvGrpSpPr/>
        <p:nvPr/>
      </p:nvGrpSpPr>
      <p:grpSpPr>
        <a:xfrm>
          <a:off x="0" y="0"/>
          <a:ext cx="0" cy="0"/>
          <a:chOff x="0" y="0"/>
          <a:chExt cx="0" cy="0"/>
        </a:xfrm>
      </p:grpSpPr>
      <p:sp>
        <p:nvSpPr>
          <p:cNvPr id="1029" name="Google Shape;1029;g1dc9abbfb8b_0_23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30" name="Google Shape;1030;g1dc9abbfb8b_0_233"/>
          <p:cNvPicPr preferRelativeResize="0"/>
          <p:nvPr/>
        </p:nvPicPr>
        <p:blipFill rotWithShape="1">
          <a:blip r:embed="rId2">
            <a:alphaModFix/>
          </a:blip>
          <a:srcRect/>
          <a:stretch/>
        </p:blipFill>
        <p:spPr>
          <a:xfrm>
            <a:off x="2097147" y="6246434"/>
            <a:ext cx="309929" cy="493980"/>
          </a:xfrm>
          <a:prstGeom prst="rect">
            <a:avLst/>
          </a:prstGeom>
          <a:noFill/>
          <a:ln>
            <a:noFill/>
          </a:ln>
        </p:spPr>
      </p:pic>
      <p:pic>
        <p:nvPicPr>
          <p:cNvPr id="1031" name="Google Shape;1031;g1dc9abbfb8b_0_233"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1032" name="Google Shape;1032;g1dc9abbfb8b_0_23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33" name="Google Shape;1033;g1dc9abbfb8b_0_23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34" name="Google Shape;1034;g1dc9abbfb8b_0_23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35" name="Google Shape;1035;g1dc9abbfb8b_0_23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36" name="Google Shape;1036;g1dc9abbfb8b_0_23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1037" name="Google Shape;1037;g1dc9abbfb8b_0_233"/>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38" name="Google Shape;1038;g1dc9abbfb8b_0_233"/>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039" name="Google Shape;1039;g1dc9abbfb8b_0_233"/>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1040" name="Google Shape;1040;g1dc9abbfb8b_0_233"/>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41" name="Google Shape;1041;g1dc9abbfb8b_0_233"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1042" name="Google Shape;1042;g1dc9abbfb8b_0_233"/>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43" name="Google Shape;1043;g1dc9abbfb8b_0_233"/>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44" name="Google Shape;1044;g1dc9abbfb8b_0_233"/>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5" name="Google Shape;1045;g1dc9abbfb8b_0_233"/>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6" name="Google Shape;1046;g1dc9abbfb8b_0_233"/>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7" name="Google Shape;1047;g1dc9abbfb8b_0_233"/>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elcome 4 Points, Pic">
  <p:cSld name="Welcome 4 Points, Pic">
    <p:spTree>
      <p:nvGrpSpPr>
        <p:cNvPr id="1" name="Shape 69"/>
        <p:cNvGrpSpPr/>
        <p:nvPr/>
      </p:nvGrpSpPr>
      <p:grpSpPr>
        <a:xfrm>
          <a:off x="0" y="0"/>
          <a:ext cx="0" cy="0"/>
          <a:chOff x="0" y="0"/>
          <a:chExt cx="0" cy="0"/>
        </a:xfrm>
      </p:grpSpPr>
      <p:sp>
        <p:nvSpPr>
          <p:cNvPr id="70" name="Google Shape;70;p34"/>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71" name="Google Shape;71;p34"/>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34"/>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34"/>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34"/>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Google Shape;76;p34"/>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77" name="Google Shape;77;p34"/>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3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34"/>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3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3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3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 name="Google Shape;83;p3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 name="Google Shape;84;p3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5" name="Google Shape;85;p34"/>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34"/>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34"/>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34"/>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48"/>
        <p:cNvGrpSpPr/>
        <p:nvPr/>
      </p:nvGrpSpPr>
      <p:grpSpPr>
        <a:xfrm>
          <a:off x="0" y="0"/>
          <a:ext cx="0" cy="0"/>
          <a:chOff x="0" y="0"/>
          <a:chExt cx="0" cy="0"/>
        </a:xfrm>
      </p:grpSpPr>
      <p:pic>
        <p:nvPicPr>
          <p:cNvPr id="1049" name="Google Shape;1049;g1dc9abbfb8b_0_253"/>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1050" name="Google Shape;1050;g1dc9abbfb8b_0_25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51" name="Google Shape;1051;g1dc9abbfb8b_0_253"/>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1052" name="Google Shape;1052;g1dc9abbfb8b_0_25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53" name="Google Shape;1053;g1dc9abbfb8b_0_25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54" name="Google Shape;1054;g1dc9abbfb8b_0_25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55" name="Google Shape;1055;g1dc9abbfb8b_0_25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56" name="Google Shape;1056;g1dc9abbfb8b_0_25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57" name="Google Shape;1057;g1dc9abbfb8b_0_253"/>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058" name="Google Shape;1058;g1dc9abbfb8b_0_253"/>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1059" name="Google Shape;1059;g1dc9abbfb8b_0_253"/>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60" name="Google Shape;1060;g1dc9abbfb8b_0_253"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1061" name="Google Shape;1061;g1dc9abbfb8b_0_253"/>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62" name="Google Shape;1062;g1dc9abbfb8b_0_253"/>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63" name="Google Shape;1063;g1dc9abbfb8b_0_253"/>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4" name="Google Shape;1064;g1dc9abbfb8b_0_253"/>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5" name="Google Shape;1065;g1dc9abbfb8b_0_253"/>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066"/>
        <p:cNvGrpSpPr/>
        <p:nvPr/>
      </p:nvGrpSpPr>
      <p:grpSpPr>
        <a:xfrm>
          <a:off x="0" y="0"/>
          <a:ext cx="0" cy="0"/>
          <a:chOff x="0" y="0"/>
          <a:chExt cx="0" cy="0"/>
        </a:xfrm>
      </p:grpSpPr>
      <p:sp>
        <p:nvSpPr>
          <p:cNvPr id="1067" name="Google Shape;1067;g1dc9abbfb8b_0_271"/>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68" name="Google Shape;1068;g1dc9abbfb8b_0_271"/>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9" name="Google Shape;1069;g1dc9abbfb8b_0_271"/>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070" name="Google Shape;1070;g1dc9abbfb8b_0_271"/>
          <p:cNvGrpSpPr/>
          <p:nvPr/>
        </p:nvGrpSpPr>
        <p:grpSpPr>
          <a:xfrm>
            <a:off x="1" y="5607273"/>
            <a:ext cx="12196128" cy="83414"/>
            <a:chOff x="-33239" y="5603791"/>
            <a:chExt cx="9147325" cy="83414"/>
          </a:xfrm>
        </p:grpSpPr>
        <p:cxnSp>
          <p:nvCxnSpPr>
            <p:cNvPr id="1071" name="Google Shape;1071;g1dc9abbfb8b_0_271"/>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1072" name="Google Shape;1072;g1dc9abbfb8b_0_271"/>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078"/>
        <p:cNvGrpSpPr/>
        <p:nvPr/>
      </p:nvGrpSpPr>
      <p:grpSpPr>
        <a:xfrm>
          <a:off x="0" y="0"/>
          <a:ext cx="0" cy="0"/>
          <a:chOff x="0" y="0"/>
          <a:chExt cx="0" cy="0"/>
        </a:xfrm>
      </p:grpSpPr>
      <p:sp>
        <p:nvSpPr>
          <p:cNvPr id="1079" name="Google Shape;1079;g1f4d5b8fa1e_0_121"/>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80" name="Google Shape;1080;g1f4d5b8fa1e_0_121"/>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81" name="Google Shape;1081;g1f4d5b8fa1e_0_121"/>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082" name="Google Shape;1082;g1f4d5b8fa1e_0_121"/>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083" name="Google Shape;1083;g1f4d5b8fa1e_0_12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084" name="Google Shape;1084;g1f4d5b8fa1e_0_121"/>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085" name="Google Shape;1085;g1f4d5b8fa1e_0_121"/>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086" name="Google Shape;1086;g1f4d5b8fa1e_0_121"/>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087" name="Google Shape;1087;g1f4d5b8fa1e_0_121"/>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8" name="Google Shape;1088;g1f4d5b8fa1e_0_121"/>
          <p:cNvSpPr>
            <a:spLocks noGrp="1"/>
          </p:cNvSpPr>
          <p:nvPr>
            <p:ph type="pic" idx="2"/>
          </p:nvPr>
        </p:nvSpPr>
        <p:spPr>
          <a:xfrm>
            <a:off x="457146" y="524736"/>
            <a:ext cx="2514600" cy="2935200"/>
          </a:xfrm>
          <a:prstGeom prst="rect">
            <a:avLst/>
          </a:prstGeom>
          <a:noFill/>
          <a:ln>
            <a:noFill/>
          </a:ln>
        </p:spPr>
      </p:sp>
      <p:sp>
        <p:nvSpPr>
          <p:cNvPr id="1089" name="Google Shape;1089;g1f4d5b8fa1e_0_121"/>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090"/>
        <p:cNvGrpSpPr/>
        <p:nvPr/>
      </p:nvGrpSpPr>
      <p:grpSpPr>
        <a:xfrm>
          <a:off x="0" y="0"/>
          <a:ext cx="0" cy="0"/>
          <a:chOff x="0" y="0"/>
          <a:chExt cx="0" cy="0"/>
        </a:xfrm>
      </p:grpSpPr>
      <p:sp>
        <p:nvSpPr>
          <p:cNvPr id="1091" name="Google Shape;1091;g1f4d5b8fa1e_0_13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2" name="Google Shape;1092;g1f4d5b8fa1e_0_133"/>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3" name="Google Shape;1093;g1f4d5b8fa1e_0_133"/>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94" name="Google Shape;1094;g1f4d5b8fa1e_0_133"/>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95" name="Google Shape;1095;g1f4d5b8fa1e_0_133"/>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96" name="Google Shape;1096;g1f4d5b8fa1e_0_133"/>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97" name="Google Shape;1097;g1f4d5b8fa1e_0_133"/>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98" name="Google Shape;1098;g1f4d5b8fa1e_0_13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99" name="Google Shape;1099;g1f4d5b8fa1e_0_133"/>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00" name="Google Shape;1100;g1f4d5b8fa1e_0_133"/>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1101" name="Google Shape;1101;g1f4d5b8fa1e_0_133"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102" name="Google Shape;1102;g1f4d5b8fa1e_0_133"/>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3" name="Google Shape;1103;g1f4d5b8fa1e_0_133"/>
          <p:cNvSpPr/>
          <p:nvPr/>
        </p:nvSpPr>
        <p:spPr>
          <a:xfrm rot="-2036003" flipH="1">
            <a:off x="3537616" y="1994863"/>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4" name="Google Shape;1104;g1f4d5b8fa1e_0_133"/>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5" name="Google Shape;1105;g1f4d5b8fa1e_0_133"/>
          <p:cNvSpPr txBox="1">
            <a:spLocks noGrp="1"/>
          </p:cNvSpPr>
          <p:nvPr>
            <p:ph type="body" idx="4"/>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6" name="Google Shape;1106;g1f4d5b8fa1e_0_133"/>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107"/>
        <p:cNvGrpSpPr/>
        <p:nvPr/>
      </p:nvGrpSpPr>
      <p:grpSpPr>
        <a:xfrm>
          <a:off x="0" y="0"/>
          <a:ext cx="0" cy="0"/>
          <a:chOff x="0" y="0"/>
          <a:chExt cx="0" cy="0"/>
        </a:xfrm>
      </p:grpSpPr>
      <p:sp>
        <p:nvSpPr>
          <p:cNvPr id="1108" name="Google Shape;1108;g1f4d5b8fa1e_0_15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9" name="Google Shape;1109;g1f4d5b8fa1e_0_150"/>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0" name="Google Shape;1110;g1f4d5b8fa1e_0_150"/>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1" name="Google Shape;1111;g1f4d5b8fa1e_0_150"/>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12" name="Google Shape;1112;g1f4d5b8fa1e_0_150"/>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3" name="Google Shape;1113;g1f4d5b8fa1e_0_150"/>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14" name="Google Shape;1114;g1f4d5b8fa1e_0_150"/>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15" name="Google Shape;1115;g1f4d5b8fa1e_0_15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16" name="Google Shape;1116;g1f4d5b8fa1e_0_15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17" name="Google Shape;1117;g1f4d5b8fa1e_0_150"/>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18" name="Google Shape;1118;g1f4d5b8fa1e_0_150"/>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1119" name="Google Shape;1119;g1f4d5b8fa1e_0_150"/>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0" name="Google Shape;1120;g1f4d5b8fa1e_0_150"/>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1" name="Google Shape;1121;g1f4d5b8fa1e_0_150"/>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2" name="Google Shape;1122;g1f4d5b8fa1e_0_150"/>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23"/>
        <p:cNvGrpSpPr/>
        <p:nvPr/>
      </p:nvGrpSpPr>
      <p:grpSpPr>
        <a:xfrm>
          <a:off x="0" y="0"/>
          <a:ext cx="0" cy="0"/>
          <a:chOff x="0" y="0"/>
          <a:chExt cx="0" cy="0"/>
        </a:xfrm>
      </p:grpSpPr>
      <p:sp>
        <p:nvSpPr>
          <p:cNvPr id="1124" name="Google Shape;1124;g1f4d5b8fa1e_0_16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5" name="Google Shape;1125;g1f4d5b8fa1e_0_166"/>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6" name="Google Shape;1126;g1f4d5b8fa1e_0_166"/>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7" name="Google Shape;1127;g1f4d5b8fa1e_0_166"/>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8" name="Google Shape;1128;g1f4d5b8fa1e_0_166"/>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29" name="Google Shape;1129;g1f4d5b8fa1e_0_16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30" name="Google Shape;1130;g1f4d5b8fa1e_0_16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31" name="Google Shape;1131;g1f4d5b8fa1e_0_16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32" name="Google Shape;1132;g1f4d5b8fa1e_0_16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33" name="Google Shape;1133;g1f4d5b8fa1e_0_16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34" name="Google Shape;1134;g1f4d5b8fa1e_0_16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35" name="Google Shape;1135;g1f4d5b8fa1e_0_166"/>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36"/>
        <p:cNvGrpSpPr/>
        <p:nvPr/>
      </p:nvGrpSpPr>
      <p:grpSpPr>
        <a:xfrm>
          <a:off x="0" y="0"/>
          <a:ext cx="0" cy="0"/>
          <a:chOff x="0" y="0"/>
          <a:chExt cx="0" cy="0"/>
        </a:xfrm>
      </p:grpSpPr>
      <p:sp>
        <p:nvSpPr>
          <p:cNvPr id="1137" name="Google Shape;1137;g1f4d5b8fa1e_0_17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38" name="Google Shape;1138;g1f4d5b8fa1e_0_179"/>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139" name="Google Shape;1139;g1f4d5b8fa1e_0_17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40" name="Google Shape;1140;g1f4d5b8fa1e_0_179"/>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41" name="Google Shape;1141;g1f4d5b8fa1e_0_17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2" name="Google Shape;1142;g1f4d5b8fa1e_0_179"/>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143" name="Google Shape;1143;g1f4d5b8fa1e_0_179"/>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144" name="Google Shape;1144;g1f4d5b8fa1e_0_179"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145"/>
        <p:cNvGrpSpPr/>
        <p:nvPr/>
      </p:nvGrpSpPr>
      <p:grpSpPr>
        <a:xfrm>
          <a:off x="0" y="0"/>
          <a:ext cx="0" cy="0"/>
          <a:chOff x="0" y="0"/>
          <a:chExt cx="0" cy="0"/>
        </a:xfrm>
      </p:grpSpPr>
      <p:sp>
        <p:nvSpPr>
          <p:cNvPr id="1146" name="Google Shape;1146;g1f4d5b8fa1e_0_18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47" name="Google Shape;1147;g1f4d5b8fa1e_0_18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48" name="Google Shape;1148;g1f4d5b8fa1e_0_18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49" name="Google Shape;1149;g1f4d5b8fa1e_0_18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50" name="Google Shape;1150;g1f4d5b8fa1e_0_18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51" name="Google Shape;1151;g1f4d5b8fa1e_0_18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52" name="Google Shape;1152;g1f4d5b8fa1e_0_18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53" name="Google Shape;1153;g1f4d5b8fa1e_0_188"/>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154"/>
        <p:cNvGrpSpPr/>
        <p:nvPr/>
      </p:nvGrpSpPr>
      <p:grpSpPr>
        <a:xfrm>
          <a:off x="0" y="0"/>
          <a:ext cx="0" cy="0"/>
          <a:chOff x="0" y="0"/>
          <a:chExt cx="0" cy="0"/>
        </a:xfrm>
      </p:grpSpPr>
      <p:sp>
        <p:nvSpPr>
          <p:cNvPr id="1155" name="Google Shape;1155;g1f4d5b8fa1e_0_19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56" name="Google Shape;1156;g1f4d5b8fa1e_0_19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57" name="Google Shape;1157;g1f4d5b8fa1e_0_197"/>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58" name="Google Shape;1158;g1f4d5b8fa1e_0_19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59" name="Google Shape;1159;g1f4d5b8fa1e_0_197"/>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160" name="Google Shape;1160;g1f4d5b8fa1e_0_197"/>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61" name="Google Shape;1161;g1f4d5b8fa1e_0_197"/>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162" name="Google Shape;1162;g1f4d5b8fa1e_0_197"/>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163"/>
        <p:cNvGrpSpPr/>
        <p:nvPr/>
      </p:nvGrpSpPr>
      <p:grpSpPr>
        <a:xfrm>
          <a:off x="0" y="0"/>
          <a:ext cx="0" cy="0"/>
          <a:chOff x="0" y="0"/>
          <a:chExt cx="0" cy="0"/>
        </a:xfrm>
      </p:grpSpPr>
      <p:sp>
        <p:nvSpPr>
          <p:cNvPr id="1164" name="Google Shape;1164;g1f4d5b8fa1e_0_206"/>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65" name="Google Shape;1165;g1f4d5b8fa1e_0_206"/>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66" name="Google Shape;1166;g1f4d5b8fa1e_0_206"/>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67" name="Google Shape;1167;g1f4d5b8fa1e_0_206"/>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168" name="Google Shape;1168;g1f4d5b8fa1e_0_20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169" name="Google Shape;1169;g1f4d5b8fa1e_0_206"/>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70" name="Google Shape;1170;g1f4d5b8fa1e_0_206"/>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171" name="Google Shape;1171;g1f4d5b8fa1e_0_206"/>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172" name="Google Shape;1172;g1f4d5b8fa1e_0_206"/>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3" name="Google Shape;1173;g1f4d5b8fa1e_0_206"/>
          <p:cNvSpPr>
            <a:spLocks noGrp="1"/>
          </p:cNvSpPr>
          <p:nvPr>
            <p:ph type="pic" idx="2"/>
          </p:nvPr>
        </p:nvSpPr>
        <p:spPr>
          <a:xfrm>
            <a:off x="457146" y="524736"/>
            <a:ext cx="2514600" cy="2935200"/>
          </a:xfrm>
          <a:prstGeom prst="rect">
            <a:avLst/>
          </a:prstGeom>
          <a:noFill/>
          <a:ln>
            <a:noFill/>
          </a:ln>
        </p:spPr>
      </p:sp>
      <p:sp>
        <p:nvSpPr>
          <p:cNvPr id="1174" name="Google Shape;1174;g1f4d5b8fa1e_0_206"/>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89"/>
        <p:cNvGrpSpPr/>
        <p:nvPr/>
      </p:nvGrpSpPr>
      <p:grpSpPr>
        <a:xfrm>
          <a:off x="0" y="0"/>
          <a:ext cx="0" cy="0"/>
          <a:chOff x="0" y="0"/>
          <a:chExt cx="0" cy="0"/>
        </a:xfrm>
      </p:grpSpPr>
      <p:sp>
        <p:nvSpPr>
          <p:cNvPr id="90" name="Google Shape;90;p3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1" name="Google Shape;91;p38"/>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2" name="Google Shape;92;p38"/>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3" name="Google Shape;93;p3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4" name="Google Shape;94;p3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 name="Google Shape;95;p3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 name="Google Shape;96;p3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7" name="Google Shape;97;p3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8" name="Google Shape;98;p3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9" name="Google Shape;99;p3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0" name="Google Shape;100;p38"/>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38"/>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2" name="Google Shape;102;p38" descr="A picture containing person, indoor&#10;&#10;Description automatically generated"/>
          <p:cNvPicPr preferRelativeResize="0"/>
          <p:nvPr/>
        </p:nvPicPr>
        <p:blipFill rotWithShape="1">
          <a:blip r:embed="rId6">
            <a:alphaModFix/>
          </a:blip>
          <a:srcRect/>
          <a:stretch/>
        </p:blipFill>
        <p:spPr>
          <a:xfrm>
            <a:off x="6717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3_Content with Caption">
  <p:cSld name="3_Content with Caption">
    <p:spTree>
      <p:nvGrpSpPr>
        <p:cNvPr id="1" name="Shape 1180"/>
        <p:cNvGrpSpPr/>
        <p:nvPr/>
      </p:nvGrpSpPr>
      <p:grpSpPr>
        <a:xfrm>
          <a:off x="0" y="0"/>
          <a:ext cx="0" cy="0"/>
          <a:chOff x="0" y="0"/>
          <a:chExt cx="0" cy="0"/>
        </a:xfrm>
      </p:grpSpPr>
      <p:sp>
        <p:nvSpPr>
          <p:cNvPr id="1181" name="Google Shape;1181;p59"/>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2" name="Google Shape;1182;p59"/>
          <p:cNvSpPr>
            <a:spLocks noGrp="1"/>
          </p:cNvSpPr>
          <p:nvPr>
            <p:ph type="pic" idx="2"/>
          </p:nvPr>
        </p:nvSpPr>
        <p:spPr>
          <a:xfrm>
            <a:off x="8953152" y="1444919"/>
            <a:ext cx="2916936" cy="2596896"/>
          </a:xfrm>
          <a:prstGeom prst="rect">
            <a:avLst/>
          </a:prstGeom>
          <a:noFill/>
          <a:ln>
            <a:noFill/>
          </a:ln>
        </p:spPr>
      </p:sp>
      <p:sp>
        <p:nvSpPr>
          <p:cNvPr id="1183" name="Google Shape;1183;p59"/>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84" name="Google Shape;1184;p59"/>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85" name="Google Shape;1185;p59"/>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86" name="Google Shape;1186;p59"/>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187" name="Google Shape;1187;p59"/>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188" name="Google Shape;1188;p5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89" name="Google Shape;1189;p59"/>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190" name="Google Shape;1190;p59"/>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191" name="Google Shape;1191;p59"/>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192"/>
        <p:cNvGrpSpPr/>
        <p:nvPr/>
      </p:nvGrpSpPr>
      <p:grpSpPr>
        <a:xfrm>
          <a:off x="0" y="0"/>
          <a:ext cx="0" cy="0"/>
          <a:chOff x="0" y="0"/>
          <a:chExt cx="0" cy="0"/>
        </a:xfrm>
      </p:grpSpPr>
      <p:sp>
        <p:nvSpPr>
          <p:cNvPr id="1193" name="Google Shape;1193;p58"/>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94" name="Google Shape;1194;p58"/>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95" name="Google Shape;1195;p58"/>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96" name="Google Shape;1196;p58"/>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197" name="Google Shape;1197;p58"/>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198" name="Google Shape;1198;p5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99" name="Google Shape;1199;p58"/>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200" name="Google Shape;1200;p58"/>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01" name="Google Shape;1201;p58"/>
          <p:cNvSpPr>
            <a:spLocks noGrp="1"/>
          </p:cNvSpPr>
          <p:nvPr>
            <p:ph type="pic" idx="2"/>
          </p:nvPr>
        </p:nvSpPr>
        <p:spPr>
          <a:xfrm>
            <a:off x="9093038" y="1058781"/>
            <a:ext cx="2715768" cy="2715768"/>
          </a:xfrm>
          <a:prstGeom prst="rect">
            <a:avLst/>
          </a:prstGeom>
          <a:noFill/>
          <a:ln>
            <a:noFill/>
          </a:ln>
        </p:spPr>
      </p:sp>
      <p:sp>
        <p:nvSpPr>
          <p:cNvPr id="1202" name="Google Shape;1202;p58"/>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3" name="Google Shape;1203;p58"/>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4" name="Google Shape;1204;p58"/>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5" name="Google Shape;1205;p58"/>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6" name="Google Shape;1206;p58"/>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7" name="Google Shape;1207;p58"/>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8" name="Google Shape;1208;p58"/>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209"/>
        <p:cNvGrpSpPr/>
        <p:nvPr/>
      </p:nvGrpSpPr>
      <p:grpSpPr>
        <a:xfrm>
          <a:off x="0" y="0"/>
          <a:ext cx="0" cy="0"/>
          <a:chOff x="0" y="0"/>
          <a:chExt cx="0" cy="0"/>
        </a:xfrm>
      </p:grpSpPr>
      <p:sp>
        <p:nvSpPr>
          <p:cNvPr id="1210" name="Google Shape;1210;p60"/>
          <p:cNvSpPr>
            <a:spLocks noGrp="1"/>
          </p:cNvSpPr>
          <p:nvPr>
            <p:ph type="pic" idx="2"/>
          </p:nvPr>
        </p:nvSpPr>
        <p:spPr>
          <a:xfrm>
            <a:off x="9810967" y="1562916"/>
            <a:ext cx="1152144" cy="1143000"/>
          </a:xfrm>
          <a:prstGeom prst="rect">
            <a:avLst/>
          </a:prstGeom>
          <a:noFill/>
          <a:ln>
            <a:noFill/>
          </a:ln>
        </p:spPr>
      </p:sp>
      <p:sp>
        <p:nvSpPr>
          <p:cNvPr id="1211" name="Google Shape;1211;p60"/>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2" name="Google Shape;1212;p60"/>
          <p:cNvSpPr>
            <a:spLocks noGrp="1"/>
          </p:cNvSpPr>
          <p:nvPr>
            <p:ph type="pic" idx="3"/>
          </p:nvPr>
        </p:nvSpPr>
        <p:spPr>
          <a:xfrm>
            <a:off x="9757009" y="3260706"/>
            <a:ext cx="1216152" cy="987552"/>
          </a:xfrm>
          <a:prstGeom prst="rect">
            <a:avLst/>
          </a:prstGeom>
          <a:noFill/>
          <a:ln>
            <a:noFill/>
          </a:ln>
        </p:spPr>
      </p:sp>
      <p:sp>
        <p:nvSpPr>
          <p:cNvPr id="1213" name="Google Shape;1213;p60"/>
          <p:cNvSpPr>
            <a:spLocks noGrp="1"/>
          </p:cNvSpPr>
          <p:nvPr>
            <p:ph type="pic" idx="4"/>
          </p:nvPr>
        </p:nvSpPr>
        <p:spPr>
          <a:xfrm>
            <a:off x="9810967" y="4777725"/>
            <a:ext cx="1143000" cy="1143000"/>
          </a:xfrm>
          <a:prstGeom prst="rect">
            <a:avLst/>
          </a:prstGeom>
          <a:noFill/>
          <a:ln>
            <a:noFill/>
          </a:ln>
        </p:spPr>
      </p:sp>
      <p:cxnSp>
        <p:nvCxnSpPr>
          <p:cNvPr id="1214" name="Google Shape;1214;p60"/>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215" name="Google Shape;1215;p60"/>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216" name="Google Shape;1216;p60"/>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217" name="Google Shape;1217;p6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18" name="Google Shape;1218;p6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19" name="Google Shape;1219;p60"/>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220" name="Google Shape;1220;p60"/>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21" name="Google Shape;1221;p6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222"/>
        <p:cNvGrpSpPr/>
        <p:nvPr/>
      </p:nvGrpSpPr>
      <p:grpSpPr>
        <a:xfrm>
          <a:off x="0" y="0"/>
          <a:ext cx="0" cy="0"/>
          <a:chOff x="0" y="0"/>
          <a:chExt cx="0" cy="0"/>
        </a:xfrm>
      </p:grpSpPr>
      <p:sp>
        <p:nvSpPr>
          <p:cNvPr id="1223" name="Google Shape;1223;p147"/>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24" name="Google Shape;1224;p147"/>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1225" name="Google Shape;1225;p147"/>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226" name="Google Shape;1226;p147"/>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227" name="Google Shape;1227;p147"/>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228" name="Google Shape;1228;p147"/>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229" name="Google Shape;1229;p147"/>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230" name="Google Shape;1230;p147"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231" name="Google Shape;1231;p147"/>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2" name="Google Shape;1232;p147"/>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3" name="Google Shape;1233;p147"/>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4" name="Google Shape;1234;p147"/>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5" name="Google Shape;1235;p147"/>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2_Reading tip introduction">
  <p:cSld name="2_Reading tip introduction">
    <p:spTree>
      <p:nvGrpSpPr>
        <p:cNvPr id="1" name="Shape 1236"/>
        <p:cNvGrpSpPr/>
        <p:nvPr/>
      </p:nvGrpSpPr>
      <p:grpSpPr>
        <a:xfrm>
          <a:off x="0" y="0"/>
          <a:ext cx="0" cy="0"/>
          <a:chOff x="0" y="0"/>
          <a:chExt cx="0" cy="0"/>
        </a:xfrm>
      </p:grpSpPr>
      <p:sp>
        <p:nvSpPr>
          <p:cNvPr id="1237" name="Google Shape;1237;p148"/>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38" name="Google Shape;1238;p148"/>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239" name="Google Shape;1239;p148"/>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240" name="Google Shape;1240;p148"/>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241" name="Google Shape;1241;p14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42" name="Google Shape;1242;p14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43" name="Google Shape;1243;p14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44" name="Google Shape;1244;p148"/>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1245" name="Google Shape;1245;p148"/>
          <p:cNvSpPr>
            <a:spLocks noGrp="1"/>
          </p:cNvSpPr>
          <p:nvPr>
            <p:ph type="pic" idx="2"/>
          </p:nvPr>
        </p:nvSpPr>
        <p:spPr>
          <a:xfrm>
            <a:off x="9282749" y="1283634"/>
            <a:ext cx="2377440" cy="3172968"/>
          </a:xfrm>
          <a:prstGeom prst="rect">
            <a:avLst/>
          </a:prstGeom>
          <a:noFill/>
          <a:ln>
            <a:noFill/>
          </a:ln>
        </p:spPr>
      </p:sp>
      <p:sp>
        <p:nvSpPr>
          <p:cNvPr id="1246" name="Google Shape;1246;p148"/>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7" name="Google Shape;1247;p148"/>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8" name="Google Shape;1248;p148"/>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9" name="Google Shape;1249;p148"/>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0" name="Google Shape;1250;p148"/>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51" name="Google Shape;1251;p148"/>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52" name="Google Shape;1252;p148"/>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53" name="Google Shape;1253;p148"/>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54" name="Google Shape;1254;p148"/>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2_Reading tip with wider picture">
  <p:cSld name="2_Reading tip with wider picture">
    <p:spTree>
      <p:nvGrpSpPr>
        <p:cNvPr id="1" name="Shape 1255"/>
        <p:cNvGrpSpPr/>
        <p:nvPr/>
      </p:nvGrpSpPr>
      <p:grpSpPr>
        <a:xfrm>
          <a:off x="0" y="0"/>
          <a:ext cx="0" cy="0"/>
          <a:chOff x="0" y="0"/>
          <a:chExt cx="0" cy="0"/>
        </a:xfrm>
      </p:grpSpPr>
      <p:sp>
        <p:nvSpPr>
          <p:cNvPr id="1256" name="Google Shape;1256;p149"/>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57" name="Google Shape;1257;p149"/>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258" name="Google Shape;1258;p149"/>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259" name="Google Shape;1259;p149"/>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260" name="Google Shape;1260;p14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61" name="Google Shape;1261;p14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62" name="Google Shape;1262;p14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63" name="Google Shape;1263;p149"/>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1264" name="Google Shape;1264;p149"/>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5" name="Google Shape;1265;p149"/>
          <p:cNvSpPr>
            <a:spLocks noGrp="1"/>
          </p:cNvSpPr>
          <p:nvPr>
            <p:ph type="pic" idx="2"/>
          </p:nvPr>
        </p:nvSpPr>
        <p:spPr>
          <a:xfrm>
            <a:off x="8832388" y="1251284"/>
            <a:ext cx="3251581" cy="2498913"/>
          </a:xfrm>
          <a:prstGeom prst="rect">
            <a:avLst/>
          </a:prstGeom>
          <a:noFill/>
          <a:ln>
            <a:noFill/>
          </a:ln>
        </p:spPr>
      </p:sp>
      <p:sp>
        <p:nvSpPr>
          <p:cNvPr id="1266" name="Google Shape;1266;p149"/>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267"/>
        <p:cNvGrpSpPr/>
        <p:nvPr/>
      </p:nvGrpSpPr>
      <p:grpSpPr>
        <a:xfrm>
          <a:off x="0" y="0"/>
          <a:ext cx="0" cy="0"/>
          <a:chOff x="0" y="0"/>
          <a:chExt cx="0" cy="0"/>
        </a:xfrm>
      </p:grpSpPr>
      <p:sp>
        <p:nvSpPr>
          <p:cNvPr id="1268" name="Google Shape;1268;p15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69" name="Google Shape;1269;p150"/>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270" name="Google Shape;1270;p150"/>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271" name="Google Shape;1271;p15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272" name="Google Shape;1272;p15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73" name="Google Shape;1273;p15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74" name="Google Shape;1274;p15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75" name="Google Shape;1275;p150"/>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1276" name="Google Shape;1276;p150"/>
          <p:cNvSpPr>
            <a:spLocks noGrp="1"/>
          </p:cNvSpPr>
          <p:nvPr>
            <p:ph type="pic" idx="2"/>
          </p:nvPr>
        </p:nvSpPr>
        <p:spPr>
          <a:xfrm>
            <a:off x="9209369" y="1251283"/>
            <a:ext cx="2404501" cy="2950013"/>
          </a:xfrm>
          <a:prstGeom prst="rect">
            <a:avLst/>
          </a:prstGeom>
          <a:noFill/>
          <a:ln>
            <a:noFill/>
          </a:ln>
        </p:spPr>
      </p:sp>
      <p:sp>
        <p:nvSpPr>
          <p:cNvPr id="1277" name="Google Shape;1277;p150"/>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8" name="Google Shape;1278;p150"/>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9" name="Google Shape;1279;p150"/>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80"/>
        <p:cNvGrpSpPr/>
        <p:nvPr/>
      </p:nvGrpSpPr>
      <p:grpSpPr>
        <a:xfrm>
          <a:off x="0" y="0"/>
          <a:ext cx="0" cy="0"/>
          <a:chOff x="0" y="0"/>
          <a:chExt cx="0" cy="0"/>
        </a:xfrm>
      </p:grpSpPr>
      <p:sp>
        <p:nvSpPr>
          <p:cNvPr id="1281" name="Google Shape;1281;p15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2" name="Google Shape;1282;p151"/>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3" name="Google Shape;1283;p151"/>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4" name="Google Shape;1284;p151"/>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5" name="Google Shape;1285;p151"/>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86"/>
        <p:cNvGrpSpPr/>
        <p:nvPr/>
      </p:nvGrpSpPr>
      <p:grpSpPr>
        <a:xfrm>
          <a:off x="0" y="0"/>
          <a:ext cx="0" cy="0"/>
          <a:chOff x="0" y="0"/>
          <a:chExt cx="0" cy="0"/>
        </a:xfrm>
      </p:grpSpPr>
      <p:sp>
        <p:nvSpPr>
          <p:cNvPr id="1287" name="Google Shape;1287;p152"/>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288"/>
        <p:cNvGrpSpPr/>
        <p:nvPr/>
      </p:nvGrpSpPr>
      <p:grpSpPr>
        <a:xfrm>
          <a:off x="0" y="0"/>
          <a:ext cx="0" cy="0"/>
          <a:chOff x="0" y="0"/>
          <a:chExt cx="0" cy="0"/>
        </a:xfrm>
      </p:grpSpPr>
      <p:sp>
        <p:nvSpPr>
          <p:cNvPr id="1289" name="Google Shape;1289;p153"/>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90" name="Google Shape;1290;p153"/>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291" name="Google Shape;1291;p153"/>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292" name="Google Shape;1292;p153"/>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293" name="Google Shape;1293;p153"/>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94" name="Google Shape;1294;p15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95" name="Google Shape;1295;p153"/>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96" name="Google Shape;1296;p153"/>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1297" name="Google Shape;1297;p153"/>
          <p:cNvSpPr>
            <a:spLocks noGrp="1"/>
          </p:cNvSpPr>
          <p:nvPr>
            <p:ph type="pic" idx="2"/>
          </p:nvPr>
        </p:nvSpPr>
        <p:spPr>
          <a:xfrm>
            <a:off x="8916576" y="1661249"/>
            <a:ext cx="2990088" cy="2715768"/>
          </a:xfrm>
          <a:prstGeom prst="rect">
            <a:avLst/>
          </a:prstGeom>
          <a:noFill/>
          <a:ln>
            <a:noFill/>
          </a:ln>
        </p:spPr>
      </p:sp>
      <p:sp>
        <p:nvSpPr>
          <p:cNvPr id="1298" name="Google Shape;1298;p153"/>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9" name="Google Shape;1299;p153"/>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0" name="Google Shape;1300;p153"/>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1" name="Google Shape;1301;p153"/>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03"/>
        <p:cNvGrpSpPr/>
        <p:nvPr/>
      </p:nvGrpSpPr>
      <p:grpSpPr>
        <a:xfrm>
          <a:off x="0" y="0"/>
          <a:ext cx="0" cy="0"/>
          <a:chOff x="0" y="0"/>
          <a:chExt cx="0" cy="0"/>
        </a:xfrm>
      </p:grpSpPr>
      <p:pic>
        <p:nvPicPr>
          <p:cNvPr id="104" name="Google Shape;104;p5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5" name="Google Shape;105;p5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 name="Google Shape;106;p5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7" name="Google Shape;107;p56"/>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8" name="Google Shape;108;p5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09" name="Google Shape;109;p5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0" name="Google Shape;110;p56"/>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1" name="Google Shape;111;p5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2" name="Google Shape;112;p5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3" name="Google Shape;113;p5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4" name="Google Shape;114;p56"/>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56"/>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302"/>
        <p:cNvGrpSpPr/>
        <p:nvPr/>
      </p:nvGrpSpPr>
      <p:grpSpPr>
        <a:xfrm>
          <a:off x="0" y="0"/>
          <a:ext cx="0" cy="0"/>
          <a:chOff x="0" y="0"/>
          <a:chExt cx="0" cy="0"/>
        </a:xfrm>
      </p:grpSpPr>
      <p:sp>
        <p:nvSpPr>
          <p:cNvPr id="1303" name="Google Shape;1303;p154"/>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04" name="Google Shape;1304;p154"/>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305" name="Google Shape;1305;p154"/>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306" name="Google Shape;1306;p154"/>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307" name="Google Shape;1307;p15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08" name="Google Shape;1308;p15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09" name="Google Shape;1309;p154"/>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310" name="Google Shape;1310;p15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11" name="Google Shape;1311;p154"/>
          <p:cNvSpPr>
            <a:spLocks noGrp="1"/>
          </p:cNvSpPr>
          <p:nvPr>
            <p:ph type="pic" idx="2"/>
          </p:nvPr>
        </p:nvSpPr>
        <p:spPr>
          <a:xfrm>
            <a:off x="9093038" y="1058781"/>
            <a:ext cx="2715768" cy="2715768"/>
          </a:xfrm>
          <a:prstGeom prst="rect">
            <a:avLst/>
          </a:prstGeom>
          <a:noFill/>
          <a:ln>
            <a:noFill/>
          </a:ln>
        </p:spPr>
      </p:sp>
      <p:sp>
        <p:nvSpPr>
          <p:cNvPr id="1312" name="Google Shape;1312;p154"/>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3" name="Google Shape;1313;p154"/>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4" name="Google Shape;1314;p154"/>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5" name="Google Shape;1315;p154"/>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6" name="Google Shape;1316;p154"/>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7" name="Google Shape;1317;p154"/>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8" name="Google Shape;1318;p154"/>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319"/>
        <p:cNvGrpSpPr/>
        <p:nvPr/>
      </p:nvGrpSpPr>
      <p:grpSpPr>
        <a:xfrm>
          <a:off x="0" y="0"/>
          <a:ext cx="0" cy="0"/>
          <a:chOff x="0" y="0"/>
          <a:chExt cx="0" cy="0"/>
        </a:xfrm>
      </p:grpSpPr>
      <p:sp>
        <p:nvSpPr>
          <p:cNvPr id="1320" name="Google Shape;1320;p155"/>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1" name="Google Shape;1321;p155"/>
          <p:cNvSpPr>
            <a:spLocks noGrp="1"/>
          </p:cNvSpPr>
          <p:nvPr>
            <p:ph type="pic" idx="2"/>
          </p:nvPr>
        </p:nvSpPr>
        <p:spPr>
          <a:xfrm>
            <a:off x="9510134" y="1431036"/>
            <a:ext cx="1965960" cy="3995928"/>
          </a:xfrm>
          <a:prstGeom prst="rect">
            <a:avLst/>
          </a:prstGeom>
          <a:noFill/>
          <a:ln>
            <a:noFill/>
          </a:ln>
        </p:spPr>
      </p:sp>
      <p:cxnSp>
        <p:nvCxnSpPr>
          <p:cNvPr id="1322" name="Google Shape;1322;p155"/>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323" name="Google Shape;1323;p155"/>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324" name="Google Shape;1324;p155"/>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325" name="Google Shape;1325;p15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26" name="Google Shape;1326;p15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27" name="Google Shape;1327;p155"/>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328" name="Google Shape;1328;p15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29" name="Google Shape;1329;p155"/>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0" name="Google Shape;1330;p155"/>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1" name="Google Shape;1331;p155"/>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2" name="Google Shape;1332;p155"/>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3" name="Google Shape;1333;p155"/>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4" name="Google Shape;1334;p155"/>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5" name="Google Shape;1335;p155"/>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6" name="Google Shape;1336;p155"/>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2_Reading tip">
  <p:cSld name="2_Reading tip">
    <p:spTree>
      <p:nvGrpSpPr>
        <p:cNvPr id="1" name="Shape 1337"/>
        <p:cNvGrpSpPr/>
        <p:nvPr/>
      </p:nvGrpSpPr>
      <p:grpSpPr>
        <a:xfrm>
          <a:off x="0" y="0"/>
          <a:ext cx="0" cy="0"/>
          <a:chOff x="0" y="0"/>
          <a:chExt cx="0" cy="0"/>
        </a:xfrm>
      </p:grpSpPr>
      <p:cxnSp>
        <p:nvCxnSpPr>
          <p:cNvPr id="1338" name="Google Shape;1338;p156"/>
          <p:cNvCxnSpPr/>
          <p:nvPr/>
        </p:nvCxnSpPr>
        <p:spPr>
          <a:xfrm flipH="1">
            <a:off x="3075901" y="3537140"/>
            <a:ext cx="2604900" cy="1443300"/>
          </a:xfrm>
          <a:prstGeom prst="straightConnector1">
            <a:avLst/>
          </a:prstGeom>
          <a:noFill/>
          <a:ln w="19050" cap="flat" cmpd="sng">
            <a:solidFill>
              <a:schemeClr val="dk1"/>
            </a:solidFill>
            <a:prstDash val="solid"/>
            <a:miter lim="800000"/>
            <a:headEnd type="none" w="sm" len="sm"/>
            <a:tailEnd type="none" w="sm" len="sm"/>
          </a:ln>
        </p:spPr>
      </p:cxnSp>
      <p:cxnSp>
        <p:nvCxnSpPr>
          <p:cNvPr id="1339" name="Google Shape;1339;p156"/>
          <p:cNvCxnSpPr/>
          <p:nvPr/>
        </p:nvCxnSpPr>
        <p:spPr>
          <a:xfrm>
            <a:off x="5700643" y="3537141"/>
            <a:ext cx="1046400" cy="411600"/>
          </a:xfrm>
          <a:prstGeom prst="straightConnector1">
            <a:avLst/>
          </a:prstGeom>
          <a:noFill/>
          <a:ln w="19050" cap="flat" cmpd="sng">
            <a:solidFill>
              <a:schemeClr val="dk1"/>
            </a:solidFill>
            <a:prstDash val="solid"/>
            <a:miter lim="800000"/>
            <a:headEnd type="none" w="sm" len="sm"/>
            <a:tailEnd type="none" w="sm" len="sm"/>
          </a:ln>
        </p:spPr>
      </p:cxnSp>
      <p:sp>
        <p:nvSpPr>
          <p:cNvPr id="1340" name="Google Shape;1340;p15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41" name="Google Shape;1341;p156"/>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42" name="Google Shape;1342;p156"/>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43" name="Google Shape;1343;p156"/>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44" name="Google Shape;1344;p156"/>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45" name="Google Shape;1345;p15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46" name="Google Shape;1346;p156"/>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47" name="Google Shape;1347;p156"/>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348" name="Google Shape;1348;p156"/>
          <p:cNvSpPr txBox="1">
            <a:spLocks noGrp="1"/>
          </p:cNvSpPr>
          <p:nvPr>
            <p:ph type="body" idx="1"/>
          </p:nvPr>
        </p:nvSpPr>
        <p:spPr>
          <a:xfrm>
            <a:off x="500204" y="1587499"/>
            <a:ext cx="23874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49" name="Google Shape;1349;p156"/>
          <p:cNvSpPr>
            <a:spLocks noGrp="1"/>
          </p:cNvSpPr>
          <p:nvPr>
            <p:ph type="pic" idx="2"/>
          </p:nvPr>
        </p:nvSpPr>
        <p:spPr>
          <a:xfrm>
            <a:off x="8885583" y="1586830"/>
            <a:ext cx="3041400" cy="2786400"/>
          </a:xfrm>
          <a:prstGeom prst="rect">
            <a:avLst/>
          </a:prstGeom>
          <a:noFill/>
          <a:ln>
            <a:noFill/>
          </a:ln>
        </p:spPr>
      </p:sp>
      <p:sp>
        <p:nvSpPr>
          <p:cNvPr id="1350" name="Google Shape;1350;p156"/>
          <p:cNvSpPr txBox="1">
            <a:spLocks noGrp="1"/>
          </p:cNvSpPr>
          <p:nvPr>
            <p:ph type="body" idx="3"/>
          </p:nvPr>
        </p:nvSpPr>
        <p:spPr>
          <a:xfrm>
            <a:off x="9157700" y="4600069"/>
            <a:ext cx="24972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51" name="Google Shape;1351;p156"/>
          <p:cNvSpPr/>
          <p:nvPr/>
        </p:nvSpPr>
        <p:spPr>
          <a:xfrm>
            <a:off x="1296684" y="4871689"/>
            <a:ext cx="41607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6FB6"/>
              </a:solidFill>
              <a:latin typeface="Arial"/>
              <a:ea typeface="Arial"/>
              <a:cs typeface="Arial"/>
              <a:sym typeface="Arial"/>
            </a:endParaRPr>
          </a:p>
        </p:txBody>
      </p:sp>
      <p:sp>
        <p:nvSpPr>
          <p:cNvPr id="1352" name="Google Shape;1352;p156"/>
          <p:cNvSpPr/>
          <p:nvPr/>
        </p:nvSpPr>
        <p:spPr>
          <a:xfrm>
            <a:off x="3056495" y="3893077"/>
            <a:ext cx="25596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3" name="Google Shape;1353;p156"/>
          <p:cNvSpPr/>
          <p:nvPr/>
        </p:nvSpPr>
        <p:spPr>
          <a:xfrm>
            <a:off x="4677392" y="2716041"/>
            <a:ext cx="25596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4" name="Google Shape;1354;p156"/>
          <p:cNvSpPr/>
          <p:nvPr/>
        </p:nvSpPr>
        <p:spPr>
          <a:xfrm>
            <a:off x="6145890" y="3924976"/>
            <a:ext cx="23439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6FB6"/>
              </a:solidFill>
              <a:latin typeface="Arial"/>
              <a:ea typeface="Arial"/>
              <a:cs typeface="Arial"/>
              <a:sym typeface="Arial"/>
            </a:endParaRPr>
          </a:p>
        </p:txBody>
      </p:sp>
      <p:sp>
        <p:nvSpPr>
          <p:cNvPr id="1355" name="Google Shape;1355;p156"/>
          <p:cNvSpPr txBox="1">
            <a:spLocks noGrp="1"/>
          </p:cNvSpPr>
          <p:nvPr>
            <p:ph type="body" idx="4"/>
          </p:nvPr>
        </p:nvSpPr>
        <p:spPr>
          <a:xfrm>
            <a:off x="4677392" y="2778801"/>
            <a:ext cx="25596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56" name="Google Shape;1356;p156"/>
          <p:cNvSpPr txBox="1">
            <a:spLocks noGrp="1"/>
          </p:cNvSpPr>
          <p:nvPr>
            <p:ph type="body" idx="5"/>
          </p:nvPr>
        </p:nvSpPr>
        <p:spPr>
          <a:xfrm>
            <a:off x="3068857" y="4004175"/>
            <a:ext cx="25596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57" name="Google Shape;1357;p156"/>
          <p:cNvSpPr txBox="1">
            <a:spLocks noGrp="1"/>
          </p:cNvSpPr>
          <p:nvPr>
            <p:ph type="body" idx="6"/>
          </p:nvPr>
        </p:nvSpPr>
        <p:spPr>
          <a:xfrm>
            <a:off x="6157153" y="4000707"/>
            <a:ext cx="23325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58" name="Google Shape;1358;p156"/>
          <p:cNvSpPr txBox="1">
            <a:spLocks noGrp="1"/>
          </p:cNvSpPr>
          <p:nvPr>
            <p:ph type="body" idx="7"/>
          </p:nvPr>
        </p:nvSpPr>
        <p:spPr>
          <a:xfrm>
            <a:off x="1413084" y="4967115"/>
            <a:ext cx="39411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2_Reading tip 1">
  <p:cSld name="2_Reading tip 1">
    <p:spTree>
      <p:nvGrpSpPr>
        <p:cNvPr id="1" name="Shape 1359"/>
        <p:cNvGrpSpPr/>
        <p:nvPr/>
      </p:nvGrpSpPr>
      <p:grpSpPr>
        <a:xfrm>
          <a:off x="0" y="0"/>
          <a:ext cx="0" cy="0"/>
          <a:chOff x="0" y="0"/>
          <a:chExt cx="0" cy="0"/>
        </a:xfrm>
      </p:grpSpPr>
      <p:sp>
        <p:nvSpPr>
          <p:cNvPr id="1360" name="Google Shape;1360;p157"/>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61" name="Google Shape;1361;p157"/>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62" name="Google Shape;1362;p157"/>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63" name="Google Shape;1363;p157"/>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64" name="Google Shape;1364;p157"/>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65" name="Google Shape;1365;p15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66" name="Google Shape;1366;p157"/>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67" name="Google Shape;1367;p157"/>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368" name="Google Shape;1368;p157"/>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69" name="Google Shape;1369;p157"/>
          <p:cNvSpPr>
            <a:spLocks noGrp="1"/>
          </p:cNvSpPr>
          <p:nvPr>
            <p:ph type="pic" idx="2"/>
          </p:nvPr>
        </p:nvSpPr>
        <p:spPr>
          <a:xfrm>
            <a:off x="8885583" y="1586830"/>
            <a:ext cx="3041400" cy="2786400"/>
          </a:xfrm>
          <a:prstGeom prst="rect">
            <a:avLst/>
          </a:prstGeom>
          <a:noFill/>
          <a:ln>
            <a:noFill/>
          </a:ln>
        </p:spPr>
      </p:sp>
      <p:sp>
        <p:nvSpPr>
          <p:cNvPr id="1370" name="Google Shape;1370;p157"/>
          <p:cNvSpPr txBox="1">
            <a:spLocks noGrp="1"/>
          </p:cNvSpPr>
          <p:nvPr>
            <p:ph type="body" idx="3"/>
          </p:nvPr>
        </p:nvSpPr>
        <p:spPr>
          <a:xfrm>
            <a:off x="9157700" y="4600069"/>
            <a:ext cx="24972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6" Type="http://schemas.openxmlformats.org/officeDocument/2006/relationships/image" Target="../media/image6.png"/><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theme" Target="../theme/theme10.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image" Target="../media/image6.png"/><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6.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5.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image" Target="../media/image6.png"/><Relationship Id="rId4" Type="http://schemas.openxmlformats.org/officeDocument/2006/relationships/slideLayout" Target="../slideLayouts/slideLayout46.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image" Target="../media/image6.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7.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 Id="rId9"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5" Type="http://schemas.openxmlformats.org/officeDocument/2006/relationships/slideLayout" Target="../slideLayouts/slideLayout76.xml"/><Relationship Id="rId10" Type="http://schemas.openxmlformats.org/officeDocument/2006/relationships/image" Target="../media/image6.png"/><Relationship Id="rId4" Type="http://schemas.openxmlformats.org/officeDocument/2006/relationships/slideLayout" Target="../slideLayouts/slideLayout75.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6"/>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5"/>
        <p:cNvGrpSpPr/>
        <p:nvPr/>
      </p:nvGrpSpPr>
      <p:grpSpPr>
        <a:xfrm>
          <a:off x="0" y="0"/>
          <a:ext cx="0" cy="0"/>
          <a:chOff x="0" y="0"/>
          <a:chExt cx="0" cy="0"/>
        </a:xfrm>
      </p:grpSpPr>
      <p:sp>
        <p:nvSpPr>
          <p:cNvPr id="1176" name="Google Shape;1176;p57"/>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177" name="Google Shape;1177;p57"/>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178" name="Google Shape;1178;p57"/>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79" name="Google Shape;1179;p57"/>
          <p:cNvPicPr preferRelativeResize="0"/>
          <p:nvPr/>
        </p:nvPicPr>
        <p:blipFill rotWithShape="1">
          <a:blip r:embed="rId16">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grpSp>
        <p:nvGrpSpPr>
          <p:cNvPr id="15" name="Google Shape;15;p31"/>
          <p:cNvGrpSpPr/>
          <p:nvPr/>
        </p:nvGrpSpPr>
        <p:grpSpPr>
          <a:xfrm>
            <a:off x="0" y="5607273"/>
            <a:ext cx="12214159" cy="1252536"/>
            <a:chOff x="-33239" y="5603791"/>
            <a:chExt cx="9160619" cy="1252536"/>
          </a:xfrm>
        </p:grpSpPr>
        <p:sp>
          <p:nvSpPr>
            <p:cNvPr id="16" name="Google Shape;16;p31"/>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 name="Google Shape;17;p31"/>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8" name="Google Shape;18;p31"/>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33"/>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6" name="Google Shape;66;p33"/>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7" name="Google Shape;67;p33"/>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8" name="Google Shape;68;p33"/>
          <p:cNvPicPr preferRelativeResize="0"/>
          <p:nvPr/>
        </p:nvPicPr>
        <p:blipFill rotWithShape="1">
          <a:blip r:embed="rId21">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763"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0"/>
        <p:cNvGrpSpPr/>
        <p:nvPr/>
      </p:nvGrpSpPr>
      <p:grpSpPr>
        <a:xfrm>
          <a:off x="0" y="0"/>
          <a:ext cx="0" cy="0"/>
          <a:chOff x="0" y="0"/>
          <a:chExt cx="0" cy="0"/>
        </a:xfrm>
      </p:grpSpPr>
      <p:sp>
        <p:nvSpPr>
          <p:cNvPr id="361" name="Google Shape;361;p28"/>
          <p:cNvSpPr/>
          <p:nvPr/>
        </p:nvSpPr>
        <p:spPr>
          <a:xfrm>
            <a:off x="0" y="-11086"/>
            <a:ext cx="12192000" cy="1273233"/>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62" name="Google Shape;362;p28"/>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363" name="Google Shape;363;p28"/>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3"/>
        <p:cNvGrpSpPr/>
        <p:nvPr/>
      </p:nvGrpSpPr>
      <p:grpSpPr>
        <a:xfrm>
          <a:off x="0" y="0"/>
          <a:ext cx="0" cy="0"/>
          <a:chOff x="0" y="0"/>
          <a:chExt cx="0" cy="0"/>
        </a:xfrm>
      </p:grpSpPr>
      <p:sp>
        <p:nvSpPr>
          <p:cNvPr id="484" name="Google Shape;484;p41"/>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485" name="Google Shape;485;p41"/>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486" name="Google Shape;486;p4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87" name="Google Shape;487;p41"/>
          <p:cNvPicPr preferRelativeResize="0"/>
          <p:nvPr/>
        </p:nvPicPr>
        <p:blipFill rotWithShape="1">
          <a:blip r:embed="rId12">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6"/>
        <p:cNvGrpSpPr/>
        <p:nvPr/>
      </p:nvGrpSpPr>
      <p:grpSpPr>
        <a:xfrm>
          <a:off x="0" y="0"/>
          <a:ext cx="0" cy="0"/>
          <a:chOff x="0" y="0"/>
          <a:chExt cx="0" cy="0"/>
        </a:xfrm>
      </p:grpSpPr>
      <p:sp>
        <p:nvSpPr>
          <p:cNvPr id="617" name="Google Shape;617;p47"/>
          <p:cNvSpPr/>
          <p:nvPr/>
        </p:nvSpPr>
        <p:spPr>
          <a:xfrm>
            <a:off x="0" y="0"/>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618" name="Google Shape;618;p47"/>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619" name="Google Shape;619;p47"/>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620" name="Google Shape;620;p47"/>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9"/>
        <p:cNvGrpSpPr/>
        <p:nvPr/>
      </p:nvGrpSpPr>
      <p:grpSpPr>
        <a:xfrm>
          <a:off x="0" y="0"/>
          <a:ext cx="0" cy="0"/>
          <a:chOff x="0" y="0"/>
          <a:chExt cx="0" cy="0"/>
        </a:xfrm>
      </p:grpSpPr>
      <p:sp>
        <p:nvSpPr>
          <p:cNvPr id="720" name="Google Shape;720;p49"/>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721" name="Google Shape;721;p4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722" name="Google Shape;722;p49"/>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723" name="Google Shape;723;p49"/>
          <p:cNvPicPr preferRelativeResize="0"/>
          <p:nvPr/>
        </p:nvPicPr>
        <p:blipFill rotWithShape="1">
          <a:blip r:embed="rId16">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0"/>
        <p:cNvGrpSpPr/>
        <p:nvPr/>
      </p:nvGrpSpPr>
      <p:grpSpPr>
        <a:xfrm>
          <a:off x="0" y="0"/>
          <a:ext cx="0" cy="0"/>
          <a:chOff x="0" y="0"/>
          <a:chExt cx="0" cy="0"/>
        </a:xfrm>
      </p:grpSpPr>
      <p:sp>
        <p:nvSpPr>
          <p:cNvPr id="951" name="Google Shape;951;g1dc9abbfb8b_0_155"/>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952" name="Google Shape;952;g1dc9abbfb8b_0_155"/>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953" name="Google Shape;953;g1dc9abbfb8b_0_155"/>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3"/>
        <p:cNvGrpSpPr/>
        <p:nvPr/>
      </p:nvGrpSpPr>
      <p:grpSpPr>
        <a:xfrm>
          <a:off x="0" y="0"/>
          <a:ext cx="0" cy="0"/>
          <a:chOff x="0" y="0"/>
          <a:chExt cx="0" cy="0"/>
        </a:xfrm>
      </p:grpSpPr>
      <p:sp>
        <p:nvSpPr>
          <p:cNvPr id="1074" name="Google Shape;1074;g1f4d5b8fa1e_0_116"/>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075" name="Google Shape;1075;g1f4d5b8fa1e_0_116"/>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076" name="Google Shape;1076;g1f4d5b8fa1e_0_116"/>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1077" name="Google Shape;1077;g1f4d5b8fa1e_0_11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65.xml"/><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80.xml"/><Relationship Id="rId4" Type="http://schemas.openxmlformats.org/officeDocument/2006/relationships/image" Target="../media/image5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6yrEOI8RRJw" TargetMode="External"/><Relationship Id="rId2" Type="http://schemas.openxmlformats.org/officeDocument/2006/relationships/notesSlide" Target="../notesSlides/notesSlide8.xml"/><Relationship Id="rId1" Type="http://schemas.openxmlformats.org/officeDocument/2006/relationships/slideLayout" Target="../slideLayouts/slideLayout34.xml"/><Relationship Id="rId4" Type="http://schemas.openxmlformats.org/officeDocument/2006/relationships/image" Target="../media/image39.jpg"/></Relationships>
</file>

<file path=ppt/slides/_rels/slide9.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3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2"/>
        <p:cNvGrpSpPr/>
        <p:nvPr/>
      </p:nvGrpSpPr>
      <p:grpSpPr>
        <a:xfrm>
          <a:off x="0" y="0"/>
          <a:ext cx="0" cy="0"/>
          <a:chOff x="0" y="0"/>
          <a:chExt cx="0" cy="0"/>
        </a:xfrm>
      </p:grpSpPr>
      <p:sp>
        <p:nvSpPr>
          <p:cNvPr id="1423" name="Google Shape;1423;p1"/>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JM"/>
              <a:t>Workshop guide</a:t>
            </a:r>
            <a:endParaRPr/>
          </a:p>
        </p:txBody>
      </p:sp>
      <p:sp>
        <p:nvSpPr>
          <p:cNvPr id="1424" name="Google Shape;1424;p1"/>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6FB6"/>
              </a:buClr>
              <a:buSzPts val="4400"/>
              <a:buNone/>
            </a:pPr>
            <a:r>
              <a:rPr lang="en-JM">
                <a:solidFill>
                  <a:srgbClr val="006FB6"/>
                </a:solidFill>
              </a:rPr>
              <a:t>Prove it</a:t>
            </a:r>
            <a:endParaRPr/>
          </a:p>
        </p:txBody>
      </p:sp>
      <p:sp>
        <p:nvSpPr>
          <p:cNvPr id="1425" name="Google Shape;1425;p1"/>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SzPts val="3600"/>
              <a:buNone/>
            </a:pPr>
            <a:r>
              <a:rPr lang="en-JM" sz="4000">
                <a:solidFill>
                  <a:srgbClr val="006FB6"/>
                </a:solidFill>
              </a:rPr>
              <a:t>Facilitator: </a:t>
            </a:r>
            <a:endParaRPr sz="4000"/>
          </a:p>
          <a:p>
            <a:pPr marL="914400" lvl="1" indent="-482600" algn="l" rtl="0">
              <a:lnSpc>
                <a:spcPct val="100000"/>
              </a:lnSpc>
              <a:spcBef>
                <a:spcPts val="0"/>
              </a:spcBef>
              <a:spcAft>
                <a:spcPts val="0"/>
              </a:spcAft>
              <a:buClr>
                <a:srgbClr val="006FB6"/>
              </a:buClr>
              <a:buSzPts val="4000"/>
              <a:buChar char="•"/>
            </a:pPr>
            <a:r>
              <a:rPr lang="en-JM" sz="4000">
                <a:solidFill>
                  <a:srgbClr val="006FB6"/>
                </a:solidFill>
              </a:rPr>
              <a:t>Read notes to prepare. See English file. </a:t>
            </a:r>
            <a:endParaRPr/>
          </a:p>
          <a:p>
            <a:pPr marL="914400" lvl="1" indent="-482600" algn="l" rtl="0">
              <a:lnSpc>
                <a:spcPct val="100000"/>
              </a:lnSpc>
              <a:spcBef>
                <a:spcPts val="0"/>
              </a:spcBef>
              <a:spcAft>
                <a:spcPts val="0"/>
              </a:spcAft>
              <a:buClr>
                <a:srgbClr val="006FB6"/>
              </a:buClr>
              <a:buSzPts val="4000"/>
              <a:buChar char="•"/>
            </a:pPr>
            <a:r>
              <a:rPr lang="en-JM" sz="4000">
                <a:solidFill>
                  <a:srgbClr val="006FB6"/>
                </a:solidFill>
              </a:rPr>
              <a:t>Amend slides if needed.</a:t>
            </a:r>
            <a:endParaRPr sz="4000"/>
          </a:p>
          <a:p>
            <a:pPr marL="914400" lvl="1" indent="-482600" algn="l" rtl="0">
              <a:lnSpc>
                <a:spcPct val="100000"/>
              </a:lnSpc>
              <a:spcBef>
                <a:spcPts val="0"/>
              </a:spcBef>
              <a:spcAft>
                <a:spcPts val="0"/>
              </a:spcAft>
              <a:buClr>
                <a:srgbClr val="006FB6"/>
              </a:buClr>
              <a:buSzPts val="4000"/>
              <a:buChar char="•"/>
            </a:pPr>
            <a:r>
              <a:rPr lang="en-JM" sz="4000">
                <a:solidFill>
                  <a:srgbClr val="006FB6"/>
                </a:solidFill>
              </a:rPr>
              <a:t>Ready the family-facing materials.</a:t>
            </a:r>
            <a:endParaRPr sz="4000"/>
          </a:p>
          <a:p>
            <a:pPr marL="914400" lvl="1" indent="-482600" algn="l" rtl="0">
              <a:lnSpc>
                <a:spcPct val="100000"/>
              </a:lnSpc>
              <a:spcBef>
                <a:spcPts val="0"/>
              </a:spcBef>
              <a:spcAft>
                <a:spcPts val="0"/>
              </a:spcAft>
              <a:buClr>
                <a:srgbClr val="006FB6"/>
              </a:buClr>
              <a:buSzPts val="4000"/>
              <a:buChar char="•"/>
            </a:pPr>
            <a:r>
              <a:rPr lang="en-JM" sz="4000">
                <a:solidFill>
                  <a:srgbClr val="006FB6"/>
                </a:solidFill>
              </a:rPr>
              <a:t>Display slide 2 as families arrive.</a:t>
            </a:r>
            <a:endParaRPr/>
          </a:p>
          <a:p>
            <a:pPr marL="914400" lvl="0" indent="0" algn="l" rtl="0">
              <a:lnSpc>
                <a:spcPct val="100000"/>
              </a:lnSpc>
              <a:spcBef>
                <a:spcPts val="0"/>
              </a:spcBef>
              <a:spcAft>
                <a:spcPts val="0"/>
              </a:spcAft>
              <a:buSzPts val="3600"/>
              <a:buNone/>
            </a:pPr>
            <a:endParaRPr sz="4000">
              <a:solidFill>
                <a:srgbClr val="006FB6"/>
              </a:solidFill>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8"/>
        <p:cNvGrpSpPr/>
        <p:nvPr/>
      </p:nvGrpSpPr>
      <p:grpSpPr>
        <a:xfrm>
          <a:off x="0" y="0"/>
          <a:ext cx="0" cy="0"/>
          <a:chOff x="0" y="0"/>
          <a:chExt cx="0" cy="0"/>
        </a:xfrm>
      </p:grpSpPr>
      <p:sp>
        <p:nvSpPr>
          <p:cNvPr id="1519" name="Google Shape;1519;p1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rgbClr val="006FB6"/>
              </a:buClr>
              <a:buSzPts val="4000"/>
              <a:buFont typeface="Arial"/>
              <a:buNone/>
            </a:pPr>
            <a:r>
              <a:rPr lang="en-JM" sz="4000">
                <a:solidFill>
                  <a:srgbClr val="006FB6"/>
                </a:solidFill>
              </a:rPr>
              <a:t>Di detay ki koresponn avèk lide ou</a:t>
            </a:r>
            <a:endParaRPr/>
          </a:p>
        </p:txBody>
      </p:sp>
      <p:sp>
        <p:nvSpPr>
          <p:cNvPr id="1520" name="Google Shape;1520;p15"/>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6FB6"/>
              </a:buClr>
              <a:buSzPts val="4000"/>
              <a:buNone/>
            </a:pPr>
            <a:r>
              <a:rPr lang="en-JM" sz="4000">
                <a:solidFill>
                  <a:srgbClr val="006FB6"/>
                </a:solidFill>
              </a:rPr>
              <a:t>Egzanp</a:t>
            </a:r>
            <a:endParaRPr/>
          </a:p>
        </p:txBody>
      </p:sp>
      <p:sp>
        <p:nvSpPr>
          <p:cNvPr id="1521" name="Google Shape;1521;p15"/>
          <p:cNvSpPr txBox="1">
            <a:spLocks noGrp="1"/>
          </p:cNvSpPr>
          <p:nvPr>
            <p:ph type="body" idx="2"/>
          </p:nvPr>
        </p:nvSpPr>
        <p:spPr>
          <a:xfrm>
            <a:off x="260250" y="1167227"/>
            <a:ext cx="3006765" cy="213581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800"/>
              <a:buNone/>
            </a:pPr>
            <a:r>
              <a:rPr lang="en-JM" b="1">
                <a:solidFill>
                  <a:srgbClr val="006FB6"/>
                </a:solidFill>
              </a:rPr>
              <a:t>Timoun nan: </a:t>
            </a:r>
            <a:r>
              <a:rPr lang="en-JM">
                <a:solidFill>
                  <a:srgbClr val="006FB6"/>
                </a:solidFill>
              </a:rPr>
              <a:t>“Mwen konnen pou kisa liv la rele “TheGoose Who Likes to Swim.”  </a:t>
            </a:r>
            <a:endParaRPr/>
          </a:p>
          <a:p>
            <a:pPr marL="0" lvl="0" indent="0" algn="l" rtl="0">
              <a:lnSpc>
                <a:spcPct val="90000"/>
              </a:lnSpc>
              <a:spcBef>
                <a:spcPts val="1000"/>
              </a:spcBef>
              <a:spcAft>
                <a:spcPts val="0"/>
              </a:spcAft>
              <a:buClr>
                <a:srgbClr val="006FB6"/>
              </a:buClr>
              <a:buSzPts val="2800"/>
              <a:buNone/>
            </a:pPr>
            <a:r>
              <a:rPr lang="en-JM" b="1">
                <a:solidFill>
                  <a:srgbClr val="006FB6"/>
                </a:solidFill>
              </a:rPr>
              <a:t>Granmoun nan: </a:t>
            </a:r>
            <a:r>
              <a:rPr lang="en-JM">
                <a:solidFill>
                  <a:srgbClr val="006FB6"/>
                </a:solidFill>
              </a:rPr>
              <a:t>“Trè byen! Di mwen plis sou sa.”</a:t>
            </a:r>
            <a:endParaRPr/>
          </a:p>
        </p:txBody>
      </p:sp>
      <p:sp>
        <p:nvSpPr>
          <p:cNvPr id="1522" name="Google Shape;1522;p15"/>
          <p:cNvSpPr txBox="1">
            <a:spLocks noGrp="1"/>
          </p:cNvSpPr>
          <p:nvPr>
            <p:ph type="body" idx="3"/>
          </p:nvPr>
        </p:nvSpPr>
        <p:spPr>
          <a:xfrm>
            <a:off x="230115" y="4595812"/>
            <a:ext cx="3036900" cy="226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800"/>
              <a:buNone/>
            </a:pPr>
            <a:r>
              <a:rPr lang="en-JM" b="1">
                <a:solidFill>
                  <a:srgbClr val="006FB6"/>
                </a:solidFill>
              </a:rPr>
              <a:t>Timoun nan: </a:t>
            </a:r>
            <a:r>
              <a:rPr lang="en-JM">
                <a:solidFill>
                  <a:srgbClr val="006FB6"/>
                </a:solidFill>
              </a:rPr>
              <a:t>“Ebyen, Web renmen naje. Konsa sa dwe konsène Web.”</a:t>
            </a:r>
            <a:endParaRPr/>
          </a:p>
          <a:p>
            <a:pPr marL="228600" lvl="0" indent="-50800" algn="l" rtl="0">
              <a:lnSpc>
                <a:spcPct val="90000"/>
              </a:lnSpc>
              <a:spcBef>
                <a:spcPts val="1000"/>
              </a:spcBef>
              <a:spcAft>
                <a:spcPts val="0"/>
              </a:spcAft>
              <a:buClr>
                <a:srgbClr val="0771BA"/>
              </a:buClr>
              <a:buSzPts val="2800"/>
              <a:buNone/>
            </a:pPr>
            <a:endParaRPr/>
          </a:p>
        </p:txBody>
      </p:sp>
      <p:sp>
        <p:nvSpPr>
          <p:cNvPr id="1523" name="Google Shape;1523;p15"/>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6FB6"/>
              </a:buClr>
              <a:buSzPts val="3200"/>
              <a:buNone/>
            </a:pPr>
            <a:r>
              <a:rPr lang="en-JM" sz="3200"/>
              <a:t>Si ou mande pitit ou pou bay detay yo sa ap ede li konprann fason pati tèks la adapte ansanm.</a:t>
            </a:r>
            <a:endParaRPr/>
          </a:p>
          <a:p>
            <a:pPr marL="685800" lvl="1" indent="-228600" algn="l" rtl="0">
              <a:lnSpc>
                <a:spcPct val="90000"/>
              </a:lnSpc>
              <a:spcBef>
                <a:spcPts val="500"/>
              </a:spcBef>
              <a:spcAft>
                <a:spcPts val="0"/>
              </a:spcAft>
              <a:buClr>
                <a:srgbClr val="006FB6"/>
              </a:buClr>
              <a:buSzPts val="3200"/>
              <a:buFont typeface="Calibri"/>
              <a:buChar char="•"/>
            </a:pPr>
            <a:r>
              <a:rPr lang="en-JM" sz="3200">
                <a:latin typeface="Calibri"/>
                <a:ea typeface="Calibri"/>
                <a:cs typeface="Calibri"/>
                <a:sym typeface="Calibri"/>
              </a:rPr>
              <a:t>Sa enteresan Kijan ou konnen sa?</a:t>
            </a:r>
            <a:endParaRPr/>
          </a:p>
          <a:p>
            <a:pPr marL="685800" lvl="1" indent="-228600" algn="l" rtl="0">
              <a:lnSpc>
                <a:spcPct val="90000"/>
              </a:lnSpc>
              <a:spcBef>
                <a:spcPts val="500"/>
              </a:spcBef>
              <a:spcAft>
                <a:spcPts val="0"/>
              </a:spcAft>
              <a:buClr>
                <a:srgbClr val="006FB6"/>
              </a:buClr>
              <a:buSzPts val="3200"/>
              <a:buFont typeface="Calibri"/>
              <a:buChar char="•"/>
            </a:pPr>
            <a:r>
              <a:rPr lang="en-JM" sz="3200">
                <a:latin typeface="Calibri"/>
                <a:ea typeface="Calibri"/>
                <a:cs typeface="Calibri"/>
                <a:sym typeface="Calibri"/>
              </a:rPr>
              <a:t>Di plis bagay.</a:t>
            </a:r>
            <a:endParaRPr/>
          </a:p>
          <a:p>
            <a:pPr marL="685800" lvl="1" indent="-228600" algn="l" rtl="0">
              <a:lnSpc>
                <a:spcPct val="90000"/>
              </a:lnSpc>
              <a:spcBef>
                <a:spcPts val="500"/>
              </a:spcBef>
              <a:spcAft>
                <a:spcPts val="0"/>
              </a:spcAft>
              <a:buClr>
                <a:srgbClr val="006FB6"/>
              </a:buClr>
              <a:buSzPts val="3200"/>
              <a:buFont typeface="Calibri"/>
              <a:buChar char="•"/>
            </a:pPr>
            <a:r>
              <a:rPr lang="en-JM" sz="3200">
                <a:latin typeface="Calibri"/>
                <a:ea typeface="Calibri"/>
                <a:cs typeface="Calibri"/>
                <a:sym typeface="Calibri"/>
              </a:rPr>
              <a:t>Sa se yon bon jan lide.  Ki kèk detay ki te fè ou panse sou lide sa a?</a:t>
            </a:r>
            <a:endParaRPr/>
          </a:p>
          <a:p>
            <a:pPr marL="228600" lvl="0" indent="-50800" algn="l" rtl="0">
              <a:lnSpc>
                <a:spcPct val="90000"/>
              </a:lnSpc>
              <a:spcBef>
                <a:spcPts val="1000"/>
              </a:spcBef>
              <a:spcAft>
                <a:spcPts val="0"/>
              </a:spcAft>
              <a:buClr>
                <a:srgbClr val="006FB6"/>
              </a:buClr>
              <a:buSzPts val="28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7"/>
        <p:cNvGrpSpPr/>
        <p:nvPr/>
      </p:nvGrpSpPr>
      <p:grpSpPr>
        <a:xfrm>
          <a:off x="0" y="0"/>
          <a:ext cx="0" cy="0"/>
          <a:chOff x="0" y="0"/>
          <a:chExt cx="0" cy="0"/>
        </a:xfrm>
      </p:grpSpPr>
      <p:sp>
        <p:nvSpPr>
          <p:cNvPr id="1528" name="Google Shape;1528;p1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400"/>
              <a:buFont typeface="Arial"/>
              <a:buNone/>
            </a:pPr>
            <a:r>
              <a:rPr lang="en-JM" sz="5400"/>
              <a:t>Jwenn imaj/mo</a:t>
            </a:r>
            <a:endParaRPr/>
          </a:p>
        </p:txBody>
      </p:sp>
      <p:sp>
        <p:nvSpPr>
          <p:cNvPr id="1529" name="Google Shape;1529;p16"/>
          <p:cNvSpPr txBox="1">
            <a:spLocks noGrp="1"/>
          </p:cNvSpPr>
          <p:nvPr>
            <p:ph type="body" idx="2"/>
          </p:nvPr>
        </p:nvSpPr>
        <p:spPr>
          <a:xfrm>
            <a:off x="4844716" y="1692275"/>
            <a:ext cx="6886500" cy="4329300"/>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rgbClr val="006FB6"/>
              </a:buClr>
              <a:buSzPts val="2800"/>
              <a:buChar char="•"/>
            </a:pPr>
            <a:r>
              <a:rPr lang="en-JM" sz="2800" b="1"/>
              <a:t>Granmoun nan: </a:t>
            </a:r>
            <a:r>
              <a:rPr lang="en-JM" sz="2800"/>
              <a:t>“Èske ou kapab pwouve sa pou mwen? Montre mwen nan liv la kote ou te jwenn lide a.”</a:t>
            </a:r>
            <a:endParaRPr/>
          </a:p>
          <a:p>
            <a:pPr marL="228600" lvl="0" indent="-228600" algn="l" rtl="0">
              <a:lnSpc>
                <a:spcPct val="90000"/>
              </a:lnSpc>
              <a:spcBef>
                <a:spcPts val="1000"/>
              </a:spcBef>
              <a:spcAft>
                <a:spcPts val="0"/>
              </a:spcAft>
              <a:buClr>
                <a:srgbClr val="006FB6"/>
              </a:buClr>
              <a:buSzPts val="2800"/>
              <a:buChar char="•"/>
            </a:pPr>
            <a:r>
              <a:rPr lang="en-JM" sz="2800" b="1"/>
              <a:t>Timoun nan: </a:t>
            </a:r>
            <a:r>
              <a:rPr lang="en-JM" sz="2800"/>
              <a:t>“Li di Web renmen naje la a, nan fraz sa a.”</a:t>
            </a:r>
            <a:endParaRPr/>
          </a:p>
          <a:p>
            <a:pPr marL="228600" lvl="0" indent="-228600" algn="l" rtl="0">
              <a:lnSpc>
                <a:spcPct val="90000"/>
              </a:lnSpc>
              <a:spcBef>
                <a:spcPts val="1000"/>
              </a:spcBef>
              <a:spcAft>
                <a:spcPts val="0"/>
              </a:spcAft>
              <a:buClr>
                <a:srgbClr val="006FB6"/>
              </a:buClr>
              <a:buSzPts val="2800"/>
              <a:buChar char="•"/>
            </a:pPr>
            <a:r>
              <a:rPr lang="en-JM" sz="2800" b="1"/>
              <a:t>Granmoun nan: </a:t>
            </a:r>
            <a:r>
              <a:rPr lang="en-JM" sz="2800"/>
              <a:t>“M ap mande ki tibebe zwa ki se Web. M ap mande si li pral naje nan madlo a. An nou kontinye fè lekti a.” </a:t>
            </a:r>
            <a:endParaRPr/>
          </a:p>
          <a:p>
            <a:pPr marL="0" lvl="0" indent="0" algn="l" rtl="0">
              <a:lnSpc>
                <a:spcPct val="90000"/>
              </a:lnSpc>
              <a:spcBef>
                <a:spcPts val="1000"/>
              </a:spcBef>
              <a:spcAft>
                <a:spcPts val="0"/>
              </a:spcAft>
              <a:buClr>
                <a:srgbClr val="006FB6"/>
              </a:buClr>
              <a:buSzPts val="2800"/>
              <a:buNone/>
            </a:pPr>
            <a:r>
              <a:rPr lang="en-JM" sz="2800"/>
              <a:t>Si ou mande pitit ou pou pwouve sa avèk imaj oswa mo nan istwa a sa kapab ede li retounen nan bon direksyon an.</a:t>
            </a:r>
            <a:endParaRPr/>
          </a:p>
        </p:txBody>
      </p:sp>
      <p:pic>
        <p:nvPicPr>
          <p:cNvPr id="1530" name="Google Shape;1530;p16" descr="A bird standing on top of a grass covered field&#10;&#10;Description automatically generated"/>
          <p:cNvPicPr preferRelativeResize="0">
            <a:picLocks noGrp="1"/>
          </p:cNvPicPr>
          <p:nvPr>
            <p:ph type="body" idx="1"/>
          </p:nvPr>
        </p:nvPicPr>
        <p:blipFill rotWithShape="1">
          <a:blip r:embed="rId3">
            <a:alphaModFix/>
          </a:blip>
          <a:srcRect/>
          <a:stretch/>
        </p:blipFill>
        <p:spPr>
          <a:xfrm>
            <a:off x="929411" y="1684087"/>
            <a:ext cx="3447600" cy="4067100"/>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sp>
        <p:nvSpPr>
          <p:cNvPr id="1535" name="Google Shape;1535;p17"/>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JM"/>
              <a:t>Lekti  = konvèsasyon (K-1)</a:t>
            </a:r>
            <a:endParaRPr/>
          </a:p>
        </p:txBody>
      </p:sp>
      <p:sp>
        <p:nvSpPr>
          <p:cNvPr id="1536" name="Google Shape;1536;p17"/>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JM">
                <a:solidFill>
                  <a:srgbClr val="006FB6"/>
                </a:solidFill>
              </a:rPr>
              <a:t>Èske ou kapab ban mwen yon egzanp nan istwa a ki pwouve sa te pase?</a:t>
            </a:r>
            <a:endParaRPr/>
          </a:p>
        </p:txBody>
      </p:sp>
      <p:sp>
        <p:nvSpPr>
          <p:cNvPr id="1537" name="Google Shape;1537;p17"/>
          <p:cNvSpPr txBox="1">
            <a:spLocks noGrp="1"/>
          </p:cNvSpPr>
          <p:nvPr>
            <p:ph type="body" idx="2"/>
          </p:nvPr>
        </p:nvSpPr>
        <p:spPr>
          <a:xfrm>
            <a:off x="3891650" y="4724950"/>
            <a:ext cx="3720000" cy="1393200"/>
          </a:xfrm>
          <a:prstGeom prst="rect">
            <a:avLst/>
          </a:prstGeom>
          <a:noFill/>
          <a:ln>
            <a:noFill/>
          </a:ln>
        </p:spPr>
        <p:txBody>
          <a:bodyPr spcFirstLastPara="1" wrap="square" lIns="91425" tIns="45700" rIns="91425" bIns="45700" anchor="ctr" anchorCtr="0">
            <a:noAutofit/>
          </a:bodyPr>
          <a:lstStyle/>
          <a:p>
            <a:pPr marL="233363" marR="0" lvl="0" indent="-4763" algn="l" rtl="0">
              <a:lnSpc>
                <a:spcPct val="90000"/>
              </a:lnSpc>
              <a:spcBef>
                <a:spcPts val="1000"/>
              </a:spcBef>
              <a:spcAft>
                <a:spcPts val="0"/>
              </a:spcAft>
              <a:buClr>
                <a:srgbClr val="0771BA"/>
              </a:buClr>
              <a:buSzPts val="2800"/>
              <a:buFont typeface="Arial"/>
              <a:buNone/>
            </a:pPr>
            <a:r>
              <a:rPr lang="en-JM">
                <a:solidFill>
                  <a:srgbClr val="006FB6"/>
                </a:solidFill>
              </a:rPr>
              <a:t>Ou te konekte kèk prèv aklè avèk eksplikasyon ou. Bon djòb!</a:t>
            </a:r>
            <a:endParaRPr/>
          </a:p>
        </p:txBody>
      </p:sp>
      <p:sp>
        <p:nvSpPr>
          <p:cNvPr id="1538" name="Google Shape;1538;p17"/>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JM">
                <a:solidFill>
                  <a:srgbClr val="006FB6"/>
                </a:solidFill>
              </a:rPr>
              <a:t>Kisa panse ou yo ye konsènan istwa  sa a?</a:t>
            </a:r>
            <a:endParaRPr/>
          </a:p>
        </p:txBody>
      </p:sp>
      <p:sp>
        <p:nvSpPr>
          <p:cNvPr id="1539" name="Google Shape;1539;p17"/>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p>
            <a:pPr marL="9525" marR="0" lvl="0" indent="0" algn="l" rtl="0">
              <a:lnSpc>
                <a:spcPct val="90000"/>
              </a:lnSpc>
              <a:spcBef>
                <a:spcPts val="1000"/>
              </a:spcBef>
              <a:spcAft>
                <a:spcPts val="0"/>
              </a:spcAft>
              <a:buClr>
                <a:srgbClr val="0771BA"/>
              </a:buClr>
              <a:buSzPts val="2800"/>
              <a:buFont typeface="Arial"/>
              <a:buNone/>
            </a:pPr>
            <a:r>
              <a:rPr lang="en-JM">
                <a:solidFill>
                  <a:srgbClr val="006FB6"/>
                </a:solidFill>
              </a:rPr>
              <a:t>Montre imaj kote li pwouve sa.</a:t>
            </a:r>
            <a:endParaRPr/>
          </a:p>
        </p:txBody>
      </p:sp>
      <p:pic>
        <p:nvPicPr>
          <p:cNvPr id="1540" name="Google Shape;1540;p17"/>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4"/>
        <p:cNvGrpSpPr/>
        <p:nvPr/>
      </p:nvGrpSpPr>
      <p:grpSpPr>
        <a:xfrm>
          <a:off x="0" y="0"/>
          <a:ext cx="0" cy="0"/>
          <a:chOff x="0" y="0"/>
          <a:chExt cx="0" cy="0"/>
        </a:xfrm>
      </p:grpSpPr>
      <p:sp>
        <p:nvSpPr>
          <p:cNvPr id="1545" name="Google Shape;1545;p18"/>
          <p:cNvSpPr txBox="1">
            <a:spLocks noGrp="1"/>
          </p:cNvSpPr>
          <p:nvPr>
            <p:ph type="ctrTitle"/>
          </p:nvPr>
        </p:nvSpPr>
        <p:spPr>
          <a:xfrm>
            <a:off x="833025" y="0"/>
            <a:ext cx="11359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JM"/>
              <a:t>Lekti = konvèsasyon (2-3)</a:t>
            </a:r>
            <a:endParaRPr/>
          </a:p>
        </p:txBody>
      </p:sp>
      <p:sp>
        <p:nvSpPr>
          <p:cNvPr id="1546" name="Google Shape;1546;p18"/>
          <p:cNvSpPr txBox="1">
            <a:spLocks noGrp="1"/>
          </p:cNvSpPr>
          <p:nvPr>
            <p:ph type="body" idx="1"/>
          </p:nvPr>
        </p:nvSpPr>
        <p:spPr>
          <a:xfrm>
            <a:off x="8450575" y="3165425"/>
            <a:ext cx="366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JM">
                <a:solidFill>
                  <a:srgbClr val="006FB6"/>
                </a:solidFill>
              </a:rPr>
              <a:t>Kisa pèsonaj la te di  oswa te fè pou pèmèt ou panse sa? Kilè?</a:t>
            </a:r>
            <a:endParaRPr/>
          </a:p>
        </p:txBody>
      </p:sp>
      <p:sp>
        <p:nvSpPr>
          <p:cNvPr id="1547" name="Google Shape;1547;p18"/>
          <p:cNvSpPr txBox="1">
            <a:spLocks noGrp="1"/>
          </p:cNvSpPr>
          <p:nvPr>
            <p:ph type="body" idx="2"/>
          </p:nvPr>
        </p:nvSpPr>
        <p:spPr>
          <a:xfrm>
            <a:off x="5816500" y="1588550"/>
            <a:ext cx="366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JM">
                <a:solidFill>
                  <a:srgbClr val="006FB6"/>
                </a:solidFill>
              </a:rPr>
              <a:t>Kisa panse ou yo ye apre ou li istwa  sa a? Di mwen plis sou sa.</a:t>
            </a:r>
            <a:endParaRPr/>
          </a:p>
        </p:txBody>
      </p:sp>
      <p:sp>
        <p:nvSpPr>
          <p:cNvPr id="1548" name="Google Shape;1548;p18"/>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JM">
                <a:solidFill>
                  <a:srgbClr val="006FB6"/>
                </a:solidFill>
              </a:rPr>
              <a:t>Kisa ou panse konsènan pwoblèm oswa konfli istwa sa a? Ki prèv nan  tèks yo ki sipòte lide ou yo?</a:t>
            </a:r>
            <a:endParaRPr/>
          </a:p>
        </p:txBody>
      </p:sp>
      <p:pic>
        <p:nvPicPr>
          <p:cNvPr id="1549" name="Google Shape;1549;p18"/>
          <p:cNvPicPr preferRelativeResize="0"/>
          <p:nvPr/>
        </p:nvPicPr>
        <p:blipFill rotWithShape="1">
          <a:blip r:embed="rId3">
            <a:alphaModFix/>
          </a:blip>
          <a:srcRect/>
          <a:stretch/>
        </p:blipFill>
        <p:spPr>
          <a:xfrm>
            <a:off x="244059" y="103050"/>
            <a:ext cx="678450" cy="987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3"/>
        <p:cNvGrpSpPr/>
        <p:nvPr/>
      </p:nvGrpSpPr>
      <p:grpSpPr>
        <a:xfrm>
          <a:off x="0" y="0"/>
          <a:ext cx="0" cy="0"/>
          <a:chOff x="0" y="0"/>
          <a:chExt cx="0" cy="0"/>
        </a:xfrm>
      </p:grpSpPr>
      <p:sp>
        <p:nvSpPr>
          <p:cNvPr id="1554" name="Google Shape;1554;g1dc9abbfb8b_0_13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JM"/>
              <a:t>Fanmi plizyè lang</a:t>
            </a:r>
            <a:endParaRPr/>
          </a:p>
        </p:txBody>
      </p:sp>
      <p:sp>
        <p:nvSpPr>
          <p:cNvPr id="1555" name="Google Shape;1555;g1dc9abbfb8b_0_139"/>
          <p:cNvSpPr txBox="1">
            <a:spLocks noGrp="1"/>
          </p:cNvSpPr>
          <p:nvPr>
            <p:ph type="body" idx="1"/>
          </p:nvPr>
        </p:nvSpPr>
        <p:spPr>
          <a:xfrm>
            <a:off x="4588042" y="2417964"/>
            <a:ext cx="7205400" cy="105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3200"/>
              <a:buNone/>
            </a:pPr>
            <a:r>
              <a:rPr lang="en-JM" sz="2400">
                <a:latin typeface="Calibri"/>
                <a:ea typeface="Calibri"/>
                <a:cs typeface="Calibri"/>
                <a:sym typeface="Calibri"/>
              </a:rPr>
              <a:t>Montre paj oswa paragraf ki gen endikasyon an Poze kesyon "montre mwen ki kote oswa "pou kisa"</a:t>
            </a:r>
            <a:r>
              <a:rPr lang="en-JM" sz="2400"/>
              <a:t> </a:t>
            </a:r>
            <a:endParaRPr sz="2400">
              <a:solidFill>
                <a:schemeClr val="dk1"/>
              </a:solidFill>
            </a:endParaRPr>
          </a:p>
          <a:p>
            <a:pPr marL="0" lvl="0" indent="0" algn="l" rtl="0">
              <a:lnSpc>
                <a:spcPct val="90000"/>
              </a:lnSpc>
              <a:spcBef>
                <a:spcPts val="1000"/>
              </a:spcBef>
              <a:spcAft>
                <a:spcPts val="0"/>
              </a:spcAft>
              <a:buClr>
                <a:schemeClr val="dk1"/>
              </a:buClr>
              <a:buSzPts val="1100"/>
              <a:buFont typeface="Arial"/>
              <a:buNone/>
            </a:pPr>
            <a:endParaRPr>
              <a:solidFill>
                <a:srgbClr val="006FB6"/>
              </a:solidFill>
              <a:highlight>
                <a:srgbClr val="FFFFFF"/>
              </a:highlight>
            </a:endParaRPr>
          </a:p>
          <a:p>
            <a:pPr marL="0" lvl="0" indent="0" algn="l" rtl="0">
              <a:lnSpc>
                <a:spcPct val="90000"/>
              </a:lnSpc>
              <a:spcBef>
                <a:spcPts val="1000"/>
              </a:spcBef>
              <a:spcAft>
                <a:spcPts val="0"/>
              </a:spcAft>
              <a:buSzPts val="3200"/>
              <a:buNone/>
            </a:pPr>
            <a:endParaRPr/>
          </a:p>
        </p:txBody>
      </p:sp>
      <p:sp>
        <p:nvSpPr>
          <p:cNvPr id="1556" name="Google Shape;1556;g1dc9abbfb8b_0_139"/>
          <p:cNvSpPr txBox="1">
            <a:spLocks noGrp="1"/>
          </p:cNvSpPr>
          <p:nvPr>
            <p:ph type="body" idx="2"/>
          </p:nvPr>
        </p:nvSpPr>
        <p:spPr>
          <a:xfrm>
            <a:off x="4588042" y="2968015"/>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200"/>
              <a:buNone/>
            </a:pPr>
            <a:r>
              <a:rPr lang="en-JM" sz="2400">
                <a:latin typeface="Calibri"/>
                <a:ea typeface="Calibri"/>
                <a:cs typeface="Calibri"/>
                <a:sym typeface="Calibri"/>
              </a:rPr>
              <a:t>Itilize sa avèk liv ki nan nenpòt lang.</a:t>
            </a:r>
            <a:r>
              <a:rPr lang="en-JM" sz="2400"/>
              <a:t> </a:t>
            </a:r>
            <a:endParaRPr sz="2400"/>
          </a:p>
        </p:txBody>
      </p:sp>
      <p:pic>
        <p:nvPicPr>
          <p:cNvPr id="1557" name="Google Shape;1557;g1dc9abbfb8b_0_139"/>
          <p:cNvPicPr preferRelativeResize="0"/>
          <p:nvPr/>
        </p:nvPicPr>
        <p:blipFill rotWithShape="1">
          <a:blip r:embed="rId3">
            <a:alphaModFix/>
          </a:blip>
          <a:srcRect/>
          <a:stretch/>
        </p:blipFill>
        <p:spPr>
          <a:xfrm>
            <a:off x="2105900" y="3225262"/>
            <a:ext cx="1245424" cy="1026732"/>
          </a:xfrm>
          <a:prstGeom prst="rect">
            <a:avLst/>
          </a:prstGeom>
          <a:noFill/>
          <a:ln>
            <a:noFill/>
          </a:ln>
        </p:spPr>
      </p:pic>
      <p:pic>
        <p:nvPicPr>
          <p:cNvPr id="1558" name="Google Shape;1558;g1dc9abbfb8b_0_139"/>
          <p:cNvPicPr preferRelativeResize="0"/>
          <p:nvPr/>
        </p:nvPicPr>
        <p:blipFill rotWithShape="1">
          <a:blip r:embed="rId4">
            <a:alphaModFix/>
          </a:blip>
          <a:srcRect/>
          <a:stretch/>
        </p:blipFill>
        <p:spPr>
          <a:xfrm>
            <a:off x="2105900" y="1612625"/>
            <a:ext cx="1245425" cy="1193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2"/>
        <p:cNvGrpSpPr/>
        <p:nvPr/>
      </p:nvGrpSpPr>
      <p:grpSpPr>
        <a:xfrm>
          <a:off x="0" y="0"/>
          <a:ext cx="0" cy="0"/>
          <a:chOff x="0" y="0"/>
          <a:chExt cx="0" cy="0"/>
        </a:xfrm>
      </p:grpSpPr>
      <p:sp>
        <p:nvSpPr>
          <p:cNvPr id="1563" name="Google Shape;1563;p1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JM"/>
              <a:t>Practice time</a:t>
            </a:r>
            <a:endParaRPr/>
          </a:p>
        </p:txBody>
      </p:sp>
      <p:sp>
        <p:nvSpPr>
          <p:cNvPr id="1564" name="Google Shape;1564;p19"/>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JM" sz="3200"/>
              <a:t>Di lide ou.</a:t>
            </a:r>
            <a:endParaRPr/>
          </a:p>
        </p:txBody>
      </p:sp>
      <p:sp>
        <p:nvSpPr>
          <p:cNvPr id="1565" name="Google Shape;1565;p19"/>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lnSpc>
                <a:spcPct val="90000"/>
              </a:lnSpc>
              <a:spcBef>
                <a:spcPts val="0"/>
              </a:spcBef>
              <a:spcAft>
                <a:spcPts val="0"/>
              </a:spcAft>
              <a:buSzPts val="2800"/>
              <a:buNone/>
            </a:pPr>
            <a:r>
              <a:rPr lang="en-JM" sz="3200"/>
              <a:t>Di detay ki koresponn avèk lide ou.</a:t>
            </a:r>
            <a:endParaRPr/>
          </a:p>
        </p:txBody>
      </p:sp>
      <p:sp>
        <p:nvSpPr>
          <p:cNvPr id="1566" name="Google Shape;1566;p19"/>
          <p:cNvSpPr txBox="1">
            <a:spLocks noGrp="1"/>
          </p:cNvSpPr>
          <p:nvPr>
            <p:ph type="body" idx="3"/>
          </p:nvPr>
        </p:nvSpPr>
        <p:spPr>
          <a:xfrm>
            <a:off x="1655375" y="3809175"/>
            <a:ext cx="3752400" cy="15402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100000"/>
              </a:lnSpc>
              <a:spcBef>
                <a:spcPts val="0"/>
              </a:spcBef>
              <a:spcAft>
                <a:spcPts val="0"/>
              </a:spcAft>
              <a:buSzPct val="100000"/>
              <a:buNone/>
            </a:pPr>
            <a:r>
              <a:rPr lang="en-JM" sz="3200"/>
              <a:t>Jwenn imaj oswa mo nan liv la ki pwouve lide/panse ou.</a:t>
            </a:r>
            <a:endParaRPr/>
          </a:p>
        </p:txBody>
      </p:sp>
      <p:sp>
        <p:nvSpPr>
          <p:cNvPr id="1567" name="Google Shape;1567;p19"/>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JM" sz="6475"/>
              <a:t>1</a:t>
            </a:r>
            <a:endParaRPr/>
          </a:p>
        </p:txBody>
      </p:sp>
      <p:sp>
        <p:nvSpPr>
          <p:cNvPr id="1568" name="Google Shape;1568;p19"/>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JM" sz="6475"/>
              <a:t>3</a:t>
            </a:r>
            <a:endParaRPr/>
          </a:p>
        </p:txBody>
      </p:sp>
      <p:sp>
        <p:nvSpPr>
          <p:cNvPr id="1569" name="Google Shape;1569;p19"/>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JM" sz="6475"/>
              <a:t>2</a:t>
            </a:r>
            <a:endParaRPr/>
          </a:p>
        </p:txBody>
      </p:sp>
      <p:sp>
        <p:nvSpPr>
          <p:cNvPr id="1570" name="Google Shape;1570;p19"/>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p>
            <a:pPr marL="241300" lvl="0" indent="-12700" algn="l" rtl="0">
              <a:lnSpc>
                <a:spcPct val="100000"/>
              </a:lnSpc>
              <a:spcBef>
                <a:spcPts val="0"/>
              </a:spcBef>
              <a:spcAft>
                <a:spcPts val="0"/>
              </a:spcAft>
              <a:buSzPts val="3400"/>
              <a:buNone/>
            </a:pPr>
            <a:r>
              <a:rPr lang="en-JM" sz="3000"/>
              <a:t>Rele mwen lè ou gen yon kesyon!</a:t>
            </a:r>
            <a:endParaRPr/>
          </a:p>
        </p:txBody>
      </p:sp>
      <p:sp>
        <p:nvSpPr>
          <p:cNvPr id="1571" name="Google Shape;1571;p19"/>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1572" name="Google Shape;1572;p19"/>
          <p:cNvPicPr preferRelativeResize="0"/>
          <p:nvPr/>
        </p:nvPicPr>
        <p:blipFill rotWithShape="1">
          <a:blip r:embed="rId3">
            <a:alphaModFix/>
          </a:blip>
          <a:srcRect l="7548" r="7536"/>
          <a:stretch/>
        </p:blipFill>
        <p:spPr>
          <a:xfrm>
            <a:off x="7967502" y="1420398"/>
            <a:ext cx="3962194" cy="31227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6"/>
        <p:cNvGrpSpPr/>
        <p:nvPr/>
      </p:nvGrpSpPr>
      <p:grpSpPr>
        <a:xfrm>
          <a:off x="0" y="0"/>
          <a:ext cx="0" cy="0"/>
          <a:chOff x="0" y="0"/>
          <a:chExt cx="0" cy="0"/>
        </a:xfrm>
      </p:grpSpPr>
      <p:sp>
        <p:nvSpPr>
          <p:cNvPr id="1577" name="Google Shape;1577;g1f4d5b8fa1e_0_109"/>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JM" sz="4400">
                <a:latin typeface="Calibri"/>
                <a:ea typeface="Calibri"/>
                <a:cs typeface="Calibri"/>
                <a:sym typeface="Calibri"/>
              </a:rPr>
              <a:t>Refleksyon</a:t>
            </a:r>
            <a:r>
              <a:rPr lang="en-JM"/>
              <a:t>  </a:t>
            </a:r>
            <a:endParaRPr/>
          </a:p>
        </p:txBody>
      </p:sp>
      <p:sp>
        <p:nvSpPr>
          <p:cNvPr id="1578" name="Google Shape;1578;g1f4d5b8fa1e_0_109"/>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2400"/>
              </a:spcBef>
              <a:spcAft>
                <a:spcPts val="0"/>
              </a:spcAft>
              <a:buClr>
                <a:srgbClr val="006FB6"/>
              </a:buClr>
              <a:buSzPts val="3400"/>
              <a:buChar char="•"/>
            </a:pPr>
            <a:r>
              <a:rPr lang="en-JM" sz="3100"/>
              <a:t>Èske w genyen kesyon sou ti konsèy sou lekti a?</a:t>
            </a:r>
            <a:endParaRPr sz="3100"/>
          </a:p>
          <a:p>
            <a:pPr marL="457200" lvl="0" indent="-457200" algn="l" rtl="0">
              <a:lnSpc>
                <a:spcPct val="100000"/>
              </a:lnSpc>
              <a:spcBef>
                <a:spcPts val="2400"/>
              </a:spcBef>
              <a:spcAft>
                <a:spcPts val="0"/>
              </a:spcAft>
              <a:buClr>
                <a:srgbClr val="006FB6"/>
              </a:buClr>
              <a:buSzPts val="3400"/>
              <a:buChar char="•"/>
            </a:pPr>
            <a:r>
              <a:rPr lang="en-JM" sz="3100"/>
              <a:t>Vire epi pale ak piti ou a: Èske w santi w pare pou eseye ti konsèy sou lekti lakay ou?</a:t>
            </a:r>
            <a:endParaRPr sz="3100"/>
          </a:p>
          <a:p>
            <a:pPr marL="457200" lvl="0" indent="-457200" algn="l" rtl="0">
              <a:lnSpc>
                <a:spcPct val="100000"/>
              </a:lnSpc>
              <a:spcBef>
                <a:spcPts val="2400"/>
              </a:spcBef>
              <a:spcAft>
                <a:spcPts val="0"/>
              </a:spcAft>
              <a:buSzPts val="3400"/>
              <a:buChar char="•"/>
            </a:pPr>
            <a:r>
              <a:rPr lang="en-JM" sz="3100"/>
              <a:t>Tanpri pataje kijan ou ta ka itilize sa a lakay ou.</a:t>
            </a:r>
            <a:endParaRPr sz="3100"/>
          </a:p>
        </p:txBody>
      </p:sp>
      <p:sp>
        <p:nvSpPr>
          <p:cNvPr id="1579" name="Google Shape;1579;g1f4d5b8fa1e_0_109"/>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JM"/>
              <a:t>Kesyon w lan pral ede yon lòt moun nan sal la!</a:t>
            </a:r>
            <a:endParaRPr/>
          </a:p>
        </p:txBody>
      </p:sp>
      <p:pic>
        <p:nvPicPr>
          <p:cNvPr id="1580" name="Google Shape;1580;g1f4d5b8fa1e_0_109" descr="A close up of a logo&#10;&#10;Description automatically generated"/>
          <p:cNvPicPr preferRelativeResize="0">
            <a:picLocks noGrp="1"/>
          </p:cNvPicPr>
          <p:nvPr>
            <p:ph type="pic" idx="2"/>
          </p:nvPr>
        </p:nvPicPr>
        <p:blipFill rotWithShape="1">
          <a:blip r:embed="rId3">
            <a:alphaModFix/>
          </a:blip>
          <a:srcRect l="6933" r="6932"/>
          <a:stretch/>
        </p:blipFill>
        <p:spPr>
          <a:xfrm>
            <a:off x="457146" y="524736"/>
            <a:ext cx="2514599" cy="2935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4"/>
        <p:cNvGrpSpPr/>
        <p:nvPr/>
      </p:nvGrpSpPr>
      <p:grpSpPr>
        <a:xfrm>
          <a:off x="0" y="0"/>
          <a:ext cx="0" cy="0"/>
          <a:chOff x="0" y="0"/>
          <a:chExt cx="0" cy="0"/>
        </a:xfrm>
      </p:grpSpPr>
      <p:sp>
        <p:nvSpPr>
          <p:cNvPr id="1585" name="Google Shape;1585;p24"/>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SzPts val="5000"/>
              <a:buNone/>
            </a:pPr>
            <a:r>
              <a:rPr lang="en-JM"/>
              <a:t>Remak, souple</a:t>
            </a:r>
            <a:endParaRPr/>
          </a:p>
        </p:txBody>
      </p:sp>
      <p:pic>
        <p:nvPicPr>
          <p:cNvPr id="1586" name="Google Shape;1586;p24"/>
          <p:cNvPicPr preferRelativeResize="0">
            <a:picLocks noGrp="1"/>
          </p:cNvPicPr>
          <p:nvPr>
            <p:ph type="pic" idx="2"/>
          </p:nvPr>
        </p:nvPicPr>
        <p:blipFill rotWithShape="1">
          <a:blip r:embed="rId3">
            <a:alphaModFix/>
          </a:blip>
          <a:srcRect l="274" t="-7982" r="274" b="-4522"/>
          <a:stretch/>
        </p:blipFill>
        <p:spPr>
          <a:xfrm>
            <a:off x="8953152" y="1444919"/>
            <a:ext cx="2916936" cy="2596896"/>
          </a:xfrm>
          <a:prstGeom prst="rect">
            <a:avLst/>
          </a:prstGeom>
          <a:noFill/>
          <a:ln>
            <a:noFill/>
          </a:ln>
        </p:spPr>
      </p:pic>
      <p:sp>
        <p:nvSpPr>
          <p:cNvPr id="1587" name="Google Shape;1587;p24"/>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p>
            <a:pPr marL="57150" lvl="0" indent="0" algn="l" rtl="0">
              <a:lnSpc>
                <a:spcPct val="90000"/>
              </a:lnSpc>
              <a:spcBef>
                <a:spcPts val="1000"/>
              </a:spcBef>
              <a:spcAft>
                <a:spcPts val="0"/>
              </a:spcAft>
              <a:buSzPts val="2700"/>
              <a:buNone/>
            </a:pPr>
            <a:r>
              <a:rPr lang="en-JM" sz="3200"/>
              <a:t>Remak ou ap amelyore ran nou ansanm!</a:t>
            </a:r>
            <a:endParaRPr/>
          </a:p>
        </p:txBody>
      </p:sp>
      <p:pic>
        <p:nvPicPr>
          <p:cNvPr id="1588" name="Google Shape;1588;p24"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2258219"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sp>
        <p:nvSpPr>
          <p:cNvPr id="1430" name="Google Shape;1430;p4"/>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6FB6"/>
              </a:buClr>
              <a:buSzPts val="4400"/>
              <a:buFont typeface="Arial"/>
              <a:buNone/>
            </a:pPr>
            <a:r>
              <a:rPr lang="en-JM" sz="4400"/>
              <a:t>Pwouve sa!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4"/>
        <p:cNvGrpSpPr/>
        <p:nvPr/>
      </p:nvGrpSpPr>
      <p:grpSpPr>
        <a:xfrm>
          <a:off x="0" y="0"/>
          <a:ext cx="0" cy="0"/>
          <a:chOff x="0" y="0"/>
          <a:chExt cx="0" cy="0"/>
        </a:xfrm>
      </p:grpSpPr>
      <p:sp>
        <p:nvSpPr>
          <p:cNvPr id="1435" name="Google Shape;1435;p5"/>
          <p:cNvSpPr txBox="1">
            <a:spLocks noGrp="1"/>
          </p:cNvSpPr>
          <p:nvPr>
            <p:ph type="body" idx="1"/>
          </p:nvPr>
        </p:nvSpPr>
        <p:spPr>
          <a:xfrm>
            <a:off x="1660583" y="1489802"/>
            <a:ext cx="3394016"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r>
              <a:rPr lang="en-JM"/>
              <a:t>Byenveni </a:t>
            </a:r>
            <a:endParaRPr/>
          </a:p>
        </p:txBody>
      </p:sp>
      <p:sp>
        <p:nvSpPr>
          <p:cNvPr id="1436" name="Google Shape;1436;p5"/>
          <p:cNvSpPr txBox="1">
            <a:spLocks noGrp="1"/>
          </p:cNvSpPr>
          <p:nvPr>
            <p:ph type="body" idx="3"/>
          </p:nvPr>
        </p:nvSpPr>
        <p:spPr>
          <a:xfrm>
            <a:off x="1660583" y="2653440"/>
            <a:ext cx="3394016"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r>
              <a:rPr lang="en-JM"/>
              <a:t>Ti Konsèy </a:t>
            </a:r>
            <a:endParaRPr/>
          </a:p>
        </p:txBody>
      </p:sp>
      <p:sp>
        <p:nvSpPr>
          <p:cNvPr id="1437" name="Google Shape;1437;p5"/>
          <p:cNvSpPr txBox="1">
            <a:spLocks noGrp="1"/>
          </p:cNvSpPr>
          <p:nvPr>
            <p:ph type="body" idx="4"/>
          </p:nvPr>
        </p:nvSpPr>
        <p:spPr>
          <a:xfrm>
            <a:off x="1660583" y="3817079"/>
            <a:ext cx="3394016"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r>
              <a:rPr lang="en-JM"/>
              <a:t>Tan pou Pratik</a:t>
            </a:r>
            <a:endParaRPr/>
          </a:p>
        </p:txBody>
      </p:sp>
      <p:sp>
        <p:nvSpPr>
          <p:cNvPr id="1438" name="Google Shape;1438;p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JM"/>
              <a:t>Ajanda </a:t>
            </a:r>
            <a:endParaRPr/>
          </a:p>
        </p:txBody>
      </p:sp>
      <p:sp>
        <p:nvSpPr>
          <p:cNvPr id="1439" name="Google Shape;1439;p5"/>
          <p:cNvSpPr txBox="1">
            <a:spLocks noGrp="1"/>
          </p:cNvSpPr>
          <p:nvPr>
            <p:ph type="body" idx="5"/>
          </p:nvPr>
        </p:nvSpPr>
        <p:spPr>
          <a:xfrm>
            <a:off x="1660583" y="4992079"/>
            <a:ext cx="3642601"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r>
              <a:rPr lang="en-JM"/>
              <a:t>Refleksyon ak mizajou </a:t>
            </a:r>
            <a:endParaRPr/>
          </a:p>
        </p:txBody>
      </p:sp>
      <p:pic>
        <p:nvPicPr>
          <p:cNvPr id="1440" name="Google Shape;1440;p5"/>
          <p:cNvPicPr preferRelativeResize="0">
            <a:picLocks noGrp="1"/>
          </p:cNvPicPr>
          <p:nvPr>
            <p:ph type="body" idx="6"/>
          </p:nvPr>
        </p:nvPicPr>
        <p:blipFill rotWithShape="1">
          <a:blip r:embed="rId3">
            <a:alphaModFix/>
          </a:blip>
          <a:srcRect/>
          <a:stretch/>
        </p:blipFill>
        <p:spPr>
          <a:xfrm>
            <a:off x="912540" y="1504823"/>
            <a:ext cx="573024" cy="908304"/>
          </a:xfrm>
          <a:prstGeom prst="rect">
            <a:avLst/>
          </a:prstGeom>
          <a:noFill/>
          <a:ln>
            <a:noFill/>
          </a:ln>
        </p:spPr>
      </p:pic>
      <p:pic>
        <p:nvPicPr>
          <p:cNvPr id="1441" name="Google Shape;1441;p5"/>
          <p:cNvPicPr preferRelativeResize="0">
            <a:picLocks noGrp="1"/>
          </p:cNvPicPr>
          <p:nvPr>
            <p:ph type="body" idx="7"/>
          </p:nvPr>
        </p:nvPicPr>
        <p:blipFill rotWithShape="1">
          <a:blip r:embed="rId4">
            <a:alphaModFix/>
          </a:blip>
          <a:srcRect/>
          <a:stretch/>
        </p:blipFill>
        <p:spPr>
          <a:xfrm>
            <a:off x="693738" y="2821020"/>
            <a:ext cx="758825" cy="710260"/>
          </a:xfrm>
          <a:prstGeom prst="rect">
            <a:avLst/>
          </a:prstGeom>
          <a:noFill/>
          <a:ln>
            <a:noFill/>
          </a:ln>
        </p:spPr>
      </p:pic>
      <p:pic>
        <p:nvPicPr>
          <p:cNvPr id="1442" name="Google Shape;1442;p5"/>
          <p:cNvPicPr preferRelativeResize="0">
            <a:picLocks noGrp="1"/>
          </p:cNvPicPr>
          <p:nvPr>
            <p:ph type="body" idx="8"/>
          </p:nvPr>
        </p:nvPicPr>
        <p:blipFill rotWithShape="1">
          <a:blip r:embed="rId5">
            <a:alphaModFix/>
          </a:blip>
          <a:srcRect/>
          <a:stretch/>
        </p:blipFill>
        <p:spPr>
          <a:xfrm>
            <a:off x="676611" y="3936650"/>
            <a:ext cx="793077" cy="714375"/>
          </a:xfrm>
          <a:prstGeom prst="rect">
            <a:avLst/>
          </a:prstGeom>
          <a:noFill/>
          <a:ln>
            <a:noFill/>
          </a:ln>
        </p:spPr>
      </p:pic>
      <p:pic>
        <p:nvPicPr>
          <p:cNvPr id="1443" name="Google Shape;1443;p5"/>
          <p:cNvPicPr preferRelativeResize="0">
            <a:picLocks noGrp="1"/>
          </p:cNvPicPr>
          <p:nvPr>
            <p:ph type="body" idx="9"/>
          </p:nvPr>
        </p:nvPicPr>
        <p:blipFill rotWithShape="1">
          <a:blip r:embed="rId6">
            <a:alphaModFix/>
          </a:blip>
          <a:srcRect/>
          <a:stretch/>
        </p:blipFill>
        <p:spPr>
          <a:xfrm>
            <a:off x="743965" y="5088376"/>
            <a:ext cx="658368" cy="719328"/>
          </a:xfrm>
          <a:prstGeom prst="rect">
            <a:avLst/>
          </a:prstGeom>
          <a:noFill/>
          <a:ln>
            <a:noFill/>
          </a:ln>
        </p:spPr>
      </p:pic>
      <p:pic>
        <p:nvPicPr>
          <p:cNvPr id="1444" name="Google Shape;1444;p5"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5"/>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vert="horz" wrap="square" lIns="274300" tIns="45700" rIns="91433" bIns="45700" rtlCol="0" anchor="ctr" anchorCtr="0">
            <a:normAutofit/>
          </a:bodyPr>
          <a:lstStyle/>
          <a:p>
            <a:r>
              <a:rPr lang="en"/>
              <a:t>Sondaj sou Konfyans Familyal</a:t>
            </a:r>
            <a:endParaRPr/>
          </a:p>
        </p:txBody>
      </p:sp>
      <p:sp>
        <p:nvSpPr>
          <p:cNvPr id="104" name="Google Shape;104;p27"/>
          <p:cNvSpPr txBox="1"/>
          <p:nvPr/>
        </p:nvSpPr>
        <p:spPr>
          <a:xfrm>
            <a:off x="518033" y="1666700"/>
            <a:ext cx="5127200" cy="4788963"/>
          </a:xfrm>
          <a:prstGeom prst="rect">
            <a:avLst/>
          </a:prstGeom>
          <a:noFill/>
          <a:ln>
            <a:noFill/>
          </a:ln>
        </p:spPr>
        <p:txBody>
          <a:bodyPr spcFirstLastPara="1" wrap="square" lIns="121900" tIns="121900" rIns="121900" bIns="121900" anchor="t" anchorCtr="0">
            <a:spAutoFit/>
          </a:bodyPr>
          <a:lstStyle/>
          <a:p>
            <a:pPr>
              <a:lnSpc>
                <a:spcPct val="90000"/>
              </a:lnSpc>
              <a:spcBef>
                <a:spcPct val="0"/>
              </a:spcBef>
              <a:spcAft>
                <a:spcPct val="0"/>
              </a:spcAft>
            </a:pPr>
            <a:r>
              <a:rPr lang="en" sz="3200" b="1">
                <a:solidFill>
                  <a:srgbClr val="0771BA"/>
                </a:solidFill>
                <a:latin typeface="Calibri"/>
                <a:ea typeface="Calibri"/>
                <a:cs typeface="Calibri"/>
                <a:sym typeface="Calibri"/>
              </a:rPr>
              <a:t>Eskane kòd sa a pou pataje kijan ou santi ou sou lekti ak pitit ou. Patisipan yo ap antre nan yon tiraj osò pou yon kat kado 15 dola. Yo pral chwazi yon gayan pou chak lekòl apre premye ak dènye atelye yo.</a:t>
            </a:r>
            <a:endParaRPr sz="3200" b="1">
              <a:solidFill>
                <a:srgbClr val="0771BA"/>
              </a:solidFill>
              <a:latin typeface="Calibri"/>
              <a:ea typeface="Calibri"/>
              <a:cs typeface="Calibri"/>
              <a:sym typeface="Calibri"/>
            </a:endParaRPr>
          </a:p>
          <a:p>
            <a:pPr>
              <a:lnSpc>
                <a:spcPct val="90000"/>
              </a:lnSpc>
              <a:spcBef>
                <a:spcPct val="0"/>
              </a:spcBef>
              <a:spcAft>
                <a:spcPct val="0"/>
              </a:spcAft>
            </a:pPr>
            <a:endParaRPr sz="3467" b="1">
              <a:solidFill>
                <a:srgbClr val="0771BA"/>
              </a:solidFill>
              <a:latin typeface="Calibri"/>
              <a:ea typeface="Calibri"/>
              <a:cs typeface="Calibri"/>
              <a:sym typeface="Calibri"/>
            </a:endParaRPr>
          </a:p>
          <a:p>
            <a:pPr>
              <a:lnSpc>
                <a:spcPct val="90000"/>
              </a:lnSpc>
              <a:spcBef>
                <a:spcPct val="0"/>
              </a:spcBef>
              <a:spcAft>
                <a:spcPct val="0"/>
              </a:spcAft>
            </a:pPr>
            <a:r>
              <a:rPr lang="en" sz="3733" b="1" u="sng">
                <a:solidFill>
                  <a:schemeClr val="hlink"/>
                </a:solidFill>
                <a:latin typeface="Calibri"/>
                <a:ea typeface="Calibri"/>
                <a:cs typeface="Calibri"/>
                <a:sym typeface="Calibri"/>
                <a:hlinkClick r:id="rId3"/>
              </a:rPr>
              <a:t>bit.ly/3BUBxbx</a:t>
            </a:r>
            <a:endParaRPr sz="3733" b="1">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1" y="1461500"/>
            <a:ext cx="5200401" cy="5200401"/>
          </a:xfrm>
          <a:prstGeom prst="rect">
            <a:avLst/>
          </a:prstGeom>
          <a:noFill/>
          <a:ln>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5"/>
        <p:cNvGrpSpPr/>
        <p:nvPr/>
      </p:nvGrpSpPr>
      <p:grpSpPr>
        <a:xfrm>
          <a:off x="0" y="0"/>
          <a:ext cx="0" cy="0"/>
          <a:chOff x="0" y="0"/>
          <a:chExt cx="0" cy="0"/>
        </a:xfrm>
      </p:grpSpPr>
      <p:sp>
        <p:nvSpPr>
          <p:cNvPr id="1456" name="Google Shape;1456;p6"/>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endParaRPr/>
          </a:p>
        </p:txBody>
      </p:sp>
      <p:sp>
        <p:nvSpPr>
          <p:cNvPr id="1457" name="Google Shape;1457;p6"/>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endParaRPr/>
          </a:p>
        </p:txBody>
      </p:sp>
      <p:sp>
        <p:nvSpPr>
          <p:cNvPr id="1458" name="Google Shape;1458;p6"/>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endParaRPr/>
          </a:p>
        </p:txBody>
      </p:sp>
      <p:sp>
        <p:nvSpPr>
          <p:cNvPr id="1459" name="Google Shape;1459;p6"/>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endParaRPr/>
          </a:p>
        </p:txBody>
      </p:sp>
      <p:sp>
        <p:nvSpPr>
          <p:cNvPr id="1460" name="Google Shape;1460;p6"/>
          <p:cNvSpPr txBox="1">
            <a:spLocks noGrp="1"/>
          </p:cNvSpPr>
          <p:nvPr>
            <p:ph type="body" idx="5"/>
          </p:nvPr>
        </p:nvSpPr>
        <p:spPr>
          <a:xfrm>
            <a:off x="1044438" y="1502511"/>
            <a:ext cx="3435278" cy="104297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000"/>
              <a:buNone/>
            </a:pPr>
            <a:r>
              <a:rPr lang="en-JM"/>
              <a:t>Prepare ou.</a:t>
            </a:r>
            <a:endParaRPr/>
          </a:p>
        </p:txBody>
      </p:sp>
      <p:sp>
        <p:nvSpPr>
          <p:cNvPr id="1461" name="Google Shape;1461;p6"/>
          <p:cNvSpPr txBox="1">
            <a:spLocks noGrp="1"/>
          </p:cNvSpPr>
          <p:nvPr>
            <p:ph type="body" idx="6"/>
          </p:nvPr>
        </p:nvSpPr>
        <p:spPr>
          <a:xfrm>
            <a:off x="1046485" y="2653440"/>
            <a:ext cx="3433231" cy="104297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000"/>
              <a:buNone/>
            </a:pPr>
            <a:r>
              <a:rPr lang="en-JM"/>
              <a:t>Montre ou prezan.</a:t>
            </a:r>
            <a:endParaRPr/>
          </a:p>
        </p:txBody>
      </p:sp>
      <p:sp>
        <p:nvSpPr>
          <p:cNvPr id="1462" name="Google Shape;1462;p6"/>
          <p:cNvSpPr txBox="1">
            <a:spLocks noGrp="1"/>
          </p:cNvSpPr>
          <p:nvPr>
            <p:ph type="body" idx="7"/>
          </p:nvPr>
        </p:nvSpPr>
        <p:spPr>
          <a:xfrm>
            <a:off x="1044439" y="3804369"/>
            <a:ext cx="3433231" cy="104297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000"/>
              <a:buNone/>
            </a:pPr>
            <a:r>
              <a:rPr lang="en-JM"/>
              <a:t>Montre ou gen koutwazi.</a:t>
            </a:r>
            <a:endParaRPr/>
          </a:p>
        </p:txBody>
      </p:sp>
      <p:sp>
        <p:nvSpPr>
          <p:cNvPr id="1463" name="Google Shape;1463;p6"/>
          <p:cNvSpPr txBox="1">
            <a:spLocks noGrp="1"/>
          </p:cNvSpPr>
          <p:nvPr>
            <p:ph type="body" idx="8"/>
          </p:nvPr>
        </p:nvSpPr>
        <p:spPr>
          <a:xfrm>
            <a:off x="1044438" y="4959551"/>
            <a:ext cx="3433231" cy="104297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000"/>
              <a:buNone/>
            </a:pPr>
            <a:r>
              <a:rPr lang="en-JM"/>
              <a:t>Poze kesyon.</a:t>
            </a:r>
            <a:endParaRPr/>
          </a:p>
        </p:txBody>
      </p:sp>
      <p:sp>
        <p:nvSpPr>
          <p:cNvPr id="1464" name="Google Shape;1464;p6"/>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JM"/>
              <a:t>Gid pou atelye yo </a:t>
            </a:r>
            <a:endParaRPr/>
          </a:p>
        </p:txBody>
      </p:sp>
      <p:pic>
        <p:nvPicPr>
          <p:cNvPr id="1465" name="Google Shape;1465;p6"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466" name="Google Shape;1466;p6" descr="Icon&#10;&#10;Description automatically generated"/>
          <p:cNvPicPr preferRelativeResize="0"/>
          <p:nvPr/>
        </p:nvPicPr>
        <p:blipFill rotWithShape="1">
          <a:blip r:embed="rId4">
            <a:alphaModFix/>
          </a:blip>
          <a:srcRect/>
          <a:stretch/>
        </p:blipFill>
        <p:spPr>
          <a:xfrm>
            <a:off x="350915" y="5188440"/>
            <a:ext cx="585197" cy="585197"/>
          </a:xfrm>
          <a:prstGeom prst="rect">
            <a:avLst/>
          </a:prstGeom>
          <a:noFill/>
          <a:ln>
            <a:noFill/>
          </a:ln>
        </p:spPr>
      </p:pic>
      <p:pic>
        <p:nvPicPr>
          <p:cNvPr id="1467" name="Google Shape;1467;p6" descr="Icon&#10;&#10;Description automatically generated"/>
          <p:cNvPicPr preferRelativeResize="0"/>
          <p:nvPr/>
        </p:nvPicPr>
        <p:blipFill rotWithShape="1">
          <a:blip r:embed="rId5">
            <a:alphaModFix/>
          </a:blip>
          <a:srcRect/>
          <a:stretch/>
        </p:blipFill>
        <p:spPr>
          <a:xfrm>
            <a:off x="350915" y="4116743"/>
            <a:ext cx="585197" cy="418227"/>
          </a:xfrm>
          <a:prstGeom prst="rect">
            <a:avLst/>
          </a:prstGeom>
          <a:noFill/>
          <a:ln>
            <a:noFill/>
          </a:ln>
        </p:spPr>
      </p:pic>
      <p:pic>
        <p:nvPicPr>
          <p:cNvPr id="1468" name="Google Shape;1468;p6"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3" name="Google Shape;1473;p1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rgbClr val="006FB6"/>
              </a:buClr>
              <a:buSzPts val="5000"/>
              <a:buFont typeface="Calibri"/>
              <a:buNone/>
            </a:pPr>
            <a:r>
              <a:rPr lang="en-JM" sz="5400"/>
              <a:t>Pwouve sa</a:t>
            </a:r>
            <a:r>
              <a:rPr lang="en-JM">
                <a:solidFill>
                  <a:srgbClr val="006FB6"/>
                </a:solidFill>
              </a:rPr>
              <a:t>!</a:t>
            </a:r>
            <a:endParaRPr/>
          </a:p>
        </p:txBody>
      </p:sp>
      <p:sp>
        <p:nvSpPr>
          <p:cNvPr id="1474" name="Google Shape;1474;p11"/>
          <p:cNvSpPr txBox="1">
            <a:spLocks noGrp="1"/>
          </p:cNvSpPr>
          <p:nvPr>
            <p:ph type="body" idx="1"/>
          </p:nvPr>
        </p:nvSpPr>
        <p:spPr>
          <a:xfrm>
            <a:off x="9222888" y="3510939"/>
            <a:ext cx="2497200" cy="31020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SzPts val="2100"/>
              <a:buNone/>
            </a:pPr>
            <a:r>
              <a:rPr lang="en-JM" sz="2600">
                <a:solidFill>
                  <a:srgbClr val="0771BA"/>
                </a:solidFill>
              </a:rPr>
              <a:t>Konsèy sa a ap ede timoun yo kenbe lide yo dapre sa liv la di olye yo kreye lide oswa soti nan sijè a!</a:t>
            </a:r>
            <a:endParaRPr sz="2600">
              <a:solidFill>
                <a:srgbClr val="0771BA"/>
              </a:solidFill>
            </a:endParaRPr>
          </a:p>
          <a:p>
            <a:pPr marL="0" lvl="0" indent="0" algn="ctr" rtl="0">
              <a:lnSpc>
                <a:spcPct val="90000"/>
              </a:lnSpc>
              <a:spcBef>
                <a:spcPts val="1000"/>
              </a:spcBef>
              <a:spcAft>
                <a:spcPts val="0"/>
              </a:spcAft>
              <a:buClr>
                <a:srgbClr val="006FB6"/>
              </a:buClr>
              <a:buSzPts val="1950"/>
              <a:buNone/>
            </a:pPr>
            <a:endParaRPr sz="2600">
              <a:solidFill>
                <a:srgbClr val="006FB6"/>
              </a:solidFill>
            </a:endParaRPr>
          </a:p>
        </p:txBody>
      </p:sp>
      <p:pic>
        <p:nvPicPr>
          <p:cNvPr id="1475" name="Google Shape;1475;p11"/>
          <p:cNvPicPr preferRelativeResize="0">
            <a:picLocks noGrp="1"/>
          </p:cNvPicPr>
          <p:nvPr>
            <p:ph type="pic" idx="2"/>
          </p:nvPr>
        </p:nvPicPr>
        <p:blipFill rotWithShape="1">
          <a:blip r:embed="rId3">
            <a:alphaModFix/>
          </a:blip>
          <a:srcRect/>
          <a:stretch/>
        </p:blipFill>
        <p:spPr>
          <a:xfrm>
            <a:off x="9665414" y="1350300"/>
            <a:ext cx="1612164" cy="1894800"/>
          </a:xfrm>
          <a:prstGeom prst="rect">
            <a:avLst/>
          </a:prstGeom>
          <a:noFill/>
          <a:ln>
            <a:noFill/>
          </a:ln>
        </p:spPr>
      </p:pic>
      <p:sp>
        <p:nvSpPr>
          <p:cNvPr id="1476" name="Google Shape;1476;p11"/>
          <p:cNvSpPr txBox="1">
            <a:spLocks noGrp="1"/>
          </p:cNvSpPr>
          <p:nvPr>
            <p:ph type="title" idx="3"/>
          </p:nvPr>
        </p:nvSpPr>
        <p:spPr>
          <a:xfrm>
            <a:off x="371850" y="25488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JM"/>
              <a:t>2</a:t>
            </a:r>
            <a:endParaRPr/>
          </a:p>
        </p:txBody>
      </p:sp>
      <p:sp>
        <p:nvSpPr>
          <p:cNvPr id="1477" name="Google Shape;1477;p11"/>
          <p:cNvSpPr txBox="1">
            <a:spLocks noGrp="1"/>
          </p:cNvSpPr>
          <p:nvPr>
            <p:ph type="title" idx="5"/>
          </p:nvPr>
        </p:nvSpPr>
        <p:spPr>
          <a:xfrm>
            <a:off x="371850" y="392951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JM"/>
              <a:t>3</a:t>
            </a:r>
            <a:endParaRPr/>
          </a:p>
        </p:txBody>
      </p:sp>
      <p:sp>
        <p:nvSpPr>
          <p:cNvPr id="1478" name="Google Shape;1478;p11"/>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3200"/>
              <a:buNone/>
            </a:pPr>
            <a:r>
              <a:rPr lang="en-JM" sz="3200"/>
              <a:t>Di lide ou.</a:t>
            </a:r>
            <a:endParaRPr sz="3200"/>
          </a:p>
        </p:txBody>
      </p:sp>
      <p:sp>
        <p:nvSpPr>
          <p:cNvPr id="1479" name="Google Shape;1479;p11"/>
          <p:cNvSpPr txBox="1">
            <a:spLocks noGrp="1"/>
          </p:cNvSpPr>
          <p:nvPr>
            <p:ph type="body" idx="7"/>
          </p:nvPr>
        </p:nvSpPr>
        <p:spPr>
          <a:xfrm>
            <a:off x="1340850" y="2373600"/>
            <a:ext cx="4917000" cy="102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3200"/>
              <a:buNone/>
            </a:pPr>
            <a:r>
              <a:rPr lang="en-JM" sz="3200"/>
              <a:t>Di detay ki asosye avèk lide ou.</a:t>
            </a:r>
            <a:endParaRPr sz="3200"/>
          </a:p>
        </p:txBody>
      </p:sp>
      <p:sp>
        <p:nvSpPr>
          <p:cNvPr id="1480" name="Google Shape;1480;p11"/>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3200"/>
              <a:buNone/>
            </a:pPr>
            <a:r>
              <a:rPr lang="en-JM" sz="3200"/>
              <a:t>Jwenn imaj oswa mo nan liv la ki pwouve lide/panse ou yo.</a:t>
            </a:r>
            <a:endParaRPr sz="3200"/>
          </a:p>
        </p:txBody>
      </p:sp>
      <p:sp>
        <p:nvSpPr>
          <p:cNvPr id="1481" name="Google Shape;1481;p11"/>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JM"/>
              <a:t>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6" name="Google Shape;1486;p12"/>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en-JM" sz="3000"/>
              <a:t>Prèv ki montre yon bagay vrè.</a:t>
            </a:r>
            <a:endParaRPr/>
          </a:p>
        </p:txBody>
      </p:sp>
      <p:sp>
        <p:nvSpPr>
          <p:cNvPr id="1487" name="Google Shape;1487;p1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en-JM" sz="3000"/>
              <a:t>Yon ti pòsyon tèks la, tankou egzanp oswa eleman.</a:t>
            </a:r>
            <a:endParaRPr/>
          </a:p>
        </p:txBody>
      </p:sp>
      <p:sp>
        <p:nvSpPr>
          <p:cNvPr id="1488" name="Google Shape;1488;p12"/>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89" name="Google Shape;1489;p1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90" name="Google Shape;1490;p1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JM" sz="4000" b="1"/>
              <a:t>Endikasyon </a:t>
            </a:r>
            <a:endParaRPr/>
          </a:p>
        </p:txBody>
      </p:sp>
      <p:sp>
        <p:nvSpPr>
          <p:cNvPr id="1491" name="Google Shape;1491;p12"/>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Clr>
                <a:schemeClr val="dk1"/>
              </a:buClr>
              <a:buSzPts val="4000"/>
              <a:buFont typeface="Arial"/>
              <a:buNone/>
            </a:pPr>
            <a:r>
              <a:rPr lang="en-JM" sz="4000" b="1"/>
              <a:t>detay</a:t>
            </a:r>
            <a:endParaRPr/>
          </a:p>
        </p:txBody>
      </p:sp>
      <p:sp>
        <p:nvSpPr>
          <p:cNvPr id="1492" name="Google Shape;1492;p12"/>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93" name="Google Shape;1493;p12"/>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94" name="Google Shape;1494;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JM"/>
              <a:t>Verifye tèm alfabetizasyon yo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sp>
        <p:nvSpPr>
          <p:cNvPr id="1499" name="Google Shape;1499;p1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Arial"/>
              <a:buNone/>
            </a:pPr>
            <a:r>
              <a:rPr lang="en-JM"/>
              <a:t>An nou obsève</a:t>
            </a:r>
            <a:endParaRPr/>
          </a:p>
        </p:txBody>
      </p:sp>
      <p:sp>
        <p:nvSpPr>
          <p:cNvPr id="1500" name="Google Shape;1500;p13"/>
          <p:cNvSpPr>
            <a:spLocks noGrp="1"/>
          </p:cNvSpPr>
          <p:nvPr>
            <p:ph type="pic" idx="2"/>
          </p:nvPr>
        </p:nvSpPr>
        <p:spPr>
          <a:xfrm>
            <a:off x="9282749" y="1283634"/>
            <a:ext cx="2377500" cy="2746800"/>
          </a:xfrm>
          <a:prstGeom prst="rect">
            <a:avLst/>
          </a:prstGeom>
          <a:noFill/>
          <a:ln>
            <a:noFill/>
          </a:ln>
        </p:spPr>
        <p:txBody>
          <a:bodyPr/>
          <a:lstStyle/>
          <a:p>
            <a:endParaRPr lang="en-US"/>
          </a:p>
        </p:txBody>
      </p:sp>
      <p:sp>
        <p:nvSpPr>
          <p:cNvPr id="1501" name="Google Shape;1501;p13"/>
          <p:cNvSpPr txBox="1">
            <a:spLocks noGrp="1"/>
          </p:cNvSpPr>
          <p:nvPr>
            <p:ph type="body" idx="1"/>
          </p:nvPr>
        </p:nvSpPr>
        <p:spPr>
          <a:xfrm>
            <a:off x="8963526" y="4168797"/>
            <a:ext cx="3038100" cy="2076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4000"/>
              <a:buNone/>
            </a:pPr>
            <a:endParaRPr/>
          </a:p>
        </p:txBody>
      </p:sp>
      <p:pic>
        <p:nvPicPr>
          <p:cNvPr id="1502" name="Google Shape;1502;p13" descr="Learn how to improve your child's reading comprehension by using our Prove it reading tip!" title="Prove it!">
            <a:hlinkClick r:id="rId3"/>
          </p:cNvPr>
          <p:cNvPicPr preferRelativeResize="0"/>
          <p:nvPr/>
        </p:nvPicPr>
        <p:blipFill rotWithShape="1">
          <a:blip r:embed="rId4">
            <a:alphaModFix/>
          </a:blip>
          <a:srcRect/>
          <a:stretch/>
        </p:blipFill>
        <p:spPr>
          <a:xfrm>
            <a:off x="1051334" y="983888"/>
            <a:ext cx="6520290" cy="4890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sp>
        <p:nvSpPr>
          <p:cNvPr id="1507" name="Google Shape;1507;p1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rgbClr val="006FB6"/>
              </a:buClr>
              <a:buSzPts val="5400"/>
              <a:buFont typeface="Arial"/>
              <a:buNone/>
            </a:pPr>
            <a:r>
              <a:rPr lang="en-JM" sz="5400">
                <a:solidFill>
                  <a:srgbClr val="006FB6"/>
                </a:solidFill>
              </a:rPr>
              <a:t>Di lide ou </a:t>
            </a:r>
            <a:endParaRPr/>
          </a:p>
        </p:txBody>
      </p:sp>
      <p:pic>
        <p:nvPicPr>
          <p:cNvPr id="1508" name="Google Shape;1508;p14" descr="A picture containing person, child, laptop, indoor&#10;&#10;Description generated with very high confidence"/>
          <p:cNvPicPr preferRelativeResize="0">
            <a:picLocks noGrp="1"/>
          </p:cNvPicPr>
          <p:nvPr>
            <p:ph type="pic" idx="2"/>
          </p:nvPr>
        </p:nvPicPr>
        <p:blipFill rotWithShape="1">
          <a:blip r:embed="rId3">
            <a:alphaModFix/>
          </a:blip>
          <a:srcRect l="3367" r="3357"/>
          <a:stretch/>
        </p:blipFill>
        <p:spPr>
          <a:xfrm>
            <a:off x="8855242" y="1283634"/>
            <a:ext cx="3146481" cy="2534389"/>
          </a:xfrm>
          <a:prstGeom prst="rect">
            <a:avLst/>
          </a:prstGeom>
          <a:noFill/>
          <a:ln w="19050" cap="sq" cmpd="sng">
            <a:solidFill>
              <a:srgbClr val="666666"/>
            </a:solidFill>
            <a:prstDash val="solid"/>
            <a:miter lim="800000"/>
            <a:headEnd type="none" w="sm" len="sm"/>
            <a:tailEnd type="none" w="sm" len="sm"/>
          </a:ln>
        </p:spPr>
      </p:pic>
      <p:sp>
        <p:nvSpPr>
          <p:cNvPr id="1509" name="Google Shape;1509;p14"/>
          <p:cNvSpPr txBox="1">
            <a:spLocks noGrp="1"/>
          </p:cNvSpPr>
          <p:nvPr>
            <p:ph type="body" idx="3"/>
          </p:nvPr>
        </p:nvSpPr>
        <p:spPr>
          <a:xfrm>
            <a:off x="8855242" y="4010927"/>
            <a:ext cx="3146400" cy="1342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6FB6"/>
              </a:buClr>
              <a:buSzPts val="2400"/>
              <a:buNone/>
            </a:pPr>
            <a:r>
              <a:rPr lang="en-JM" sz="2400"/>
              <a:t>Si pitit ou gen pwoblèm pou vini avèk yon lide, ou kapab ede li </a:t>
            </a:r>
            <a:r>
              <a:rPr lang="en-JM" sz="2400" b="1"/>
              <a:t>depi ou prezante youn.</a:t>
            </a:r>
            <a:r>
              <a:rPr lang="en-JM" sz="2400"/>
              <a:t> Answit mande pitit ou detay yo ak prèv yo.</a:t>
            </a:r>
            <a:endParaRPr/>
          </a:p>
          <a:p>
            <a:pPr marL="0" lvl="0" indent="0" algn="ctr" rtl="0">
              <a:lnSpc>
                <a:spcPct val="90000"/>
              </a:lnSpc>
              <a:spcBef>
                <a:spcPts val="1000"/>
              </a:spcBef>
              <a:spcAft>
                <a:spcPts val="0"/>
              </a:spcAft>
              <a:buClr>
                <a:srgbClr val="006FB6"/>
              </a:buClr>
              <a:buSzPts val="2100"/>
              <a:buFont typeface="Arial"/>
              <a:buNone/>
            </a:pPr>
            <a:endParaRPr/>
          </a:p>
        </p:txBody>
      </p:sp>
      <p:pic>
        <p:nvPicPr>
          <p:cNvPr id="1510" name="Google Shape;1510;p14" descr="A bird standing on top of a grass covered field&#10;&#10;Description automatically generated"/>
          <p:cNvPicPr preferRelativeResize="0">
            <a:picLocks noGrp="1"/>
          </p:cNvPicPr>
          <p:nvPr>
            <p:ph type="body" idx="4"/>
          </p:nvPr>
        </p:nvPicPr>
        <p:blipFill rotWithShape="1">
          <a:blip r:embed="rId4">
            <a:alphaModFix/>
          </a:blip>
          <a:srcRect/>
          <a:stretch/>
        </p:blipFill>
        <p:spPr>
          <a:xfrm>
            <a:off x="5680590" y="1703388"/>
            <a:ext cx="2743800" cy="3237000"/>
          </a:xfrm>
          <a:prstGeom prst="rect">
            <a:avLst/>
          </a:prstGeom>
          <a:noFill/>
          <a:ln w="9525" cap="flat" cmpd="sng">
            <a:solidFill>
              <a:srgbClr val="666666"/>
            </a:solidFill>
            <a:prstDash val="solid"/>
            <a:round/>
            <a:headEnd type="none" w="sm" len="sm"/>
            <a:tailEnd type="none" w="sm" len="sm"/>
          </a:ln>
        </p:spPr>
      </p:pic>
      <p:pic>
        <p:nvPicPr>
          <p:cNvPr id="1511" name="Google Shape;1511;p14" descr="A close up of a flower&#10;&#10;Description automatically generated"/>
          <p:cNvPicPr preferRelativeResize="0">
            <a:picLocks noGrp="1"/>
          </p:cNvPicPr>
          <p:nvPr>
            <p:ph type="body" idx="5"/>
          </p:nvPr>
        </p:nvPicPr>
        <p:blipFill rotWithShape="1">
          <a:blip r:embed="rId5">
            <a:alphaModFix/>
          </a:blip>
          <a:srcRect/>
          <a:stretch/>
        </p:blipFill>
        <p:spPr>
          <a:xfrm>
            <a:off x="2976404" y="1703388"/>
            <a:ext cx="2589600" cy="3237000"/>
          </a:xfrm>
          <a:prstGeom prst="rect">
            <a:avLst/>
          </a:prstGeom>
          <a:noFill/>
          <a:ln w="9525" cap="flat" cmpd="sng">
            <a:solidFill>
              <a:srgbClr val="666666"/>
            </a:solidFill>
            <a:prstDash val="solid"/>
            <a:round/>
            <a:headEnd type="none" w="sm" len="sm"/>
            <a:tailEnd type="none" w="sm" len="sm"/>
          </a:ln>
        </p:spPr>
      </p:pic>
      <p:sp>
        <p:nvSpPr>
          <p:cNvPr id="1512" name="Google Shape;1512;p14"/>
          <p:cNvSpPr txBox="1">
            <a:spLocks noGrp="1"/>
          </p:cNvSpPr>
          <p:nvPr>
            <p:ph type="body" idx="6"/>
          </p:nvPr>
        </p:nvSpPr>
        <p:spPr>
          <a:xfrm>
            <a:off x="1044500" y="5256200"/>
            <a:ext cx="7379700" cy="898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800"/>
              <a:buNone/>
            </a:pPr>
            <a:r>
              <a:rPr lang="en-JM"/>
              <a:t>Kisa panse ou yo ye apre ou li paj sa yo?</a:t>
            </a:r>
            <a:endParaRPr/>
          </a:p>
        </p:txBody>
      </p:sp>
      <p:pic>
        <p:nvPicPr>
          <p:cNvPr id="1513" name="Google Shape;1513;p14" descr="A body of water&#10;&#10;Description automatically generated"/>
          <p:cNvPicPr preferRelativeResize="0">
            <a:picLocks noGrp="1"/>
          </p:cNvPicPr>
          <p:nvPr>
            <p:ph type="body" idx="1"/>
          </p:nvPr>
        </p:nvPicPr>
        <p:blipFill rotWithShape="1">
          <a:blip r:embed="rId6">
            <a:alphaModFix/>
          </a:blip>
          <a:srcRect/>
          <a:stretch/>
        </p:blipFill>
        <p:spPr>
          <a:xfrm>
            <a:off x="190500" y="1727957"/>
            <a:ext cx="2601900" cy="3187800"/>
          </a:xfrm>
          <a:prstGeom prst="rect">
            <a:avLst/>
          </a:prstGeom>
          <a:noFill/>
          <a:ln w="9525" cap="flat" cmpd="sng">
            <a:solidFill>
              <a:srgbClr val="666666"/>
            </a:solidFill>
            <a:prstDash val="solid"/>
            <a:round/>
            <a:headEnd type="none" w="sm" len="sm"/>
            <a:tailEnd type="none" w="sm" len="sm"/>
          </a:ln>
        </p:spPr>
      </p:pic>
      <p:pic>
        <p:nvPicPr>
          <p:cNvPr id="1514" name="Google Shape;1514;p14"/>
          <p:cNvPicPr preferRelativeResize="0"/>
          <p:nvPr/>
        </p:nvPicPr>
        <p:blipFill rotWithShape="1">
          <a:blip r:embed="rId7">
            <a:alphaModFix/>
          </a:blip>
          <a:srcRect t="-1666"/>
          <a:stretch/>
        </p:blipFill>
        <p:spPr>
          <a:xfrm>
            <a:off x="382900" y="5256200"/>
            <a:ext cx="463274" cy="685775"/>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873</Words>
  <Application>Microsoft Macintosh PowerPoint</Application>
  <PresentationFormat>Widescreen</PresentationFormat>
  <Paragraphs>86</Paragraphs>
  <Slides>17</Slides>
  <Notes>17</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17</vt:i4>
      </vt:variant>
    </vt:vector>
  </HeadingPairs>
  <TitlesOfParts>
    <vt:vector size="30" baseType="lpstr">
      <vt:lpstr>Arial</vt:lpstr>
      <vt:lpstr>Calibri</vt:lpstr>
      <vt:lpstr>Noto Sans Symbols</vt:lpstr>
      <vt:lpstr>1_Custom Design</vt:lpstr>
      <vt:lpstr>Title Slides</vt:lpstr>
      <vt:lpstr>2_Main Slides</vt:lpstr>
      <vt:lpstr>3_Custom Design</vt:lpstr>
      <vt:lpstr>Right Side Bar Slides</vt:lpstr>
      <vt:lpstr>Left Sidebar Slides</vt:lpstr>
      <vt:lpstr>Main Slides</vt:lpstr>
      <vt:lpstr>Custom Design</vt:lpstr>
      <vt:lpstr>Left Sidebar Slides</vt:lpstr>
      <vt:lpstr>1_Right Side Bar Slides</vt:lpstr>
      <vt:lpstr>Workshop guide</vt:lpstr>
      <vt:lpstr>Pwouve sa!</vt:lpstr>
      <vt:lpstr>Ajanda </vt:lpstr>
      <vt:lpstr>Sondaj sou Konfyans Familyal</vt:lpstr>
      <vt:lpstr>Gid pou atelye yo </vt:lpstr>
      <vt:lpstr>Pwouve sa!</vt:lpstr>
      <vt:lpstr>Verifye tèm alfabetizasyon yo</vt:lpstr>
      <vt:lpstr>An nou obsève</vt:lpstr>
      <vt:lpstr>Di lide ou </vt:lpstr>
      <vt:lpstr>Di detay ki koresponn avèk lide ou</vt:lpstr>
      <vt:lpstr>Jwenn imaj/mo</vt:lpstr>
      <vt:lpstr>Lekti  = konvèsasyon (K-1)</vt:lpstr>
      <vt:lpstr>Lekti = konvèsasyon (2-3)</vt:lpstr>
      <vt:lpstr>Fanmi plizyè lang</vt:lpstr>
      <vt:lpstr>Practice time</vt:lpstr>
      <vt:lpstr>Refleksyon  </vt:lpstr>
      <vt:lpstr>Remak, souple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Denise D'Amaddio</dc:creator>
  <cp:lastModifiedBy>e.howard@springboardcollaborative.org</cp:lastModifiedBy>
  <cp:revision>1</cp:revision>
  <dcterms:modified xsi:type="dcterms:W3CDTF">2025-02-07T16:48:55Z</dcterms:modified>
</cp:coreProperties>
</file>