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56" r:id="rId6"/>
    <p:sldMasterId id="2147483675" r:id="rId7"/>
    <p:sldMasterId id="2147483683" r:id="rId8"/>
    <p:sldMasterId id="2147483694" r:id="rId9"/>
    <p:sldMasterId id="2147483703" r:id="rId10"/>
    <p:sldMasterId id="2147483718" r:id="rId11"/>
    <p:sldMasterId id="2147483726" r:id="rId12"/>
    <p:sldMasterId id="2147483735" r:id="rId13"/>
    <p:sldMasterId id="2147483750"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3" roundtripDataSignature="AMtx7mhBH/S+4/5UnQYBKjQRRGAeWhAW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5.xml"/><Relationship Id="rId22" Type="http://schemas.openxmlformats.org/officeDocument/2006/relationships/slide" Target="slides/slide7.xml"/><Relationship Id="rId21" Type="http://schemas.openxmlformats.org/officeDocument/2006/relationships/slide" Target="slides/slide6.xml"/><Relationship Id="rId24" Type="http://schemas.openxmlformats.org/officeDocument/2006/relationships/slide" Target="slides/slide9.xml"/><Relationship Id="rId23" Type="http://schemas.openxmlformats.org/officeDocument/2006/relationships/slide" Target="slides/slide8.xml"/><Relationship Id="rId1" Type="http://schemas.openxmlformats.org/officeDocument/2006/relationships/theme" Target="theme/theme10.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1.xml"/><Relationship Id="rId25" Type="http://schemas.openxmlformats.org/officeDocument/2006/relationships/slide" Target="slides/slide10.xml"/><Relationship Id="rId28" Type="http://schemas.openxmlformats.org/officeDocument/2006/relationships/slide" Target="slides/slide13.xml"/><Relationship Id="rId27" Type="http://schemas.openxmlformats.org/officeDocument/2006/relationships/slide" Target="slides/slide12.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4.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6.xml"/><Relationship Id="rId30" Type="http://schemas.openxmlformats.org/officeDocument/2006/relationships/slide" Target="slides/slide15.xml"/><Relationship Id="rId11" Type="http://schemas.openxmlformats.org/officeDocument/2006/relationships/slideMaster" Target="slideMasters/slideMaster8.xml"/><Relationship Id="rId33" Type="http://customschemas.google.com/relationships/presentationmetadata" Target="metadata"/><Relationship Id="rId10" Type="http://schemas.openxmlformats.org/officeDocument/2006/relationships/slideMaster" Target="slideMasters/slideMaster7.xml"/><Relationship Id="rId32" Type="http://schemas.openxmlformats.org/officeDocument/2006/relationships/slide" Target="slides/slide17.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15" Type="http://schemas.openxmlformats.org/officeDocument/2006/relationships/notesMaster" Target="notesMasters/notesMaster1.xml"/><Relationship Id="rId14" Type="http://schemas.openxmlformats.org/officeDocument/2006/relationships/slideMaster" Target="slideMasters/slideMaster11.xml"/><Relationship Id="rId17" Type="http://schemas.openxmlformats.org/officeDocument/2006/relationships/slide" Target="slides/slide2.xml"/><Relationship Id="rId16" Type="http://schemas.openxmlformats.org/officeDocument/2006/relationships/slide" Target="slides/slide1.xml"/><Relationship Id="rId19" Type="http://schemas.openxmlformats.org/officeDocument/2006/relationships/slide" Target="slides/slide4.xml"/><Relationship Id="rId1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6yrEOI8RRJw"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9" name="Shape 1419"/>
        <p:cNvGrpSpPr/>
        <p:nvPr/>
      </p:nvGrpSpPr>
      <p:grpSpPr>
        <a:xfrm>
          <a:off x="0" y="0"/>
          <a:ext cx="0" cy="0"/>
          <a:chOff x="0" y="0"/>
          <a:chExt cx="0" cy="0"/>
        </a:xfrm>
      </p:grpSpPr>
      <p:sp>
        <p:nvSpPr>
          <p:cNvPr id="1420" name="Google Shape;1420;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21" name="Google Shape;1421;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p15:notes"/>
          <p:cNvSpPr/>
          <p:nvPr>
            <p:ph idx="2" type="sldImg"/>
          </p:nvPr>
        </p:nvSpPr>
        <p:spPr>
          <a:xfrm>
            <a:off x="35337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0" name="Google Shape;1520;p1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7" name="Shape 1527"/>
        <p:cNvGrpSpPr/>
        <p:nvPr/>
      </p:nvGrpSpPr>
      <p:grpSpPr>
        <a:xfrm>
          <a:off x="0" y="0"/>
          <a:ext cx="0" cy="0"/>
          <a:chOff x="0" y="0"/>
          <a:chExt cx="0" cy="0"/>
        </a:xfrm>
      </p:grpSpPr>
      <p:sp>
        <p:nvSpPr>
          <p:cNvPr id="1528" name="Google Shape;1528;p16:notes"/>
          <p:cNvSpPr/>
          <p:nvPr>
            <p:ph idx="2" type="sldImg"/>
          </p:nvPr>
        </p:nvSpPr>
        <p:spPr>
          <a:xfrm>
            <a:off x="3533775" y="115888"/>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9" name="Google Shape;1529;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4" name="Shape 1534"/>
        <p:cNvGrpSpPr/>
        <p:nvPr/>
      </p:nvGrpSpPr>
      <p:grpSpPr>
        <a:xfrm>
          <a:off x="0" y="0"/>
          <a:ext cx="0" cy="0"/>
          <a:chOff x="0" y="0"/>
          <a:chExt cx="0" cy="0"/>
        </a:xfrm>
      </p:grpSpPr>
      <p:sp>
        <p:nvSpPr>
          <p:cNvPr id="1535" name="Google Shape;1535;p17: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36" name="Google Shape;1536;p17: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4" name="Shape 1544"/>
        <p:cNvGrpSpPr/>
        <p:nvPr/>
      </p:nvGrpSpPr>
      <p:grpSpPr>
        <a:xfrm>
          <a:off x="0" y="0"/>
          <a:ext cx="0" cy="0"/>
          <a:chOff x="0" y="0"/>
          <a:chExt cx="0" cy="0"/>
        </a:xfrm>
      </p:grpSpPr>
      <p:sp>
        <p:nvSpPr>
          <p:cNvPr id="1545" name="Google Shape;1545;p18: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46" name="Google Shape;1546;p18: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3" name="Shape 1553"/>
        <p:cNvGrpSpPr/>
        <p:nvPr/>
      </p:nvGrpSpPr>
      <p:grpSpPr>
        <a:xfrm>
          <a:off x="0" y="0"/>
          <a:ext cx="0" cy="0"/>
          <a:chOff x="0" y="0"/>
          <a:chExt cx="0" cy="0"/>
        </a:xfrm>
      </p:grpSpPr>
      <p:sp>
        <p:nvSpPr>
          <p:cNvPr id="1554" name="Google Shape;1554;g206ec75ddb9_0_139:notes"/>
          <p:cNvSpPr/>
          <p:nvPr>
            <p:ph idx="2" type="sldImg"/>
          </p:nvPr>
        </p:nvSpPr>
        <p:spPr>
          <a:xfrm>
            <a:off x="128588" y="104775"/>
            <a:ext cx="2079600" cy="117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5" name="Google Shape;1555;g206ec75ddb9_0_13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2" name="Shape 1562"/>
        <p:cNvGrpSpPr/>
        <p:nvPr/>
      </p:nvGrpSpPr>
      <p:grpSpPr>
        <a:xfrm>
          <a:off x="0" y="0"/>
          <a:ext cx="0" cy="0"/>
          <a:chOff x="0" y="0"/>
          <a:chExt cx="0" cy="0"/>
        </a:xfrm>
      </p:grpSpPr>
      <p:sp>
        <p:nvSpPr>
          <p:cNvPr id="1563" name="Google Shape;1563;p19: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4" name="Google Shape;1564;p19: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6" name="Shape 1576"/>
        <p:cNvGrpSpPr/>
        <p:nvPr/>
      </p:nvGrpSpPr>
      <p:grpSpPr>
        <a:xfrm>
          <a:off x="0" y="0"/>
          <a:ext cx="0" cy="0"/>
          <a:chOff x="0" y="0"/>
          <a:chExt cx="0" cy="0"/>
        </a:xfrm>
      </p:grpSpPr>
      <p:sp>
        <p:nvSpPr>
          <p:cNvPr id="1577" name="Google Shape;1577;g1f4d5fead73_0_10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78" name="Google Shape;1578;g1f4d5fead73_0_109: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4" name="Shape 1584"/>
        <p:cNvGrpSpPr/>
        <p:nvPr/>
      </p:nvGrpSpPr>
      <p:grpSpPr>
        <a:xfrm>
          <a:off x="0" y="0"/>
          <a:ext cx="0" cy="0"/>
          <a:chOff x="0" y="0"/>
          <a:chExt cx="0" cy="0"/>
        </a:xfrm>
      </p:grpSpPr>
      <p:sp>
        <p:nvSpPr>
          <p:cNvPr id="1585" name="Google Shape;1585;p2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86" name="Google Shape;1586;p2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6" name="Shape 1426"/>
        <p:cNvGrpSpPr/>
        <p:nvPr/>
      </p:nvGrpSpPr>
      <p:grpSpPr>
        <a:xfrm>
          <a:off x="0" y="0"/>
          <a:ext cx="0" cy="0"/>
          <a:chOff x="0" y="0"/>
          <a:chExt cx="0" cy="0"/>
        </a:xfrm>
      </p:grpSpPr>
      <p:sp>
        <p:nvSpPr>
          <p:cNvPr id="1427" name="Google Shape;1427;p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28" name="Google Shape;1428;p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2" name="Shape 1432"/>
        <p:cNvGrpSpPr/>
        <p:nvPr/>
      </p:nvGrpSpPr>
      <p:grpSpPr>
        <a:xfrm>
          <a:off x="0" y="0"/>
          <a:ext cx="0" cy="0"/>
          <a:chOff x="0" y="0"/>
          <a:chExt cx="0" cy="0"/>
        </a:xfrm>
      </p:grpSpPr>
      <p:sp>
        <p:nvSpPr>
          <p:cNvPr id="1433" name="Google Shape;1433;p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34" name="Google Shape;1434;p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8" name="Shape 1448"/>
        <p:cNvGrpSpPr/>
        <p:nvPr/>
      </p:nvGrpSpPr>
      <p:grpSpPr>
        <a:xfrm>
          <a:off x="0" y="0"/>
          <a:ext cx="0" cy="0"/>
          <a:chOff x="0" y="0"/>
          <a:chExt cx="0" cy="0"/>
        </a:xfrm>
      </p:grpSpPr>
      <p:sp>
        <p:nvSpPr>
          <p:cNvPr id="1449" name="Google Shape;1449;g2df98cad901_0_63:notes"/>
          <p:cNvSpPr/>
          <p:nvPr>
            <p:ph idx="2" type="sldImg"/>
          </p:nvPr>
        </p:nvSpPr>
        <p:spPr>
          <a:xfrm>
            <a:off x="508000" y="514350"/>
            <a:ext cx="81279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0" name="Google Shape;1450;g2df98cad901_0_63: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5" name="Shape 1455"/>
        <p:cNvGrpSpPr/>
        <p:nvPr/>
      </p:nvGrpSpPr>
      <p:grpSpPr>
        <a:xfrm>
          <a:off x="0" y="0"/>
          <a:ext cx="0" cy="0"/>
          <a:chOff x="0" y="0"/>
          <a:chExt cx="0" cy="0"/>
        </a:xfrm>
      </p:grpSpPr>
      <p:sp>
        <p:nvSpPr>
          <p:cNvPr id="1456" name="Google Shape;1456;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57" name="Google Shape;1457;p6: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2" name="Shape 1472"/>
        <p:cNvGrpSpPr/>
        <p:nvPr/>
      </p:nvGrpSpPr>
      <p:grpSpPr>
        <a:xfrm>
          <a:off x="0" y="0"/>
          <a:ext cx="0" cy="0"/>
          <a:chOff x="0" y="0"/>
          <a:chExt cx="0" cy="0"/>
        </a:xfrm>
      </p:grpSpPr>
      <p:sp>
        <p:nvSpPr>
          <p:cNvPr id="1473" name="Google Shape;1473;p1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74" name="Google Shape;1474;p11: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5" name="Shape 1485"/>
        <p:cNvGrpSpPr/>
        <p:nvPr/>
      </p:nvGrpSpPr>
      <p:grpSpPr>
        <a:xfrm>
          <a:off x="0" y="0"/>
          <a:ext cx="0" cy="0"/>
          <a:chOff x="0" y="0"/>
          <a:chExt cx="0" cy="0"/>
        </a:xfrm>
      </p:grpSpPr>
      <p:sp>
        <p:nvSpPr>
          <p:cNvPr id="1486" name="Google Shape;1486;p12: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7" name="Google Shape;1487;p1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8" name="Shape 1498"/>
        <p:cNvGrpSpPr/>
        <p:nvPr/>
      </p:nvGrpSpPr>
      <p:grpSpPr>
        <a:xfrm>
          <a:off x="0" y="0"/>
          <a:ext cx="0" cy="0"/>
          <a:chOff x="0" y="0"/>
          <a:chExt cx="0" cy="0"/>
        </a:xfrm>
      </p:grpSpPr>
      <p:sp>
        <p:nvSpPr>
          <p:cNvPr id="1499" name="Google Shape;1499;p13:notes"/>
          <p:cNvSpPr/>
          <p:nvPr>
            <p:ph idx="2" type="sldImg"/>
          </p:nvPr>
        </p:nvSpPr>
        <p:spPr>
          <a:xfrm>
            <a:off x="35337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0" name="Google Shape;1500;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4000"/>
              <a:buFont typeface="Arial"/>
              <a:buNone/>
            </a:pPr>
            <a:r>
              <a:rPr lang="zh-TW" u="sng">
                <a:solidFill>
                  <a:schemeClr val="hlink"/>
                </a:solidFill>
                <a:hlinkClick r:id="rId2"/>
              </a:rPr>
              <a:t>https://youtu.be/6yrEOI8RRJw</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6" name="Shape 1506"/>
        <p:cNvGrpSpPr/>
        <p:nvPr/>
      </p:nvGrpSpPr>
      <p:grpSpPr>
        <a:xfrm>
          <a:off x="0" y="0"/>
          <a:ext cx="0" cy="0"/>
          <a:chOff x="0" y="0"/>
          <a:chExt cx="0" cy="0"/>
        </a:xfrm>
      </p:grpSpPr>
      <p:sp>
        <p:nvSpPr>
          <p:cNvPr id="1507" name="Google Shape;1507;p14:notes"/>
          <p:cNvSpPr/>
          <p:nvPr>
            <p:ph idx="2" type="sldImg"/>
          </p:nvPr>
        </p:nvSpPr>
        <p:spPr>
          <a:xfrm>
            <a:off x="3533775" y="93663"/>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8" name="Google Shape;1508;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1.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20.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4.png"/><Relationship Id="rId7" Type="http://schemas.openxmlformats.org/officeDocument/2006/relationships/image" Target="../media/image19.png"/><Relationship Id="rId8" Type="http://schemas.openxmlformats.org/officeDocument/2006/relationships/image" Target="../media/image2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6.png"/><Relationship Id="rId7" Type="http://schemas.openxmlformats.org/officeDocument/2006/relationships/image" Target="../media/image19.png"/><Relationship Id="rId8" Type="http://schemas.openxmlformats.org/officeDocument/2006/relationships/image" Target="../media/image2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33.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3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4.png"/><Relationship Id="rId7" Type="http://schemas.openxmlformats.org/officeDocument/2006/relationships/image" Target="../media/image19.png"/><Relationship Id="rId8" Type="http://schemas.openxmlformats.org/officeDocument/2006/relationships/image" Target="../media/image2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32.jpg"/><Relationship Id="rId5" Type="http://schemas.openxmlformats.org/officeDocument/2006/relationships/image" Target="../media/image9.png"/><Relationship Id="rId6" Type="http://schemas.openxmlformats.org/officeDocument/2006/relationships/image" Target="../media/image26.png"/><Relationship Id="rId7" Type="http://schemas.openxmlformats.org/officeDocument/2006/relationships/image" Target="../media/image19.png"/><Relationship Id="rId8" Type="http://schemas.openxmlformats.org/officeDocument/2006/relationships/image" Target="../media/image2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31.jpg"/><Relationship Id="rId4" Type="http://schemas.openxmlformats.org/officeDocument/2006/relationships/image" Target="../media/image7.png"/><Relationship Id="rId5" Type="http://schemas.openxmlformats.org/officeDocument/2006/relationships/image" Target="../media/image15.png"/><Relationship Id="rId6"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0.jpg"/><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15.png"/><Relationship Id="rId6"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35.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4.png"/><Relationship Id="rId7" Type="http://schemas.openxmlformats.org/officeDocument/2006/relationships/image" Target="../media/image19.png"/><Relationship Id="rId8" Type="http://schemas.openxmlformats.org/officeDocument/2006/relationships/image" Target="../media/image2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6.png"/><Relationship Id="rId7" Type="http://schemas.openxmlformats.org/officeDocument/2006/relationships/image" Target="../media/image19.png"/><Relationship Id="rId8" Type="http://schemas.openxmlformats.org/officeDocument/2006/relationships/image" Target="../media/image2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33.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33.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4.png"/><Relationship Id="rId7" Type="http://schemas.openxmlformats.org/officeDocument/2006/relationships/image" Target="../media/image19.png"/><Relationship Id="rId8" Type="http://schemas.openxmlformats.org/officeDocument/2006/relationships/image" Target="../media/image25.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32.jpg"/><Relationship Id="rId5" Type="http://schemas.openxmlformats.org/officeDocument/2006/relationships/image" Target="../media/image9.png"/><Relationship Id="rId6" Type="http://schemas.openxmlformats.org/officeDocument/2006/relationships/image" Target="../media/image26.png"/><Relationship Id="rId7" Type="http://schemas.openxmlformats.org/officeDocument/2006/relationships/image" Target="../media/image19.png"/><Relationship Id="rId8" Type="http://schemas.openxmlformats.org/officeDocument/2006/relationships/image" Target="../media/image27.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31.jpg"/><Relationship Id="rId4" Type="http://schemas.openxmlformats.org/officeDocument/2006/relationships/image" Target="../media/image7.png"/><Relationship Id="rId5" Type="http://schemas.openxmlformats.org/officeDocument/2006/relationships/image" Target="../media/image15.png"/><Relationship Id="rId6"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0.jpg"/><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15.png"/><Relationship Id="rId6"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35.jp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7.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7.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7.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1.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2.jp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1.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1.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7.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7.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7.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7.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1.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1.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7.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7.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0.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7"/>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7"/>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7"/>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7"/>
          <p:cNvGrpSpPr/>
          <p:nvPr/>
        </p:nvGrpSpPr>
        <p:grpSpPr>
          <a:xfrm>
            <a:off x="-12180" y="5607273"/>
            <a:ext cx="12219900" cy="83414"/>
            <a:chOff x="-12180" y="5607273"/>
            <a:chExt cx="12219900" cy="83414"/>
          </a:xfrm>
        </p:grpSpPr>
        <p:cxnSp>
          <p:nvCxnSpPr>
            <p:cNvPr id="12" name="Google Shape;12;p27"/>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7"/>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1">
    <p:spTree>
      <p:nvGrpSpPr>
        <p:cNvPr id="116" name="Shape 116"/>
        <p:cNvGrpSpPr/>
        <p:nvPr/>
      </p:nvGrpSpPr>
      <p:grpSpPr>
        <a:xfrm>
          <a:off x="0" y="0"/>
          <a:ext cx="0" cy="0"/>
          <a:chOff x="0" y="0"/>
          <a:chExt cx="0" cy="0"/>
        </a:xfrm>
      </p:grpSpPr>
      <p:sp>
        <p:nvSpPr>
          <p:cNvPr id="117" name="Google Shape;117;p96"/>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 name="Google Shape;118;p96"/>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 name="Google Shape;119;p96"/>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 name="Google Shape;120;p9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1" name="Google Shape;121;p9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2" name="Google Shape;122;p9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3" name="Google Shape;123;p9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 name="Google Shape;124;p9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 name="Google Shape;125;p9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 name="Google Shape;126;p9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7" name="Google Shape;127;p9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8" name="Google Shape;128;p9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9" name="Google Shape;129;p9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30" name="Google Shape;130;p96"/>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96"/>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2" name="Google Shape;132;p96"/>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01" name="Shape 1401"/>
        <p:cNvGrpSpPr/>
        <p:nvPr/>
      </p:nvGrpSpPr>
      <p:grpSpPr>
        <a:xfrm>
          <a:off x="0" y="0"/>
          <a:ext cx="0" cy="0"/>
          <a:chOff x="0" y="0"/>
          <a:chExt cx="0" cy="0"/>
        </a:xfrm>
      </p:grpSpPr>
      <p:sp>
        <p:nvSpPr>
          <p:cNvPr id="1402" name="Google Shape;1402;g2df98cad901_0_99"/>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9pPr>
          </a:lstStyle>
          <a:p/>
        </p:txBody>
      </p:sp>
      <p:sp>
        <p:nvSpPr>
          <p:cNvPr id="1403" name="Google Shape;1403;g2df98cad901_0_99"/>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04" name="Shape 1404"/>
        <p:cNvGrpSpPr/>
        <p:nvPr/>
      </p:nvGrpSpPr>
      <p:grpSpPr>
        <a:xfrm>
          <a:off x="0" y="0"/>
          <a:ext cx="0" cy="0"/>
          <a:chOff x="0" y="0"/>
          <a:chExt cx="0" cy="0"/>
        </a:xfrm>
      </p:grpSpPr>
      <p:sp>
        <p:nvSpPr>
          <p:cNvPr id="1405" name="Google Shape;1405;g2df98cad901_0_102"/>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406" name="Google Shape;1406;g2df98cad901_0_102"/>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9pPr>
          </a:lstStyle>
          <a:p/>
        </p:txBody>
      </p:sp>
      <p:sp>
        <p:nvSpPr>
          <p:cNvPr id="1407" name="Google Shape;1407;g2df98cad901_0_102"/>
          <p:cNvSpPr txBox="1"/>
          <p:nvPr>
            <p:ph idx="1" type="subTitle"/>
          </p:nvPr>
        </p:nvSpPr>
        <p:spPr>
          <a:xfrm>
            <a:off x="354000" y="3737433"/>
            <a:ext cx="5393700" cy="1646700"/>
          </a:xfrm>
          <a:prstGeom prst="rect">
            <a:avLst/>
          </a:prstGeom>
          <a:noFill/>
          <a:ln>
            <a:noFill/>
          </a:ln>
        </p:spPr>
        <p:txBody>
          <a:bodyPr anchorCtr="0" anchor="ctr" bIns="121900" lIns="121900" spcFirstLastPara="1" rIns="121900" wrap="square" tIns="121900">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1408" name="Google Shape;1408;g2df98cad901_0_102"/>
          <p:cNvSpPr txBox="1"/>
          <p:nvPr>
            <p:ph idx="2" type="body"/>
          </p:nvPr>
        </p:nvSpPr>
        <p:spPr>
          <a:xfrm>
            <a:off x="6586000" y="965433"/>
            <a:ext cx="5115600" cy="49269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409" name="Google Shape;1409;g2df98cad901_0_10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10" name="Shape 1410"/>
        <p:cNvGrpSpPr/>
        <p:nvPr/>
      </p:nvGrpSpPr>
      <p:grpSpPr>
        <a:xfrm>
          <a:off x="0" y="0"/>
          <a:ext cx="0" cy="0"/>
          <a:chOff x="0" y="0"/>
          <a:chExt cx="0" cy="0"/>
        </a:xfrm>
      </p:grpSpPr>
      <p:sp>
        <p:nvSpPr>
          <p:cNvPr id="1411" name="Google Shape;1411;g2df98cad901_0_108"/>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stStyle>
          <a:p/>
        </p:txBody>
      </p:sp>
      <p:sp>
        <p:nvSpPr>
          <p:cNvPr id="1412" name="Google Shape;1412;g2df98cad901_0_108"/>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13" name="Shape 1413"/>
        <p:cNvGrpSpPr/>
        <p:nvPr/>
      </p:nvGrpSpPr>
      <p:grpSpPr>
        <a:xfrm>
          <a:off x="0" y="0"/>
          <a:ext cx="0" cy="0"/>
          <a:chOff x="0" y="0"/>
          <a:chExt cx="0" cy="0"/>
        </a:xfrm>
      </p:grpSpPr>
      <p:sp>
        <p:nvSpPr>
          <p:cNvPr id="1414" name="Google Shape;1414;g2df98cad901_0_111"/>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9pPr>
          </a:lstStyle>
          <a:p>
            <a:r>
              <a:t>xx%</a:t>
            </a:r>
          </a:p>
        </p:txBody>
      </p:sp>
      <p:sp>
        <p:nvSpPr>
          <p:cNvPr id="1415" name="Google Shape;1415;g2df98cad901_0_111"/>
          <p:cNvSpPr txBox="1"/>
          <p:nvPr>
            <p:ph idx="1" type="body"/>
          </p:nvPr>
        </p:nvSpPr>
        <p:spPr>
          <a:xfrm>
            <a:off x="415600" y="4202967"/>
            <a:ext cx="11360700" cy="1734300"/>
          </a:xfrm>
          <a:prstGeom prst="rect">
            <a:avLst/>
          </a:prstGeom>
          <a:noFill/>
          <a:ln>
            <a:noFill/>
          </a:ln>
        </p:spPr>
        <p:txBody>
          <a:bodyPr anchorCtr="0" anchor="ctr" bIns="121900" lIns="121900" spcFirstLastPara="1" rIns="121900" wrap="square" tIns="121900">
            <a:noAutofit/>
          </a:bodyPr>
          <a:lstStyle>
            <a:lvl1pPr indent="-349250" lvl="0" marL="4572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416" name="Google Shape;1416;g2df98cad901_0_111"/>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17" name="Shape 1417"/>
        <p:cNvGrpSpPr/>
        <p:nvPr/>
      </p:nvGrpSpPr>
      <p:grpSpPr>
        <a:xfrm>
          <a:off x="0" y="0"/>
          <a:ext cx="0" cy="0"/>
          <a:chOff x="0" y="0"/>
          <a:chExt cx="0" cy="0"/>
        </a:xfrm>
      </p:grpSpPr>
      <p:sp>
        <p:nvSpPr>
          <p:cNvPr id="1418" name="Google Shape;1418;g2df98cad901_0_115"/>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33" name="Shape 133"/>
        <p:cNvGrpSpPr/>
        <p:nvPr/>
      </p:nvGrpSpPr>
      <p:grpSpPr>
        <a:xfrm>
          <a:off x="0" y="0"/>
          <a:ext cx="0" cy="0"/>
          <a:chOff x="0" y="0"/>
          <a:chExt cx="0" cy="0"/>
        </a:xfrm>
      </p:grpSpPr>
      <p:sp>
        <p:nvSpPr>
          <p:cNvPr id="134" name="Google Shape;134;p9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5" name="Google Shape;135;p97"/>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97"/>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7" name="Google Shape;137;p9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38" name="Google Shape;138;p9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9" name="Google Shape;139;p9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40" name="Google Shape;140;p9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41" name="Google Shape;141;p9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42" name="Google Shape;142;p9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43" name="Google Shape;143;p9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4" name="Google Shape;144;p97"/>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5" name="Google Shape;145;p9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3_Title, 3 points,content box">
    <p:spTree>
      <p:nvGrpSpPr>
        <p:cNvPr id="146" name="Shape 146"/>
        <p:cNvGrpSpPr/>
        <p:nvPr/>
      </p:nvGrpSpPr>
      <p:grpSpPr>
        <a:xfrm>
          <a:off x="0" y="0"/>
          <a:ext cx="0" cy="0"/>
          <a:chOff x="0" y="0"/>
          <a:chExt cx="0" cy="0"/>
        </a:xfrm>
      </p:grpSpPr>
      <p:pic>
        <p:nvPicPr>
          <p:cNvPr id="147" name="Google Shape;147;p9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48" name="Google Shape;148;p9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49" name="Google Shape;149;p9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50" name="Google Shape;150;p9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51" name="Google Shape;151;p9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52" name="Google Shape;152;p98"/>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53" name="Google Shape;153;p9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54" name="Google Shape;154;p98"/>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55" name="Google Shape;155;p98"/>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6" name="Google Shape;156;p9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7" name="Google Shape;157;p98"/>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98"/>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98"/>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98"/>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98"/>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98"/>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98"/>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 name="Google Shape;164;p98"/>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98"/>
          <p:cNvSpPr/>
          <p:nvPr>
            <p:ph idx="9" type="pic"/>
          </p:nvPr>
        </p:nvSpPr>
        <p:spPr>
          <a:xfrm>
            <a:off x="7967502" y="1420398"/>
            <a:ext cx="3962194" cy="3122713"/>
          </a:xfrm>
          <a:prstGeom prst="rect">
            <a:avLst/>
          </a:prstGeom>
          <a:noFill/>
          <a:ln>
            <a:noFill/>
          </a:ln>
        </p:spPr>
      </p:sp>
      <p:sp>
        <p:nvSpPr>
          <p:cNvPr id="166" name="Google Shape;166;p98"/>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67" name="Google Shape;167;p98"/>
          <p:cNvPicPr preferRelativeResize="0"/>
          <p:nvPr/>
        </p:nvPicPr>
        <p:blipFill rotWithShape="1">
          <a:blip r:embed="rId6">
            <a:alphaModFix/>
          </a:blip>
          <a:srcRect b="0" l="0" r="0" t="0"/>
          <a:stretch/>
        </p:blipFill>
        <p:spPr>
          <a:xfrm>
            <a:off x="5314535" y="4975017"/>
            <a:ext cx="982993" cy="1105646"/>
          </a:xfrm>
          <a:prstGeom prst="rect">
            <a:avLst/>
          </a:prstGeom>
          <a:noFill/>
          <a:ln>
            <a:noFill/>
          </a:ln>
        </p:spPr>
      </p:pic>
      <p:sp>
        <p:nvSpPr>
          <p:cNvPr id="168" name="Google Shape;168;p98"/>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9" name="Shape 169"/>
        <p:cNvGrpSpPr/>
        <p:nvPr/>
      </p:nvGrpSpPr>
      <p:grpSpPr>
        <a:xfrm>
          <a:off x="0" y="0"/>
          <a:ext cx="0" cy="0"/>
          <a:chOff x="0" y="0"/>
          <a:chExt cx="0" cy="0"/>
        </a:xfrm>
      </p:grpSpPr>
      <p:sp>
        <p:nvSpPr>
          <p:cNvPr id="170" name="Google Shape;170;p99"/>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1" name="Google Shape;171;p99"/>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 name="Google Shape;172;p99"/>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3" name="Google Shape;173;p99"/>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4" name="Google Shape;174;p99"/>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5" name="Google Shape;175;p99"/>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99"/>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7" name="Google Shape;177;p99"/>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8" name="Google Shape;178;p99"/>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79" name="Google Shape;179;p9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80" name="Google Shape;180;p9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81" name="Google Shape;181;p9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82" name="Google Shape;182;p9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83" name="Google Shape;183;p9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84" name="Google Shape;184;p9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85" name="Google Shape;185;p9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86" name="Google Shape;186;p9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87" name="Google Shape;187;p9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188" name="Shape 188"/>
        <p:cNvGrpSpPr/>
        <p:nvPr/>
      </p:nvGrpSpPr>
      <p:grpSpPr>
        <a:xfrm>
          <a:off x="0" y="0"/>
          <a:ext cx="0" cy="0"/>
          <a:chOff x="0" y="0"/>
          <a:chExt cx="0" cy="0"/>
        </a:xfrm>
      </p:grpSpPr>
      <p:sp>
        <p:nvSpPr>
          <p:cNvPr id="189" name="Google Shape;189;p100"/>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190" name="Google Shape;190;p10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1" name="Google Shape;191;p100"/>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2" name="Google Shape;192;p10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3" name="Google Shape;193;p100"/>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4" name="Google Shape;194;p10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95" name="Google Shape;195;p10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96" name="Google Shape;196;p10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97" name="Google Shape;197;p10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98" name="Google Shape;198;p10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99" name="Google Shape;199;p10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00" name="Google Shape;200;p10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1" name="Google Shape;201;p10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02" name="Google Shape;202;p10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03" name="Google Shape;203;p100"/>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04" name="Google Shape;204;p100"/>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05" name="Google Shape;205;p100"/>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206" name="Shape 206"/>
        <p:cNvGrpSpPr/>
        <p:nvPr/>
      </p:nvGrpSpPr>
      <p:grpSpPr>
        <a:xfrm>
          <a:off x="0" y="0"/>
          <a:ext cx="0" cy="0"/>
          <a:chOff x="0" y="0"/>
          <a:chExt cx="0" cy="0"/>
        </a:xfrm>
      </p:grpSpPr>
      <p:sp>
        <p:nvSpPr>
          <p:cNvPr id="207" name="Google Shape;207;p101"/>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208" name="Google Shape;208;p10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9" name="Google Shape;209;p101"/>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0" name="Google Shape;210;p10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1" name="Google Shape;211;p101"/>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12" name="Google Shape;212;p10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213" name="Google Shape;213;p10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14" name="Google Shape;214;p10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15" name="Google Shape;215;p10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16" name="Google Shape;216;p10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17" name="Google Shape;217;p10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18" name="Google Shape;218;p10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19" name="Google Shape;219;p10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0" name="Google Shape;220;p10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1" name="Google Shape;221;p101"/>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22" name="Google Shape;222;p101"/>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23" name="Google Shape;223;p101"/>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24" name="Shape 224"/>
        <p:cNvGrpSpPr/>
        <p:nvPr/>
      </p:nvGrpSpPr>
      <p:grpSpPr>
        <a:xfrm>
          <a:off x="0" y="0"/>
          <a:ext cx="0" cy="0"/>
          <a:chOff x="0" y="0"/>
          <a:chExt cx="0" cy="0"/>
        </a:xfrm>
      </p:grpSpPr>
      <p:sp>
        <p:nvSpPr>
          <p:cNvPr id="225" name="Google Shape;225;p102"/>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6" name="Google Shape;226;p102"/>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7" name="Google Shape;227;p102"/>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8" name="Google Shape;228;p102"/>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9" name="Google Shape;229;p102"/>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0" name="Google Shape;230;p102"/>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1" name="Google Shape;231;p102"/>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2" name="Google Shape;232;p102"/>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3" name="Google Shape;233;p102"/>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34" name="Google Shape;234;p10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235" name="Google Shape;235;p10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36" name="Google Shape;236;p10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37" name="Google Shape;237;p10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38" name="Google Shape;238;p10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39" name="Google Shape;239;p10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40" name="Google Shape;240;p10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1" name="Google Shape;241;p10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42" name="Google Shape;242;p10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243" name="Shape 243"/>
        <p:cNvGrpSpPr/>
        <p:nvPr/>
      </p:nvGrpSpPr>
      <p:grpSpPr>
        <a:xfrm>
          <a:off x="0" y="0"/>
          <a:ext cx="0" cy="0"/>
          <a:chOff x="0" y="0"/>
          <a:chExt cx="0" cy="0"/>
        </a:xfrm>
      </p:grpSpPr>
      <p:pic>
        <p:nvPicPr>
          <p:cNvPr id="244" name="Google Shape;244;p10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45" name="Google Shape;245;p10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10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47" name="Google Shape;247;p10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10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10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0" name="Google Shape;250;p10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51" name="Google Shape;251;p10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252" name="Google Shape;252;p10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53" name="Google Shape;253;p10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4" name="Google Shape;254;p10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5" name="Google Shape;255;p10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6" name="Google Shape;256;p10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7" name="Google Shape;257;p10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8" name="Google Shape;258;p10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9" name="Google Shape;259;p10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0" name="Google Shape;260;p10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1" name="Google Shape;261;p10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62" name="Google Shape;262;p103"/>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63" name="Shape 263"/>
        <p:cNvGrpSpPr/>
        <p:nvPr/>
      </p:nvGrpSpPr>
      <p:grpSpPr>
        <a:xfrm>
          <a:off x="0" y="0"/>
          <a:ext cx="0" cy="0"/>
          <a:chOff x="0" y="0"/>
          <a:chExt cx="0" cy="0"/>
        </a:xfrm>
      </p:grpSpPr>
      <p:pic>
        <p:nvPicPr>
          <p:cNvPr id="264" name="Google Shape;264;p10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65" name="Google Shape;265;p10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66" name="Google Shape;266;p10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67" name="Google Shape;267;p10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68" name="Google Shape;268;p10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69" name="Google Shape;269;p10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0" name="Google Shape;270;p10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71" name="Google Shape;271;p10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272" name="Google Shape;272;p10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73" name="Google Shape;273;p10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4" name="Google Shape;274;p10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5" name="Google Shape;275;p10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6" name="Google Shape;276;p10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7" name="Google Shape;277;p10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8" name="Google Shape;278;p10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9" name="Google Shape;279;p10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0" name="Google Shape;280;p10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1" name="Google Shape;281;p10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2" name="Google Shape;282;p104"/>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83" name="Google Shape;283;p104"/>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284" name="Google Shape;284;p104"/>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5" name="Google Shape;285;p104"/>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6" name="Google Shape;286;p104"/>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87" name="Shape 287"/>
        <p:cNvGrpSpPr/>
        <p:nvPr/>
      </p:nvGrpSpPr>
      <p:grpSpPr>
        <a:xfrm>
          <a:off x="0" y="0"/>
          <a:ext cx="0" cy="0"/>
          <a:chOff x="0" y="0"/>
          <a:chExt cx="0" cy="0"/>
        </a:xfrm>
      </p:grpSpPr>
      <p:pic>
        <p:nvPicPr>
          <p:cNvPr id="288" name="Google Shape;288;p10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89" name="Google Shape;289;p10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90" name="Google Shape;290;p10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91" name="Google Shape;291;p10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92" name="Google Shape;292;p10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93" name="Google Shape;293;p10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94" name="Google Shape;294;p10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95" name="Google Shape;295;p10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296" name="Google Shape;296;p10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97" name="Google Shape;297;p10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8" name="Google Shape;298;p105"/>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9" name="Google Shape;299;p105"/>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19" name="Shape 19"/>
        <p:cNvGrpSpPr/>
        <p:nvPr/>
      </p:nvGrpSpPr>
      <p:grpSpPr>
        <a:xfrm>
          <a:off x="0" y="0"/>
          <a:ext cx="0" cy="0"/>
          <a:chOff x="0" y="0"/>
          <a:chExt cx="0" cy="0"/>
        </a:xfrm>
      </p:grpSpPr>
      <p:pic>
        <p:nvPicPr>
          <p:cNvPr id="20" name="Google Shape;20;p32"/>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21" name="Google Shape;21;p32"/>
          <p:cNvGrpSpPr/>
          <p:nvPr/>
        </p:nvGrpSpPr>
        <p:grpSpPr>
          <a:xfrm>
            <a:off x="1" y="5607273"/>
            <a:ext cx="12213728" cy="1252537"/>
            <a:chOff x="-33239" y="5603791"/>
            <a:chExt cx="9160525" cy="1252537"/>
          </a:xfrm>
        </p:grpSpPr>
        <p:sp>
          <p:nvSpPr>
            <p:cNvPr id="22" name="Google Shape;22;p32"/>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32"/>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32"/>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32"/>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32"/>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27" name="Google Shape;27;p32"/>
          <p:cNvSpPr/>
          <p:nvPr/>
        </p:nvSpPr>
        <p:spPr>
          <a:xfrm>
            <a:off x="-15450"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0" name="Shape 300"/>
        <p:cNvGrpSpPr/>
        <p:nvPr/>
      </p:nvGrpSpPr>
      <p:grpSpPr>
        <a:xfrm>
          <a:off x="0" y="0"/>
          <a:ext cx="0" cy="0"/>
          <a:chOff x="0" y="0"/>
          <a:chExt cx="0" cy="0"/>
        </a:xfrm>
      </p:grpSpPr>
      <p:pic>
        <p:nvPicPr>
          <p:cNvPr id="301" name="Google Shape;301;p10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302" name="Google Shape;302;p10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03" name="Google Shape;303;p10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04" name="Google Shape;304;p10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05" name="Google Shape;305;p10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6" name="Google Shape;306;p10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07" name="Google Shape;307;p10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08" name="Google Shape;308;p10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309" name="Google Shape;309;p10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0" name="Google Shape;310;p10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1" name="Google Shape;311;p106"/>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2" name="Google Shape;312;p106"/>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13" name="Shape 313"/>
        <p:cNvGrpSpPr/>
        <p:nvPr/>
      </p:nvGrpSpPr>
      <p:grpSpPr>
        <a:xfrm>
          <a:off x="0" y="0"/>
          <a:ext cx="0" cy="0"/>
          <a:chOff x="0" y="0"/>
          <a:chExt cx="0" cy="0"/>
        </a:xfrm>
      </p:grpSpPr>
      <p:pic>
        <p:nvPicPr>
          <p:cNvPr id="314" name="Google Shape;314;p10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315" name="Google Shape;315;p10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10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17" name="Google Shape;317;p10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18" name="Google Shape;318;p10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9" name="Google Shape;319;p10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0" name="Google Shape;320;p10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21" name="Google Shape;321;p10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322" name="Google Shape;322;p10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23" name="Google Shape;323;p10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24" name="Google Shape;324;p107"/>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5" name="Google Shape;325;p107"/>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6" name="Google Shape;326;p107"/>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7" name="Google Shape;327;p107"/>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8" name="Google Shape;328;p107"/>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9" name="Google Shape;329;p107"/>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0" name="Google Shape;330;p107"/>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1" name="Shape 331"/>
        <p:cNvGrpSpPr/>
        <p:nvPr/>
      </p:nvGrpSpPr>
      <p:grpSpPr>
        <a:xfrm>
          <a:off x="0" y="0"/>
          <a:ext cx="0" cy="0"/>
          <a:chOff x="0" y="0"/>
          <a:chExt cx="0" cy="0"/>
        </a:xfrm>
      </p:grpSpPr>
      <p:pic>
        <p:nvPicPr>
          <p:cNvPr id="332" name="Google Shape;332;p10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333" name="Google Shape;333;p10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34" name="Google Shape;334;p10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35" name="Google Shape;335;p10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336" name="Google Shape;336;p10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37" name="Google Shape;337;p10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38" name="Google Shape;338;p10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39" name="Google Shape;339;p10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0" name="Google Shape;340;p10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1" name="Google Shape;341;p10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2" name="Google Shape;342;p108"/>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43" name="Shape 343"/>
        <p:cNvGrpSpPr/>
        <p:nvPr/>
      </p:nvGrpSpPr>
      <p:grpSpPr>
        <a:xfrm>
          <a:off x="0" y="0"/>
          <a:ext cx="0" cy="0"/>
          <a:chOff x="0" y="0"/>
          <a:chExt cx="0" cy="0"/>
        </a:xfrm>
      </p:grpSpPr>
      <p:pic>
        <p:nvPicPr>
          <p:cNvPr id="344" name="Google Shape;344;p10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345" name="Google Shape;345;p10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10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47" name="Google Shape;347;p109"/>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348" name="Google Shape;348;p109"/>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9" name="Google Shape;349;p10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50" name="Google Shape;350;p10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51" name="Google Shape;351;p10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52" name="Google Shape;352;p10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53" name="Google Shape;353;p10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4" name="Google Shape;354;p109"/>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5" name="Google Shape;355;p109"/>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56" name="Shape 356"/>
        <p:cNvGrpSpPr/>
        <p:nvPr/>
      </p:nvGrpSpPr>
      <p:grpSpPr>
        <a:xfrm>
          <a:off x="0" y="0"/>
          <a:ext cx="0" cy="0"/>
          <a:chOff x="0" y="0"/>
          <a:chExt cx="0" cy="0"/>
        </a:xfrm>
      </p:grpSpPr>
      <p:sp>
        <p:nvSpPr>
          <p:cNvPr id="357" name="Google Shape;357;p110"/>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358" name="Google Shape;358;p110"/>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9" name="Google Shape;359;p11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64" name="Shape 364"/>
        <p:cNvGrpSpPr/>
        <p:nvPr/>
      </p:nvGrpSpPr>
      <p:grpSpPr>
        <a:xfrm>
          <a:off x="0" y="0"/>
          <a:ext cx="0" cy="0"/>
          <a:chOff x="0" y="0"/>
          <a:chExt cx="0" cy="0"/>
        </a:xfrm>
      </p:grpSpPr>
      <p:sp>
        <p:nvSpPr>
          <p:cNvPr id="365" name="Google Shape;365;p35"/>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6" name="Google Shape;366;p35"/>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35"/>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8" name="Google Shape;368;p35"/>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9" name="Google Shape;369;p35"/>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0" name="Google Shape;370;p35"/>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1" name="Google Shape;371;p35"/>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2" name="Google Shape;372;p35"/>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3" name="Google Shape;373;p35"/>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74" name="Google Shape;374;p3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75" name="Google Shape;375;p35"/>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76" name="Google Shape;376;p3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77" name="Google Shape;377;p3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78" name="Google Shape;378;p3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79" name="Google Shape;379;p3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80" name="Google Shape;380;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1" name="Google Shape;381;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82" name="Google Shape;382;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83" name="Shape 383"/>
        <p:cNvGrpSpPr/>
        <p:nvPr/>
      </p:nvGrpSpPr>
      <p:grpSpPr>
        <a:xfrm>
          <a:off x="0" y="0"/>
          <a:ext cx="0" cy="0"/>
          <a:chOff x="0" y="0"/>
          <a:chExt cx="0" cy="0"/>
        </a:xfrm>
      </p:grpSpPr>
      <p:sp>
        <p:nvSpPr>
          <p:cNvPr id="384" name="Google Shape;384;p29"/>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385" name="Google Shape;385;p29"/>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6" name="Google Shape;386;p29"/>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7" name="Google Shape;387;p2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8" name="Google Shape;388;p29"/>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89" name="Google Shape;389;p2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90" name="Google Shape;390;p2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91" name="Google Shape;391;p2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92" name="Google Shape;392;p2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93" name="Google Shape;393;p2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94" name="Google Shape;394;p2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95" name="Google Shape;395;p2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96" name="Google Shape;396;p2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7" name="Google Shape;397;p2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398" name="Google Shape;398;p29"/>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399" name="Google Shape;399;p29"/>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00" name="Google Shape;400;p29"/>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01" name="Shape 401"/>
        <p:cNvGrpSpPr/>
        <p:nvPr/>
      </p:nvGrpSpPr>
      <p:grpSpPr>
        <a:xfrm>
          <a:off x="0" y="0"/>
          <a:ext cx="0" cy="0"/>
          <a:chOff x="0" y="0"/>
          <a:chExt cx="0" cy="0"/>
        </a:xfrm>
      </p:grpSpPr>
      <p:sp>
        <p:nvSpPr>
          <p:cNvPr id="402" name="Google Shape;402;p3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3" name="Google Shape;403;p30"/>
          <p:cNvSpPr txBox="1"/>
          <p:nvPr>
            <p:ph idx="2"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4" name="Google Shape;404;p3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05" name="Google Shape;405;p30"/>
          <p:cNvSpPr txBox="1"/>
          <p:nvPr>
            <p:ph idx="3"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06" name="Google Shape;406;p3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407" name="Google Shape;407;p3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08" name="Google Shape;408;p3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09" name="Google Shape;409;p3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0" name="Google Shape;410;p3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1" name="Google Shape;411;p3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12" name="Google Shape;412;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13" name="Google Shape;413;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14" name="Google Shape;414;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15" name="Google Shape;415;p30"/>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16" name="Google Shape;416;p30"/>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17" name="Google Shape;417;p30"/>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18" name="Google Shape;418;p30"/>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19" name="Shape 419"/>
        <p:cNvGrpSpPr/>
        <p:nvPr/>
      </p:nvGrpSpPr>
      <p:grpSpPr>
        <a:xfrm>
          <a:off x="0" y="0"/>
          <a:ext cx="0" cy="0"/>
          <a:chOff x="0" y="0"/>
          <a:chExt cx="0" cy="0"/>
        </a:xfrm>
      </p:grpSpPr>
      <p:sp>
        <p:nvSpPr>
          <p:cNvPr id="420" name="Google Shape;420;p9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21" name="Google Shape;421;p9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pic>
        <p:nvPicPr>
          <p:cNvPr descr="A picture containing text, person, indoor, table&#10;&#10;Description automatically generated" id="422" name="Google Shape;422;p92"/>
          <p:cNvPicPr preferRelativeResize="0"/>
          <p:nvPr/>
        </p:nvPicPr>
        <p:blipFill rotWithShape="1">
          <a:blip r:embed="rId3">
            <a:alphaModFix/>
          </a:blip>
          <a:srcRect b="0" l="0" r="0" t="0"/>
          <a:stretch/>
        </p:blipFill>
        <p:spPr>
          <a:xfrm>
            <a:off x="5464911" y="1581644"/>
            <a:ext cx="6486175" cy="4320880"/>
          </a:xfrm>
          <a:prstGeom prst="rect">
            <a:avLst/>
          </a:prstGeom>
          <a:noFill/>
          <a:ln>
            <a:noFill/>
          </a:ln>
        </p:spPr>
      </p:pic>
      <p:cxnSp>
        <p:nvCxnSpPr>
          <p:cNvPr id="423" name="Google Shape;423;p9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24" name="Google Shape;424;p9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25" name="Google Shape;425;p9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26" name="Google Shape;426;p9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27" name="Google Shape;427;p9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sp>
        <p:nvSpPr>
          <p:cNvPr id="428" name="Google Shape;428;p92"/>
          <p:cNvSpPr/>
          <p:nvPr/>
        </p:nvSpPr>
        <p:spPr>
          <a:xfrm>
            <a:off x="3812820" y="4636967"/>
            <a:ext cx="3808179" cy="1571145"/>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9" name="Google Shape;429;p9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30" name="Google Shape;430;p9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31" name="Google Shape;431;p92"/>
          <p:cNvSpPr/>
          <p:nvPr/>
        </p:nvSpPr>
        <p:spPr>
          <a:xfrm>
            <a:off x="1586774" y="2772170"/>
            <a:ext cx="3801397" cy="1571144"/>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32" name="Google Shape;432;p9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33" name="Google Shape;433;p92"/>
          <p:cNvSpPr/>
          <p:nvPr/>
        </p:nvSpPr>
        <p:spPr>
          <a:xfrm>
            <a:off x="144716" y="1293950"/>
            <a:ext cx="3801397" cy="1571144"/>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4" name="Google Shape;434;p92"/>
          <p:cNvSpPr/>
          <p:nvPr/>
        </p:nvSpPr>
        <p:spPr>
          <a:xfrm>
            <a:off x="158984" y="4417887"/>
            <a:ext cx="3206776" cy="1571145"/>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5" name="Google Shape;435;p92"/>
          <p:cNvSpPr txBox="1"/>
          <p:nvPr>
            <p:ph idx="1" type="body"/>
          </p:nvPr>
        </p:nvSpPr>
        <p:spPr>
          <a:xfrm>
            <a:off x="1743463" y="2939667"/>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6" name="Google Shape;436;p92"/>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7" name="Google Shape;437;p92"/>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8" name="Google Shape;438;p92"/>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39" name="Shape 439"/>
        <p:cNvGrpSpPr/>
        <p:nvPr/>
      </p:nvGrpSpPr>
      <p:grpSpPr>
        <a:xfrm>
          <a:off x="0" y="0"/>
          <a:ext cx="0" cy="0"/>
          <a:chOff x="0" y="0"/>
          <a:chExt cx="0" cy="0"/>
        </a:xfrm>
      </p:grpSpPr>
      <p:pic>
        <p:nvPicPr>
          <p:cNvPr id="440" name="Google Shape;440;p9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41" name="Google Shape;441;p9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2" name="Google Shape;442;p93"/>
          <p:cNvPicPr preferRelativeResize="0"/>
          <p:nvPr/>
        </p:nvPicPr>
        <p:blipFill rotWithShape="1">
          <a:blip r:embed="rId3">
            <a:alphaModFix/>
          </a:blip>
          <a:srcRect b="0" l="0" r="0" t="0"/>
          <a:stretch/>
        </p:blipFill>
        <p:spPr>
          <a:xfrm>
            <a:off x="2097147" y="6246434"/>
            <a:ext cx="309930" cy="493979"/>
          </a:xfrm>
          <a:prstGeom prst="rect">
            <a:avLst/>
          </a:prstGeom>
          <a:noFill/>
          <a:ln>
            <a:noFill/>
          </a:ln>
        </p:spPr>
      </p:pic>
      <p:cxnSp>
        <p:nvCxnSpPr>
          <p:cNvPr id="443" name="Google Shape;443;p9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44" name="Google Shape;444;p9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45" name="Google Shape;445;p9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46" name="Google Shape;446;p9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47" name="Google Shape;447;p9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48" name="Google Shape;448;p9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49" name="Google Shape;449;p9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50" name="Google Shape;450;p93"/>
          <p:cNvSpPr/>
          <p:nvPr/>
        </p:nvSpPr>
        <p:spPr>
          <a:xfrm>
            <a:off x="8260989" y="2998070"/>
            <a:ext cx="3801397" cy="1571144"/>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51" name="Google Shape;451;p9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52" name="Google Shape;452;p93"/>
          <p:cNvSpPr/>
          <p:nvPr/>
        </p:nvSpPr>
        <p:spPr>
          <a:xfrm>
            <a:off x="5720300" y="1436681"/>
            <a:ext cx="3801397" cy="1571144"/>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3" name="Google Shape;453;p93"/>
          <p:cNvSpPr/>
          <p:nvPr/>
        </p:nvSpPr>
        <p:spPr>
          <a:xfrm>
            <a:off x="5839976" y="4511014"/>
            <a:ext cx="5789039" cy="1571145"/>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4" name="Google Shape;454;p93"/>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5" name="Google Shape;455;p93"/>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6" name="Google Shape;456;p93"/>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28" name="Shape 28"/>
        <p:cNvGrpSpPr/>
        <p:nvPr/>
      </p:nvGrpSpPr>
      <p:grpSpPr>
        <a:xfrm>
          <a:off x="0" y="0"/>
          <a:ext cx="0" cy="0"/>
          <a:chOff x="0" y="0"/>
          <a:chExt cx="0" cy="0"/>
        </a:xfrm>
      </p:grpSpPr>
      <p:pic>
        <p:nvPicPr>
          <p:cNvPr id="29" name="Google Shape;29;p62"/>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30" name="Google Shape;30;p62"/>
          <p:cNvGrpSpPr/>
          <p:nvPr/>
        </p:nvGrpSpPr>
        <p:grpSpPr>
          <a:xfrm>
            <a:off x="0" y="5607273"/>
            <a:ext cx="12214159" cy="1252536"/>
            <a:chOff x="-33239" y="5603791"/>
            <a:chExt cx="9160619" cy="1252536"/>
          </a:xfrm>
        </p:grpSpPr>
        <p:sp>
          <p:nvSpPr>
            <p:cNvPr id="31" name="Google Shape;31;p62"/>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62"/>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62"/>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62"/>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62"/>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36" name="Google Shape;36;p62"/>
          <p:cNvSpPr/>
          <p:nvPr/>
        </p:nvSpPr>
        <p:spPr>
          <a:xfrm>
            <a:off x="0" y="-38100"/>
            <a:ext cx="12223022" cy="5610904"/>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57" name="Shape 457"/>
        <p:cNvGrpSpPr/>
        <p:nvPr/>
      </p:nvGrpSpPr>
      <p:grpSpPr>
        <a:xfrm>
          <a:off x="0" y="0"/>
          <a:ext cx="0" cy="0"/>
          <a:chOff x="0" y="0"/>
          <a:chExt cx="0" cy="0"/>
        </a:xfrm>
      </p:grpSpPr>
      <p:sp>
        <p:nvSpPr>
          <p:cNvPr id="458" name="Google Shape;458;p94"/>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9" name="Google Shape;459;p94"/>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0" name="Google Shape;460;p94"/>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61" name="Google Shape;461;p94"/>
          <p:cNvGrpSpPr/>
          <p:nvPr/>
        </p:nvGrpSpPr>
        <p:grpSpPr>
          <a:xfrm>
            <a:off x="0" y="5607273"/>
            <a:ext cx="12196432" cy="83414"/>
            <a:chOff x="-33239" y="5603791"/>
            <a:chExt cx="9147324" cy="83414"/>
          </a:xfrm>
        </p:grpSpPr>
        <p:cxnSp>
          <p:nvCxnSpPr>
            <p:cNvPr id="462" name="Google Shape;462;p94"/>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463" name="Google Shape;463;p9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literacy terms">
    <p:spTree>
      <p:nvGrpSpPr>
        <p:cNvPr id="464" name="Shape 464"/>
        <p:cNvGrpSpPr/>
        <p:nvPr/>
      </p:nvGrpSpPr>
      <p:grpSpPr>
        <a:xfrm>
          <a:off x="0" y="0"/>
          <a:ext cx="0" cy="0"/>
          <a:chOff x="0" y="0"/>
          <a:chExt cx="0" cy="0"/>
        </a:xfrm>
      </p:grpSpPr>
      <p:sp>
        <p:nvSpPr>
          <p:cNvPr id="465" name="Google Shape;465;p9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66" name="Google Shape;466;p9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67" name="Google Shape;467;p9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68" name="Google Shape;468;p9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69" name="Google Shape;469;p9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0" name="Google Shape;470;p9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1" name="Google Shape;471;p9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72" name="Google Shape;472;p9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3" name="Google Shape;473;p9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74" name="Google Shape;474;p9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75" name="Google Shape;475;p95"/>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76" name="Google Shape;476;p95"/>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77" name="Google Shape;477;p95"/>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78" name="Google Shape;478;p95"/>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79" name="Google Shape;479;p95"/>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0" name="Google Shape;480;p95"/>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1" name="Google Shape;481;p95"/>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2" name="Google Shape;482;p95"/>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88" name="Shape 488"/>
        <p:cNvGrpSpPr/>
        <p:nvPr/>
      </p:nvGrpSpPr>
      <p:grpSpPr>
        <a:xfrm>
          <a:off x="0" y="0"/>
          <a:ext cx="0" cy="0"/>
          <a:chOff x="0" y="0"/>
          <a:chExt cx="0" cy="0"/>
        </a:xfrm>
      </p:grpSpPr>
      <p:sp>
        <p:nvSpPr>
          <p:cNvPr id="489" name="Google Shape;489;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0" name="Google Shape;490;p42"/>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1" name="Google Shape;491;p42"/>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492" name="Google Shape;492;p42"/>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93" name="Google Shape;493;p4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494" name="Google Shape;494;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495" name="Google Shape;495;p4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496" name="Google Shape;496;p42"/>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497" name="Google Shape;497;p42"/>
          <p:cNvSpPr/>
          <p:nvPr>
            <p:ph idx="2" type="pic"/>
          </p:nvPr>
        </p:nvSpPr>
        <p:spPr>
          <a:xfrm>
            <a:off x="9282749" y="1283634"/>
            <a:ext cx="2377440" cy="3172968"/>
          </a:xfrm>
          <a:prstGeom prst="rect">
            <a:avLst/>
          </a:prstGeom>
          <a:noFill/>
          <a:ln>
            <a:noFill/>
          </a:ln>
        </p:spPr>
      </p:sp>
      <p:sp>
        <p:nvSpPr>
          <p:cNvPr id="498" name="Google Shape;498;p42"/>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9" name="Google Shape;499;p42"/>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0" name="Google Shape;500;p42"/>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1" name="Google Shape;501;p42"/>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2" name="Google Shape;502;p42"/>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3" name="Google Shape;503;p42"/>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4" name="Google Shape;504;p42"/>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5" name="Google Shape;505;p42"/>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6" name="Google Shape;506;p42"/>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p:cSld name="2_Reading tip">
    <p:spTree>
      <p:nvGrpSpPr>
        <p:cNvPr id="507" name="Shape 507"/>
        <p:cNvGrpSpPr/>
        <p:nvPr/>
      </p:nvGrpSpPr>
      <p:grpSpPr>
        <a:xfrm>
          <a:off x="0" y="0"/>
          <a:ext cx="0" cy="0"/>
          <a:chOff x="0" y="0"/>
          <a:chExt cx="0" cy="0"/>
        </a:xfrm>
      </p:grpSpPr>
      <p:sp>
        <p:nvSpPr>
          <p:cNvPr id="508" name="Google Shape;508;p4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09" name="Google Shape;509;p45"/>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10" name="Google Shape;510;p45"/>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11" name="Google Shape;511;p45"/>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12" name="Google Shape;512;p4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13" name="Google Shape;513;p4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14" name="Google Shape;514;p4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15" name="Google Shape;515;p45"/>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516" name="Google Shape;516;p45"/>
          <p:cNvSpPr/>
          <p:nvPr>
            <p:ph idx="2" type="pic"/>
          </p:nvPr>
        </p:nvSpPr>
        <p:spPr>
          <a:xfrm>
            <a:off x="9282749" y="1283634"/>
            <a:ext cx="2377500" cy="2746800"/>
          </a:xfrm>
          <a:prstGeom prst="rect">
            <a:avLst/>
          </a:prstGeom>
          <a:noFill/>
          <a:ln>
            <a:noFill/>
          </a:ln>
        </p:spPr>
      </p:sp>
      <p:sp>
        <p:nvSpPr>
          <p:cNvPr id="517" name="Google Shape;517;p45"/>
          <p:cNvSpPr txBox="1"/>
          <p:nvPr>
            <p:ph idx="1" type="body"/>
          </p:nvPr>
        </p:nvSpPr>
        <p:spPr>
          <a:xfrm>
            <a:off x="8963526" y="4168797"/>
            <a:ext cx="3038100" cy="20769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8" name="Google Shape;518;p45"/>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0"/>
              </a:spcBef>
              <a:spcAft>
                <a:spcPts val="0"/>
              </a:spcAft>
              <a:buClr>
                <a:srgbClr val="006FB6"/>
              </a:buClr>
              <a:buSzPts val="3200"/>
              <a:buFont typeface="Arial"/>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Arial"/>
              <a:buAutoNum type="arabicPeriod"/>
              <a:defRPr b="0" i="0" sz="3200" u="none" cap="none" strike="noStrike">
                <a:solidFill>
                  <a:srgbClr val="006FB6"/>
                </a:solidFill>
                <a:latin typeface="Arial"/>
                <a:ea typeface="Arial"/>
                <a:cs typeface="Arial"/>
                <a:sym typeface="Arial"/>
              </a:defRPr>
            </a:lvl2pPr>
            <a:lvl3pPr indent="-431800" lvl="2" marL="1371600" marR="0" rtl="0" algn="l">
              <a:lnSpc>
                <a:spcPct val="100000"/>
              </a:lnSpc>
              <a:spcBef>
                <a:spcPts val="0"/>
              </a:spcBef>
              <a:spcAft>
                <a:spcPts val="0"/>
              </a:spcAft>
              <a:buClr>
                <a:srgbClr val="006FB6"/>
              </a:buClr>
              <a:buSzPts val="3200"/>
              <a:buFont typeface="Arial"/>
              <a:buAutoNum type="arabicPeriod"/>
              <a:defRPr b="0" i="0" sz="3200" u="none" cap="none" strike="noStrike">
                <a:solidFill>
                  <a:srgbClr val="006FB6"/>
                </a:solidFill>
                <a:latin typeface="Arial"/>
                <a:ea typeface="Arial"/>
                <a:cs typeface="Arial"/>
                <a:sym typeface="Arial"/>
              </a:defRPr>
            </a:lvl3pPr>
            <a:lvl4pPr indent="-431800" lvl="3" marL="1828800" marR="0" rtl="0" algn="l">
              <a:lnSpc>
                <a:spcPct val="100000"/>
              </a:lnSpc>
              <a:spcBef>
                <a:spcPts val="0"/>
              </a:spcBef>
              <a:spcAft>
                <a:spcPts val="0"/>
              </a:spcAft>
              <a:buClr>
                <a:srgbClr val="006FB6"/>
              </a:buClr>
              <a:buSzPts val="3200"/>
              <a:buFont typeface="Arial"/>
              <a:buAutoNum type="arabicPeriod"/>
              <a:defRPr b="0" i="0" sz="3200" u="none" cap="none" strike="noStrike">
                <a:solidFill>
                  <a:srgbClr val="006FB6"/>
                </a:solidFill>
                <a:latin typeface="Arial"/>
                <a:ea typeface="Arial"/>
                <a:cs typeface="Arial"/>
                <a:sym typeface="Arial"/>
              </a:defRPr>
            </a:lvl4pPr>
            <a:lvl5pPr indent="-431800" lvl="4" marL="2286000" marR="0" rtl="0" algn="l">
              <a:lnSpc>
                <a:spcPct val="100000"/>
              </a:lnSpc>
              <a:spcBef>
                <a:spcPts val="0"/>
              </a:spcBef>
              <a:spcAft>
                <a:spcPts val="0"/>
              </a:spcAft>
              <a:buClr>
                <a:srgbClr val="006FB6"/>
              </a:buClr>
              <a:buSzPts val="3200"/>
              <a:buFont typeface="Arial"/>
              <a:buAutoNum type="arabicPeriod"/>
              <a:defRPr b="0" i="0" sz="3200" u="none" cap="none" strike="noStrike">
                <a:solidFill>
                  <a:srgbClr val="006FB6"/>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ading tip with page">
  <p:cSld name="3_Reading tip with page">
    <p:spTree>
      <p:nvGrpSpPr>
        <p:cNvPr id="519" name="Shape 519"/>
        <p:cNvGrpSpPr/>
        <p:nvPr/>
      </p:nvGrpSpPr>
      <p:grpSpPr>
        <a:xfrm>
          <a:off x="0" y="0"/>
          <a:ext cx="0" cy="0"/>
          <a:chOff x="0" y="0"/>
          <a:chExt cx="0" cy="0"/>
        </a:xfrm>
      </p:grpSpPr>
      <p:sp>
        <p:nvSpPr>
          <p:cNvPr id="520" name="Google Shape;520;p4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21" name="Google Shape;521;p46"/>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22" name="Google Shape;522;p46"/>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23" name="Google Shape;523;p46"/>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24" name="Google Shape;524;p46"/>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25" name="Google Shape;525;p4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26" name="Google Shape;526;p46"/>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27" name="Google Shape;527;p46"/>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528" name="Google Shape;528;p46"/>
          <p:cNvSpPr txBox="1"/>
          <p:nvPr>
            <p:ph idx="1" type="body"/>
          </p:nvPr>
        </p:nvSpPr>
        <p:spPr>
          <a:xfrm>
            <a:off x="190275" y="1703829"/>
            <a:ext cx="2601600" cy="323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9" name="Google Shape;529;p46"/>
          <p:cNvSpPr/>
          <p:nvPr>
            <p:ph idx="2" type="pic"/>
          </p:nvPr>
        </p:nvSpPr>
        <p:spPr>
          <a:xfrm>
            <a:off x="8855242" y="1283634"/>
            <a:ext cx="3146400" cy="2534400"/>
          </a:xfrm>
          <a:prstGeom prst="rect">
            <a:avLst/>
          </a:prstGeom>
          <a:noFill/>
          <a:ln>
            <a:noFill/>
          </a:ln>
        </p:spPr>
      </p:sp>
      <p:sp>
        <p:nvSpPr>
          <p:cNvPr id="530" name="Google Shape;530;p46"/>
          <p:cNvSpPr txBox="1"/>
          <p:nvPr>
            <p:ph idx="3" type="body"/>
          </p:nvPr>
        </p:nvSpPr>
        <p:spPr>
          <a:xfrm>
            <a:off x="9221202" y="4010927"/>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31" name="Google Shape;531;p46"/>
          <p:cNvSpPr txBox="1"/>
          <p:nvPr>
            <p:ph idx="4" type="body"/>
          </p:nvPr>
        </p:nvSpPr>
        <p:spPr>
          <a:xfrm>
            <a:off x="5751321" y="1703825"/>
            <a:ext cx="2601600" cy="323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32" name="Google Shape;532;p46"/>
          <p:cNvSpPr txBox="1"/>
          <p:nvPr>
            <p:ph idx="5" type="body"/>
          </p:nvPr>
        </p:nvSpPr>
        <p:spPr>
          <a:xfrm>
            <a:off x="2970798" y="1703825"/>
            <a:ext cx="2601600" cy="323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33" name="Google Shape;533;p46"/>
          <p:cNvSpPr txBox="1"/>
          <p:nvPr>
            <p:ph idx="6" type="body"/>
          </p:nvPr>
        </p:nvSpPr>
        <p:spPr>
          <a:xfrm>
            <a:off x="190275" y="5118848"/>
            <a:ext cx="8162700" cy="898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34" name="Shape 534"/>
        <p:cNvGrpSpPr/>
        <p:nvPr/>
      </p:nvGrpSpPr>
      <p:grpSpPr>
        <a:xfrm>
          <a:off x="0" y="0"/>
          <a:ext cx="0" cy="0"/>
          <a:chOff x="0" y="0"/>
          <a:chExt cx="0" cy="0"/>
        </a:xfrm>
      </p:grpSpPr>
      <p:sp>
        <p:nvSpPr>
          <p:cNvPr id="535" name="Google Shape;535;p7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6" name="Google Shape;536;p7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37" name="Google Shape;537;p7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8" name="Google Shape;538;p7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9" name="Google Shape;539;p7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40" name="Google Shape;540;p7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1" name="Google Shape;541;p7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42" name="Google Shape;542;p7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43" name="Google Shape;543;p78"/>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4" name="Google Shape;544;p78"/>
          <p:cNvSpPr/>
          <p:nvPr>
            <p:ph idx="2" type="pic"/>
          </p:nvPr>
        </p:nvSpPr>
        <p:spPr>
          <a:xfrm>
            <a:off x="8832388" y="1251284"/>
            <a:ext cx="3251581" cy="2498913"/>
          </a:xfrm>
          <a:prstGeom prst="rect">
            <a:avLst/>
          </a:prstGeom>
          <a:noFill/>
          <a:ln>
            <a:noFill/>
          </a:ln>
        </p:spPr>
      </p:sp>
      <p:sp>
        <p:nvSpPr>
          <p:cNvPr id="545" name="Google Shape;545;p78"/>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46" name="Shape 546"/>
        <p:cNvGrpSpPr/>
        <p:nvPr/>
      </p:nvGrpSpPr>
      <p:grpSpPr>
        <a:xfrm>
          <a:off x="0" y="0"/>
          <a:ext cx="0" cy="0"/>
          <a:chOff x="0" y="0"/>
          <a:chExt cx="0" cy="0"/>
        </a:xfrm>
      </p:grpSpPr>
      <p:sp>
        <p:nvSpPr>
          <p:cNvPr id="547" name="Google Shape;547;p7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8" name="Google Shape;548;p79"/>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49" name="Google Shape;549;p79"/>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50" name="Google Shape;550;p7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51" name="Google Shape;551;p7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52" name="Google Shape;552;p7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53" name="Google Shape;553;p7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54" name="Google Shape;554;p79"/>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55" name="Google Shape;555;p79"/>
          <p:cNvSpPr/>
          <p:nvPr>
            <p:ph idx="2" type="pic"/>
          </p:nvPr>
        </p:nvSpPr>
        <p:spPr>
          <a:xfrm>
            <a:off x="9209369" y="1251283"/>
            <a:ext cx="2404501" cy="2950013"/>
          </a:xfrm>
          <a:prstGeom prst="rect">
            <a:avLst/>
          </a:prstGeom>
          <a:noFill/>
          <a:ln>
            <a:noFill/>
          </a:ln>
        </p:spPr>
      </p:sp>
      <p:sp>
        <p:nvSpPr>
          <p:cNvPr id="556" name="Google Shape;556;p79"/>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7" name="Google Shape;557;p79"/>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8" name="Google Shape;558;p79"/>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59" name="Shape 559"/>
        <p:cNvGrpSpPr/>
        <p:nvPr/>
      </p:nvGrpSpPr>
      <p:grpSpPr>
        <a:xfrm>
          <a:off x="0" y="0"/>
          <a:ext cx="0" cy="0"/>
          <a:chOff x="0" y="0"/>
          <a:chExt cx="0" cy="0"/>
        </a:xfrm>
      </p:grpSpPr>
      <p:sp>
        <p:nvSpPr>
          <p:cNvPr id="560" name="Google Shape;560;p8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1" name="Google Shape;561;p80"/>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2" name="Google Shape;562;p80"/>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3" name="Google Shape;563;p80"/>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4" name="Google Shape;564;p80"/>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65" name="Shape 565"/>
        <p:cNvGrpSpPr/>
        <p:nvPr/>
      </p:nvGrpSpPr>
      <p:grpSpPr>
        <a:xfrm>
          <a:off x="0" y="0"/>
          <a:ext cx="0" cy="0"/>
          <a:chOff x="0" y="0"/>
          <a:chExt cx="0" cy="0"/>
        </a:xfrm>
      </p:grpSpPr>
      <p:sp>
        <p:nvSpPr>
          <p:cNvPr id="566" name="Google Shape;566;p8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567" name="Shape 567"/>
        <p:cNvGrpSpPr/>
        <p:nvPr/>
      </p:nvGrpSpPr>
      <p:grpSpPr>
        <a:xfrm>
          <a:off x="0" y="0"/>
          <a:ext cx="0" cy="0"/>
          <a:chOff x="0" y="0"/>
          <a:chExt cx="0" cy="0"/>
        </a:xfrm>
      </p:grpSpPr>
      <p:sp>
        <p:nvSpPr>
          <p:cNvPr id="568" name="Google Shape;568;p8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69" name="Google Shape;569;p82"/>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70" name="Google Shape;570;p82"/>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71" name="Google Shape;571;p82"/>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72" name="Google Shape;572;p8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73" name="Google Shape;573;p8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74" name="Google Shape;574;p8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75" name="Google Shape;575;p82"/>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76" name="Google Shape;576;p82"/>
          <p:cNvSpPr/>
          <p:nvPr>
            <p:ph idx="2" type="pic"/>
          </p:nvPr>
        </p:nvSpPr>
        <p:spPr>
          <a:xfrm>
            <a:off x="8916576" y="1661249"/>
            <a:ext cx="2990088" cy="2715768"/>
          </a:xfrm>
          <a:prstGeom prst="rect">
            <a:avLst/>
          </a:prstGeom>
          <a:noFill/>
          <a:ln>
            <a:noFill/>
          </a:ln>
        </p:spPr>
      </p:sp>
      <p:sp>
        <p:nvSpPr>
          <p:cNvPr id="577" name="Google Shape;577;p82"/>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8" name="Google Shape;578;p82"/>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9" name="Google Shape;579;p82"/>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0" name="Google Shape;580;p82"/>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37" name="Shape 37"/>
        <p:cNvGrpSpPr/>
        <p:nvPr/>
      </p:nvGrpSpPr>
      <p:grpSpPr>
        <a:xfrm>
          <a:off x="0" y="0"/>
          <a:ext cx="0" cy="0"/>
          <a:chOff x="0" y="0"/>
          <a:chExt cx="0" cy="0"/>
        </a:xfrm>
      </p:grpSpPr>
      <p:pic>
        <p:nvPicPr>
          <p:cNvPr id="38" name="Google Shape;38;p63"/>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39" name="Google Shape;39;p63"/>
          <p:cNvGrpSpPr/>
          <p:nvPr/>
        </p:nvGrpSpPr>
        <p:grpSpPr>
          <a:xfrm>
            <a:off x="1" y="5607273"/>
            <a:ext cx="12213728" cy="1252537"/>
            <a:chOff x="-33239" y="5603791"/>
            <a:chExt cx="9160525" cy="1252537"/>
          </a:xfrm>
        </p:grpSpPr>
        <p:sp>
          <p:nvSpPr>
            <p:cNvPr id="40" name="Google Shape;40;p63"/>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3"/>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3"/>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3"/>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3"/>
          <p:cNvSpPr/>
          <p:nvPr/>
        </p:nvSpPr>
        <p:spPr>
          <a:xfrm>
            <a:off x="-4600"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581" name="Shape 581"/>
        <p:cNvGrpSpPr/>
        <p:nvPr/>
      </p:nvGrpSpPr>
      <p:grpSpPr>
        <a:xfrm>
          <a:off x="0" y="0"/>
          <a:ext cx="0" cy="0"/>
          <a:chOff x="0" y="0"/>
          <a:chExt cx="0" cy="0"/>
        </a:xfrm>
      </p:grpSpPr>
      <p:sp>
        <p:nvSpPr>
          <p:cNvPr id="582" name="Google Shape;582;p83"/>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83" name="Google Shape;583;p8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84" name="Google Shape;584;p8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85" name="Google Shape;585;p8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86" name="Google Shape;586;p8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87" name="Google Shape;587;p8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8" name="Google Shape;588;p8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89" name="Google Shape;589;p8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90" name="Google Shape;590;p83"/>
          <p:cNvSpPr/>
          <p:nvPr>
            <p:ph idx="2" type="pic"/>
          </p:nvPr>
        </p:nvSpPr>
        <p:spPr>
          <a:xfrm>
            <a:off x="9093038" y="1058781"/>
            <a:ext cx="2715768" cy="2715768"/>
          </a:xfrm>
          <a:prstGeom prst="rect">
            <a:avLst/>
          </a:prstGeom>
          <a:noFill/>
          <a:ln>
            <a:noFill/>
          </a:ln>
        </p:spPr>
      </p:sp>
      <p:sp>
        <p:nvSpPr>
          <p:cNvPr id="591" name="Google Shape;591;p83"/>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83"/>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83"/>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83"/>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5" name="Google Shape;595;p83"/>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6" name="Google Shape;596;p83"/>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7" name="Google Shape;597;p83"/>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598" name="Shape 598"/>
        <p:cNvGrpSpPr/>
        <p:nvPr/>
      </p:nvGrpSpPr>
      <p:grpSpPr>
        <a:xfrm>
          <a:off x="0" y="0"/>
          <a:ext cx="0" cy="0"/>
          <a:chOff x="0" y="0"/>
          <a:chExt cx="0" cy="0"/>
        </a:xfrm>
      </p:grpSpPr>
      <p:sp>
        <p:nvSpPr>
          <p:cNvPr id="599" name="Google Shape;599;p8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0" name="Google Shape;600;p84"/>
          <p:cNvSpPr/>
          <p:nvPr>
            <p:ph idx="2" type="pic"/>
          </p:nvPr>
        </p:nvSpPr>
        <p:spPr>
          <a:xfrm>
            <a:off x="9510134" y="1431036"/>
            <a:ext cx="1965960" cy="3995928"/>
          </a:xfrm>
          <a:prstGeom prst="rect">
            <a:avLst/>
          </a:prstGeom>
          <a:noFill/>
          <a:ln>
            <a:noFill/>
          </a:ln>
        </p:spPr>
      </p:sp>
      <p:cxnSp>
        <p:nvCxnSpPr>
          <p:cNvPr id="601" name="Google Shape;601;p84"/>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02" name="Google Shape;602;p84"/>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03" name="Google Shape;603;p84"/>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04" name="Google Shape;604;p8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05" name="Google Shape;605;p8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06" name="Google Shape;606;p84"/>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07" name="Google Shape;607;p8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08" name="Google Shape;608;p84"/>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9" name="Google Shape;609;p84"/>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0" name="Google Shape;610;p84"/>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1" name="Google Shape;611;p84"/>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2" name="Google Shape;612;p84"/>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3" name="Google Shape;613;p84"/>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4" name="Google Shape;614;p84"/>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5" name="Google Shape;615;p84"/>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side bar">
  <p:cSld name="2 reading tip with side bar">
    <p:spTree>
      <p:nvGrpSpPr>
        <p:cNvPr id="621" name="Shape 621"/>
        <p:cNvGrpSpPr/>
        <p:nvPr/>
      </p:nvGrpSpPr>
      <p:grpSpPr>
        <a:xfrm>
          <a:off x="0" y="0"/>
          <a:ext cx="0" cy="0"/>
          <a:chOff x="0" y="0"/>
          <a:chExt cx="0" cy="0"/>
        </a:xfrm>
      </p:grpSpPr>
      <p:sp>
        <p:nvSpPr>
          <p:cNvPr id="622" name="Google Shape;622;p4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3" name="Google Shape;623;p48"/>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24" name="Google Shape;624;p48"/>
          <p:cNvSpPr txBox="1"/>
          <p:nvPr>
            <p:ph idx="2" type="body"/>
          </p:nvPr>
        </p:nvSpPr>
        <p:spPr>
          <a:xfrm>
            <a:off x="230115" y="1577339"/>
            <a:ext cx="30369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25" name="Google Shape;625;p48"/>
          <p:cNvSpPr txBox="1"/>
          <p:nvPr>
            <p:ph idx="3" type="body"/>
          </p:nvPr>
        </p:nvSpPr>
        <p:spPr>
          <a:xfrm>
            <a:off x="230115" y="3988898"/>
            <a:ext cx="30369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26" name="Google Shape;626;p48"/>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Arial"/>
                <a:ea typeface="Arial"/>
                <a:cs typeface="Arial"/>
                <a:sym typeface="Arial"/>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Arial"/>
                <a:ea typeface="Arial"/>
                <a:cs typeface="Arial"/>
                <a:sym typeface="Arial"/>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Arial"/>
                <a:ea typeface="Arial"/>
                <a:cs typeface="Arial"/>
                <a:sym typeface="Arial"/>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627" name="Google Shape;627;p4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28" name="Google Shape;628;p4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29" name="Google Shape;629;p4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30" name="Google Shape;630;p4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31" name="Google Shape;631;p4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32" name="Google Shape;632;p4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33" name="Google Shape;633;p4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634" name="Shape 634"/>
        <p:cNvGrpSpPr/>
        <p:nvPr/>
      </p:nvGrpSpPr>
      <p:grpSpPr>
        <a:xfrm>
          <a:off x="0" y="0"/>
          <a:ext cx="0" cy="0"/>
          <a:chOff x="0" y="0"/>
          <a:chExt cx="0" cy="0"/>
        </a:xfrm>
      </p:grpSpPr>
      <p:sp>
        <p:nvSpPr>
          <p:cNvPr id="635" name="Google Shape;635;p85"/>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6" name="Google Shape;636;p85"/>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7" name="Google Shape;637;p85"/>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38" name="Google Shape;638;p85"/>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39" name="Google Shape;639;p85"/>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40" name="Google Shape;640;p85"/>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41" name="Google Shape;641;p8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42" name="Google Shape;642;p8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43" name="Google Shape;643;p8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44" name="Google Shape;644;p85"/>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645" name="Google Shape;645;p85"/>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646" name="Google Shape;646;p85"/>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7" name="Google Shape;647;p85"/>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8" name="Google Shape;648;p85"/>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9" name="Google Shape;649;p85"/>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0" name="Google Shape;650;p85"/>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651" name="Shape 651"/>
        <p:cNvGrpSpPr/>
        <p:nvPr/>
      </p:nvGrpSpPr>
      <p:grpSpPr>
        <a:xfrm>
          <a:off x="0" y="0"/>
          <a:ext cx="0" cy="0"/>
          <a:chOff x="0" y="0"/>
          <a:chExt cx="0" cy="0"/>
        </a:xfrm>
      </p:grpSpPr>
      <p:sp>
        <p:nvSpPr>
          <p:cNvPr id="652" name="Google Shape;652;p86"/>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3" name="Google Shape;653;p86"/>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4" name="Google Shape;654;p86"/>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5" name="Google Shape;655;p86"/>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56" name="Google Shape;656;p86"/>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57" name="Google Shape;657;p86"/>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58" name="Google Shape;658;p86"/>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59" name="Google Shape;659;p8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60" name="Google Shape;660;p8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61" name="Google Shape;661;p8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62" name="Google Shape;662;p86"/>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663" name="Google Shape;663;p86"/>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4" name="Google Shape;664;p86"/>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5" name="Google Shape;665;p86"/>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6" name="Google Shape;666;p86"/>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67" name="Shape 667"/>
        <p:cNvGrpSpPr/>
        <p:nvPr/>
      </p:nvGrpSpPr>
      <p:grpSpPr>
        <a:xfrm>
          <a:off x="0" y="0"/>
          <a:ext cx="0" cy="0"/>
          <a:chOff x="0" y="0"/>
          <a:chExt cx="0" cy="0"/>
        </a:xfrm>
      </p:grpSpPr>
      <p:sp>
        <p:nvSpPr>
          <p:cNvPr id="668" name="Google Shape;668;p8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9" name="Google Shape;669;p87"/>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0" name="Google Shape;670;p87"/>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1" name="Google Shape;671;p87"/>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2" name="Google Shape;672;p87"/>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73" name="Google Shape;673;p87"/>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74" name="Google Shape;674;p87"/>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75" name="Google Shape;675;p87"/>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76" name="Google Shape;676;p8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77" name="Google Shape;677;p8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78" name="Google Shape;678;p8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79" name="Google Shape;679;p87"/>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80" name="Shape 680"/>
        <p:cNvGrpSpPr/>
        <p:nvPr/>
      </p:nvGrpSpPr>
      <p:grpSpPr>
        <a:xfrm>
          <a:off x="0" y="0"/>
          <a:ext cx="0" cy="0"/>
          <a:chOff x="0" y="0"/>
          <a:chExt cx="0" cy="0"/>
        </a:xfrm>
      </p:grpSpPr>
      <p:sp>
        <p:nvSpPr>
          <p:cNvPr id="681" name="Google Shape;681;p88"/>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682" name="Google Shape;682;p88"/>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683" name="Google Shape;683;p88"/>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84" name="Google Shape;684;p88"/>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85" name="Google Shape;685;p88"/>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86" name="Google Shape;686;p88"/>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687" name="Google Shape;687;p88"/>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688" name="Google Shape;688;p88"/>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89" name="Shape 689"/>
        <p:cNvGrpSpPr/>
        <p:nvPr/>
      </p:nvGrpSpPr>
      <p:grpSpPr>
        <a:xfrm>
          <a:off x="0" y="0"/>
          <a:ext cx="0" cy="0"/>
          <a:chOff x="0" y="0"/>
          <a:chExt cx="0" cy="0"/>
        </a:xfrm>
      </p:grpSpPr>
      <p:sp>
        <p:nvSpPr>
          <p:cNvPr id="690" name="Google Shape;690;p89"/>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91" name="Google Shape;691;p89"/>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92" name="Google Shape;692;p89"/>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93" name="Google Shape;693;p89"/>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94" name="Google Shape;694;p8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95" name="Google Shape;695;p8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96" name="Google Shape;696;p8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97" name="Google Shape;697;p89"/>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98" name="Shape 698"/>
        <p:cNvGrpSpPr/>
        <p:nvPr/>
      </p:nvGrpSpPr>
      <p:grpSpPr>
        <a:xfrm>
          <a:off x="0" y="0"/>
          <a:ext cx="0" cy="0"/>
          <a:chOff x="0" y="0"/>
          <a:chExt cx="0" cy="0"/>
        </a:xfrm>
      </p:grpSpPr>
      <p:sp>
        <p:nvSpPr>
          <p:cNvPr id="699" name="Google Shape;699;p90"/>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00" name="Google Shape;700;p90"/>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01" name="Google Shape;701;p90"/>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02" name="Google Shape;702;p9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703" name="Google Shape;703;p90"/>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704" name="Google Shape;704;p90"/>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05" name="Google Shape;705;p90"/>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06" name="Google Shape;706;p90"/>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707" name="Shape 707"/>
        <p:cNvGrpSpPr/>
        <p:nvPr/>
      </p:nvGrpSpPr>
      <p:grpSpPr>
        <a:xfrm>
          <a:off x="0" y="0"/>
          <a:ext cx="0" cy="0"/>
          <a:chOff x="0" y="0"/>
          <a:chExt cx="0" cy="0"/>
        </a:xfrm>
      </p:grpSpPr>
      <p:sp>
        <p:nvSpPr>
          <p:cNvPr id="708" name="Google Shape;708;p91"/>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09" name="Google Shape;709;p91"/>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10" name="Google Shape;710;p91"/>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11" name="Google Shape;711;p91"/>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12" name="Google Shape;712;p9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13" name="Google Shape;713;p91"/>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14" name="Google Shape;714;p91"/>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15" name="Google Shape;715;p91"/>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16" name="Google Shape;716;p91"/>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7" name="Google Shape;717;p91"/>
          <p:cNvSpPr/>
          <p:nvPr>
            <p:ph idx="2" type="pic"/>
          </p:nvPr>
        </p:nvSpPr>
        <p:spPr>
          <a:xfrm>
            <a:off x="457146" y="524736"/>
            <a:ext cx="2514600" cy="2935224"/>
          </a:xfrm>
          <a:prstGeom prst="rect">
            <a:avLst/>
          </a:prstGeom>
          <a:noFill/>
          <a:ln>
            <a:noFill/>
          </a:ln>
        </p:spPr>
      </p:sp>
      <p:sp>
        <p:nvSpPr>
          <p:cNvPr id="718" name="Google Shape;718;p91"/>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64"/>
          <p:cNvPicPr preferRelativeResize="0"/>
          <p:nvPr/>
        </p:nvPicPr>
        <p:blipFill rotWithShape="1">
          <a:blip r:embed="rId2">
            <a:alphaModFix/>
          </a:blip>
          <a:srcRect b="7385" l="548" r="-547" t="8195"/>
          <a:stretch/>
        </p:blipFill>
        <p:spPr>
          <a:xfrm>
            <a:off x="0" y="0"/>
            <a:ext cx="12192001" cy="6858000"/>
          </a:xfrm>
          <a:prstGeom prst="rect">
            <a:avLst/>
          </a:prstGeom>
          <a:noFill/>
          <a:ln>
            <a:noFill/>
          </a:ln>
        </p:spPr>
      </p:pic>
      <p:grpSp>
        <p:nvGrpSpPr>
          <p:cNvPr id="48" name="Google Shape;48;p64"/>
          <p:cNvGrpSpPr/>
          <p:nvPr/>
        </p:nvGrpSpPr>
        <p:grpSpPr>
          <a:xfrm>
            <a:off x="1" y="5607273"/>
            <a:ext cx="12213728" cy="1252537"/>
            <a:chOff x="-33239" y="5603791"/>
            <a:chExt cx="9160525" cy="1252537"/>
          </a:xfrm>
        </p:grpSpPr>
        <p:sp>
          <p:nvSpPr>
            <p:cNvPr id="49" name="Google Shape;49;p64"/>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64"/>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6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64"/>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64"/>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64"/>
          <p:cNvSpPr/>
          <p:nvPr/>
        </p:nvSpPr>
        <p:spPr>
          <a:xfrm>
            <a:off x="-4587"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724" name="Shape 724"/>
        <p:cNvGrpSpPr/>
        <p:nvPr/>
      </p:nvGrpSpPr>
      <p:grpSpPr>
        <a:xfrm>
          <a:off x="0" y="0"/>
          <a:ext cx="0" cy="0"/>
          <a:chOff x="0" y="0"/>
          <a:chExt cx="0" cy="0"/>
        </a:xfrm>
      </p:grpSpPr>
      <p:sp>
        <p:nvSpPr>
          <p:cNvPr id="725" name="Google Shape;725;p5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26" name="Google Shape;726;p50"/>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7" name="Google Shape;727;p50"/>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28" name="Google Shape;728;p5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29" name="Google Shape;729;p5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30" name="Google Shape;730;p5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31" name="Google Shape;731;p5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32" name="Google Shape;732;p5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33" name="Google Shape;733;p5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34" name="Google Shape;734;p5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35" name="Google Shape;735;p50"/>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736" name="Google Shape;736;p5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737" name="Shape 737"/>
        <p:cNvGrpSpPr/>
        <p:nvPr/>
      </p:nvGrpSpPr>
      <p:grpSpPr>
        <a:xfrm>
          <a:off x="0" y="0"/>
          <a:ext cx="0" cy="0"/>
          <a:chOff x="0" y="0"/>
          <a:chExt cx="0" cy="0"/>
        </a:xfrm>
      </p:grpSpPr>
      <p:pic>
        <p:nvPicPr>
          <p:cNvPr id="738" name="Google Shape;738;p5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39" name="Google Shape;739;p5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40" name="Google Shape;740;p5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41" name="Google Shape;741;p5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42" name="Google Shape;742;p5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43" name="Google Shape;743;p5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744" name="Google Shape;744;p5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45" name="Google Shape;745;p5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746" name="Google Shape;746;p5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747" name="Google Shape;747;p5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8" name="Google Shape;748;p5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9" name="Google Shape;749;p5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0" name="Google Shape;750;p5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1" name="Google Shape;751;p5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2" name="Google Shape;752;p5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3" name="Google Shape;753;p5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4" name="Google Shape;754;p5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5" name="Google Shape;755;p5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6" name="Google Shape;756;p53"/>
          <p:cNvSpPr/>
          <p:nvPr>
            <p:ph idx="9" type="pic"/>
          </p:nvPr>
        </p:nvSpPr>
        <p:spPr>
          <a:xfrm>
            <a:off x="7967502" y="1420398"/>
            <a:ext cx="3962194" cy="3122713"/>
          </a:xfrm>
          <a:prstGeom prst="rect">
            <a:avLst/>
          </a:prstGeom>
          <a:noFill/>
          <a:ln>
            <a:noFill/>
          </a:ln>
        </p:spPr>
      </p:sp>
      <p:sp>
        <p:nvSpPr>
          <p:cNvPr id="757" name="Google Shape;757;p53"/>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8" name="Google Shape;758;p53"/>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759" name="Shape 759"/>
        <p:cNvGrpSpPr/>
        <p:nvPr/>
      </p:nvGrpSpPr>
      <p:grpSpPr>
        <a:xfrm>
          <a:off x="0" y="0"/>
          <a:ext cx="0" cy="0"/>
          <a:chOff x="0" y="0"/>
          <a:chExt cx="0" cy="0"/>
        </a:xfrm>
      </p:grpSpPr>
      <p:sp>
        <p:nvSpPr>
          <p:cNvPr id="760" name="Google Shape;760;p66"/>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1" name="Google Shape;761;p66"/>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2" name="Google Shape;762;p66"/>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3" name="Google Shape;763;p66"/>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4" name="Google Shape;764;p66"/>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5" name="Google Shape;765;p66"/>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6" name="Google Shape;766;p66"/>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7" name="Google Shape;767;p66"/>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8" name="Google Shape;768;p66"/>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69" name="Google Shape;769;p66"/>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70" name="Google Shape;770;p66"/>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71" name="Google Shape;771;p6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72" name="Google Shape;772;p6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3" name="Google Shape;773;p6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4" name="Google Shape;774;p6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75" name="Google Shape;775;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76" name="Google Shape;776;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77" name="Google Shape;777;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778" name="Shape 778"/>
        <p:cNvGrpSpPr/>
        <p:nvPr/>
      </p:nvGrpSpPr>
      <p:grpSpPr>
        <a:xfrm>
          <a:off x="0" y="0"/>
          <a:ext cx="0" cy="0"/>
          <a:chOff x="0" y="0"/>
          <a:chExt cx="0" cy="0"/>
        </a:xfrm>
      </p:grpSpPr>
      <p:sp>
        <p:nvSpPr>
          <p:cNvPr id="779" name="Google Shape;779;p67"/>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780" name="Google Shape;780;p67"/>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1" name="Google Shape;781;p67"/>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2" name="Google Shape;782;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83" name="Google Shape;783;p67"/>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84" name="Google Shape;784;p67"/>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85" name="Google Shape;785;p67"/>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86" name="Google Shape;786;p6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87" name="Google Shape;787;p6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8" name="Google Shape;788;p6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9" name="Google Shape;789;p6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90" name="Google Shape;790;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91" name="Google Shape;791;p6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92" name="Google Shape;792;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793" name="Google Shape;793;p67"/>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794" name="Google Shape;794;p67"/>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795" name="Google Shape;795;p67"/>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796" name="Shape 796"/>
        <p:cNvGrpSpPr/>
        <p:nvPr/>
      </p:nvGrpSpPr>
      <p:grpSpPr>
        <a:xfrm>
          <a:off x="0" y="0"/>
          <a:ext cx="0" cy="0"/>
          <a:chOff x="0" y="0"/>
          <a:chExt cx="0" cy="0"/>
        </a:xfrm>
      </p:grpSpPr>
      <p:sp>
        <p:nvSpPr>
          <p:cNvPr id="797" name="Google Shape;797;p68"/>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798" name="Google Shape;798;p68"/>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9" name="Google Shape;799;p68"/>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0" name="Google Shape;800;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1" name="Google Shape;801;p68"/>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02" name="Google Shape;802;p6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03" name="Google Shape;803;p68"/>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4" name="Google Shape;804;p6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5" name="Google Shape;805;p6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6" name="Google Shape;806;p6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7" name="Google Shape;807;p6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08" name="Google Shape;808;p6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09" name="Google Shape;809;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10" name="Google Shape;810;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11" name="Google Shape;811;p68"/>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812" name="Google Shape;812;p68"/>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813" name="Google Shape;813;p68"/>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814" name="Shape 814"/>
        <p:cNvGrpSpPr/>
        <p:nvPr/>
      </p:nvGrpSpPr>
      <p:grpSpPr>
        <a:xfrm>
          <a:off x="0" y="0"/>
          <a:ext cx="0" cy="0"/>
          <a:chOff x="0" y="0"/>
          <a:chExt cx="0" cy="0"/>
        </a:xfrm>
      </p:grpSpPr>
      <p:sp>
        <p:nvSpPr>
          <p:cNvPr id="815" name="Google Shape;815;p69"/>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6" name="Google Shape;816;p69"/>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7" name="Google Shape;817;p69"/>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8" name="Google Shape;818;p69"/>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9" name="Google Shape;819;p69"/>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0" name="Google Shape;820;p69"/>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1" name="Google Shape;821;p69"/>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2" name="Google Shape;822;p69"/>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3" name="Google Shape;823;p69"/>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24" name="Google Shape;824;p6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25" name="Google Shape;825;p6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6" name="Google Shape;826;p6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7" name="Google Shape;827;p6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8" name="Google Shape;828;p6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9" name="Google Shape;829;p6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30" name="Google Shape;830;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1" name="Google Shape;831;p6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32" name="Google Shape;832;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833" name="Shape 833"/>
        <p:cNvGrpSpPr/>
        <p:nvPr/>
      </p:nvGrpSpPr>
      <p:grpSpPr>
        <a:xfrm>
          <a:off x="0" y="0"/>
          <a:ext cx="0" cy="0"/>
          <a:chOff x="0" y="0"/>
          <a:chExt cx="0" cy="0"/>
        </a:xfrm>
      </p:grpSpPr>
      <p:pic>
        <p:nvPicPr>
          <p:cNvPr id="834" name="Google Shape;834;p7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35" name="Google Shape;835;p7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6" name="Google Shape;836;p70"/>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7" name="Google Shape;837;p7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38" name="Google Shape;838;p7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9" name="Google Shape;839;p7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40" name="Google Shape;840;p70"/>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1" name="Google Shape;841;p7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42" name="Google Shape;842;p7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43" name="Google Shape;843;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4" name="Google Shape;844;p70"/>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5" name="Google Shape;845;p70"/>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6" name="Google Shape;846;p70"/>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7" name="Google Shape;847;p70"/>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8" name="Google Shape;848;p70"/>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9" name="Google Shape;849;p70"/>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0" name="Google Shape;850;p70"/>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1" name="Google Shape;851;p70"/>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852" name="Google Shape;852;p70"/>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853" name="Shape 853"/>
        <p:cNvGrpSpPr/>
        <p:nvPr/>
      </p:nvGrpSpPr>
      <p:grpSpPr>
        <a:xfrm>
          <a:off x="0" y="0"/>
          <a:ext cx="0" cy="0"/>
          <a:chOff x="0" y="0"/>
          <a:chExt cx="0" cy="0"/>
        </a:xfrm>
      </p:grpSpPr>
      <p:pic>
        <p:nvPicPr>
          <p:cNvPr id="854" name="Google Shape;854;p7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55" name="Google Shape;855;p7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6" name="Google Shape;856;p71"/>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57" name="Google Shape;857;p7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58" name="Google Shape;858;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59" name="Google Shape;859;p7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60" name="Google Shape;860;p71"/>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1" name="Google Shape;861;p7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62" name="Google Shape;862;p7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63" name="Google Shape;863;p7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4" name="Google Shape;864;p71"/>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5" name="Google Shape;865;p71"/>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6" name="Google Shape;866;p71"/>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7" name="Google Shape;867;p71"/>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8" name="Google Shape;868;p71"/>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9" name="Google Shape;869;p71"/>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0" name="Google Shape;870;p71"/>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1" name="Google Shape;871;p71"/>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2" name="Google Shape;872;p71"/>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873" name="Google Shape;873;p71"/>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874" name="Google Shape;874;p71"/>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5" name="Google Shape;875;p71"/>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6" name="Google Shape;876;p71"/>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877" name="Shape 877"/>
        <p:cNvGrpSpPr/>
        <p:nvPr/>
      </p:nvGrpSpPr>
      <p:grpSpPr>
        <a:xfrm>
          <a:off x="0" y="0"/>
          <a:ext cx="0" cy="0"/>
          <a:chOff x="0" y="0"/>
          <a:chExt cx="0" cy="0"/>
        </a:xfrm>
      </p:grpSpPr>
      <p:pic>
        <p:nvPicPr>
          <p:cNvPr id="878" name="Google Shape;878;p7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79" name="Google Shape;879;p7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0" name="Google Shape;880;p7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1" name="Google Shape;881;p7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2" name="Google Shape;882;p7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3" name="Google Shape;883;p7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84" name="Google Shape;884;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85" name="Google Shape;885;p72"/>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86" name="Google Shape;886;p7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87" name="Google Shape;887;p7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8" name="Google Shape;888;p72"/>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9" name="Google Shape;889;p72"/>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890" name="Shape 890"/>
        <p:cNvGrpSpPr/>
        <p:nvPr/>
      </p:nvGrpSpPr>
      <p:grpSpPr>
        <a:xfrm>
          <a:off x="0" y="0"/>
          <a:ext cx="0" cy="0"/>
          <a:chOff x="0" y="0"/>
          <a:chExt cx="0" cy="0"/>
        </a:xfrm>
      </p:grpSpPr>
      <p:pic>
        <p:nvPicPr>
          <p:cNvPr id="891" name="Google Shape;891;p7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92" name="Google Shape;892;p7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3" name="Google Shape;893;p7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4" name="Google Shape;894;p7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95" name="Google Shape;895;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96" name="Google Shape;896;p7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97" name="Google Shape;897;p7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8" name="Google Shape;898;p7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99" name="Google Shape;899;p7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00" name="Google Shape;900;p7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1" name="Google Shape;901;p73"/>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2" name="Google Shape;902;p73"/>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65"/>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65"/>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65"/>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65"/>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65"/>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65"/>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65"/>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65"/>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903" name="Shape 903"/>
        <p:cNvGrpSpPr/>
        <p:nvPr/>
      </p:nvGrpSpPr>
      <p:grpSpPr>
        <a:xfrm>
          <a:off x="0" y="0"/>
          <a:ext cx="0" cy="0"/>
          <a:chOff x="0" y="0"/>
          <a:chExt cx="0" cy="0"/>
        </a:xfrm>
      </p:grpSpPr>
      <p:pic>
        <p:nvPicPr>
          <p:cNvPr id="904" name="Google Shape;904;p7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05" name="Google Shape;905;p7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6" name="Google Shape;906;p7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07" name="Google Shape;907;p7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08" name="Google Shape;908;p7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09" name="Google Shape;909;p7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10" name="Google Shape;910;p7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1" name="Google Shape;911;p7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12" name="Google Shape;912;p7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13" name="Google Shape;913;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14" name="Google Shape;914;p74"/>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5" name="Google Shape;915;p74"/>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6" name="Google Shape;916;p74"/>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7" name="Google Shape;917;p74"/>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8" name="Google Shape;918;p74"/>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9" name="Google Shape;919;p74"/>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0" name="Google Shape;920;p74"/>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921" name="Shape 921"/>
        <p:cNvGrpSpPr/>
        <p:nvPr/>
      </p:nvGrpSpPr>
      <p:grpSpPr>
        <a:xfrm>
          <a:off x="0" y="0"/>
          <a:ext cx="0" cy="0"/>
          <a:chOff x="0" y="0"/>
          <a:chExt cx="0" cy="0"/>
        </a:xfrm>
      </p:grpSpPr>
      <p:pic>
        <p:nvPicPr>
          <p:cNvPr id="922" name="Google Shape;922;p7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23" name="Google Shape;923;p7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4" name="Google Shape;924;p7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5" name="Google Shape;925;p75"/>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26" name="Google Shape;926;p7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27" name="Google Shape;927;p7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8" name="Google Shape;928;p7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29" name="Google Shape;929;p7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30" name="Google Shape;930;p7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31" name="Google Shape;931;p7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32" name="Google Shape;932;p75"/>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933" name="Shape 933"/>
        <p:cNvGrpSpPr/>
        <p:nvPr/>
      </p:nvGrpSpPr>
      <p:grpSpPr>
        <a:xfrm>
          <a:off x="0" y="0"/>
          <a:ext cx="0" cy="0"/>
          <a:chOff x="0" y="0"/>
          <a:chExt cx="0" cy="0"/>
        </a:xfrm>
      </p:grpSpPr>
      <p:pic>
        <p:nvPicPr>
          <p:cNvPr id="934" name="Google Shape;934;p7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35" name="Google Shape;935;p7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6" name="Google Shape;936;p7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37" name="Google Shape;937;p76"/>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38" name="Google Shape;938;p7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39" name="Google Shape;939;p7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0" name="Google Shape;940;p7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41" name="Google Shape;941;p7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42" name="Google Shape;942;p7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43" name="Google Shape;943;p7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4" name="Google Shape;944;p76"/>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5" name="Google Shape;945;p76"/>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946" name="Shape 946"/>
        <p:cNvGrpSpPr/>
        <p:nvPr/>
      </p:nvGrpSpPr>
      <p:grpSpPr>
        <a:xfrm>
          <a:off x="0" y="0"/>
          <a:ext cx="0" cy="0"/>
          <a:chOff x="0" y="0"/>
          <a:chExt cx="0" cy="0"/>
        </a:xfrm>
      </p:grpSpPr>
      <p:sp>
        <p:nvSpPr>
          <p:cNvPr id="947" name="Google Shape;947;p77"/>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948" name="Google Shape;948;p77"/>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9" name="Google Shape;949;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954" name="Shape 954"/>
        <p:cNvGrpSpPr/>
        <p:nvPr/>
      </p:nvGrpSpPr>
      <p:grpSpPr>
        <a:xfrm>
          <a:off x="0" y="0"/>
          <a:ext cx="0" cy="0"/>
          <a:chOff x="0" y="0"/>
          <a:chExt cx="0" cy="0"/>
        </a:xfrm>
      </p:grpSpPr>
      <p:sp>
        <p:nvSpPr>
          <p:cNvPr id="955" name="Google Shape;955;g206ec75ddb9_0_15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56" name="Google Shape;956;g206ec75ddb9_0_15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57" name="Google Shape;957;g206ec75ddb9_0_159"/>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58" name="Google Shape;958;g206ec75ddb9_0_15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59" name="Google Shape;959;g206ec75ddb9_0_159"/>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60" name="Google Shape;960;g206ec75ddb9_0_15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61" name="Google Shape;961;g206ec75ddb9_0_15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62" name="Google Shape;962;g206ec75ddb9_0_15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63" name="Google Shape;963;g206ec75ddb9_0_159"/>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964" name="Google Shape;964;g206ec75ddb9_0_15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65" name="Google Shape;965;g206ec75ddb9_0_159"/>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966" name="Google Shape;966;g206ec75ddb9_0_159"/>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967" name="Google Shape;967;g206ec75ddb9_0_159"/>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968" name="Google Shape;968;g206ec75ddb9_0_159"/>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969" name="Google Shape;969;g206ec75ddb9_0_159"/>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970" name="Google Shape;970;g206ec75ddb9_0_159"/>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971" name="Google Shape;971;g206ec75ddb9_0_159"/>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972" name="Google Shape;972;g206ec75ddb9_0_159"/>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973" name="Shape 973"/>
        <p:cNvGrpSpPr/>
        <p:nvPr/>
      </p:nvGrpSpPr>
      <p:grpSpPr>
        <a:xfrm>
          <a:off x="0" y="0"/>
          <a:ext cx="0" cy="0"/>
          <a:chOff x="0" y="0"/>
          <a:chExt cx="0" cy="0"/>
        </a:xfrm>
      </p:grpSpPr>
      <p:sp>
        <p:nvSpPr>
          <p:cNvPr id="974" name="Google Shape;974;g206ec75ddb9_0_17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975" name="Google Shape;975;g206ec75ddb9_0_17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6" name="Google Shape;976;g206ec75ddb9_0_17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7" name="Google Shape;977;g206ec75ddb9_0_17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8" name="Google Shape;978;g206ec75ddb9_0_17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79" name="Google Shape;979;g206ec75ddb9_0_17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80" name="Google Shape;980;g206ec75ddb9_0_17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81" name="Google Shape;981;g206ec75ddb9_0_17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82" name="Google Shape;982;g206ec75ddb9_0_17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83" name="Google Shape;983;g206ec75ddb9_0_17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84" name="Google Shape;984;g206ec75ddb9_0_17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85" name="Google Shape;985;g206ec75ddb9_0_17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86" name="Google Shape;986;g206ec75ddb9_0_17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87" name="Google Shape;987;g206ec75ddb9_0_17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88" name="Google Shape;988;g206ec75ddb9_0_17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989" name="Google Shape;989;g206ec75ddb9_0_17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990" name="Google Shape;990;g206ec75ddb9_0_17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991" name="Shape 991"/>
        <p:cNvGrpSpPr/>
        <p:nvPr/>
      </p:nvGrpSpPr>
      <p:grpSpPr>
        <a:xfrm>
          <a:off x="0" y="0"/>
          <a:ext cx="0" cy="0"/>
          <a:chOff x="0" y="0"/>
          <a:chExt cx="0" cy="0"/>
        </a:xfrm>
      </p:grpSpPr>
      <p:sp>
        <p:nvSpPr>
          <p:cNvPr id="992" name="Google Shape;992;g206ec75ddb9_0_196"/>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3" name="Google Shape;993;g206ec75ddb9_0_196"/>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4" name="Google Shape;994;g206ec75ddb9_0_19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95" name="Google Shape;995;g206ec75ddb9_0_196"/>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96" name="Google Shape;996;g206ec75ddb9_0_19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97" name="Google Shape;997;g206ec75ddb9_0_19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98" name="Google Shape;998;g206ec75ddb9_0_19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99" name="Google Shape;999;g206ec75ddb9_0_19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00" name="Google Shape;1000;g206ec75ddb9_0_19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01" name="Google Shape;1001;g206ec75ddb9_0_19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02" name="Google Shape;1002;g206ec75ddb9_0_19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03" name="Google Shape;1003;g206ec75ddb9_0_19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04" name="Google Shape;1004;g206ec75ddb9_0_19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005" name="Google Shape;1005;g206ec75ddb9_0_196"/>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1006" name="Google Shape;1006;g206ec75ddb9_0_196"/>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1007" name="Google Shape;1007;g206ec75ddb9_0_196"/>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1008" name="Google Shape;1008;g206ec75ddb9_0_196"/>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09" name="Shape 1009"/>
        <p:cNvGrpSpPr/>
        <p:nvPr/>
      </p:nvGrpSpPr>
      <p:grpSpPr>
        <a:xfrm>
          <a:off x="0" y="0"/>
          <a:ext cx="0" cy="0"/>
          <a:chOff x="0" y="0"/>
          <a:chExt cx="0" cy="0"/>
        </a:xfrm>
      </p:grpSpPr>
      <p:sp>
        <p:nvSpPr>
          <p:cNvPr id="1010" name="Google Shape;1010;g206ec75ddb9_0_214"/>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1" name="Google Shape;1011;g206ec75ddb9_0_214"/>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2" name="Google Shape;1012;g206ec75ddb9_0_214"/>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3" name="Google Shape;1013;g206ec75ddb9_0_214"/>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4" name="Google Shape;1014;g206ec75ddb9_0_214"/>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5" name="Google Shape;1015;g206ec75ddb9_0_214"/>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6" name="Google Shape;1016;g206ec75ddb9_0_214"/>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7" name="Google Shape;1017;g206ec75ddb9_0_214"/>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8" name="Google Shape;1018;g206ec75ddb9_0_214"/>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19" name="Google Shape;1019;g206ec75ddb9_0_21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20" name="Google Shape;1020;g206ec75ddb9_0_21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21" name="Google Shape;1021;g206ec75ddb9_0_2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22" name="Google Shape;1022;g206ec75ddb9_0_21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23" name="Google Shape;1023;g206ec75ddb9_0_2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24" name="Google Shape;1024;g206ec75ddb9_0_2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25" name="Google Shape;1025;g206ec75ddb9_0_2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26" name="Google Shape;1026;g206ec75ddb9_0_21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27" name="Google Shape;1027;g206ec75ddb9_0_2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028" name="Shape 1028"/>
        <p:cNvGrpSpPr/>
        <p:nvPr/>
      </p:nvGrpSpPr>
      <p:grpSpPr>
        <a:xfrm>
          <a:off x="0" y="0"/>
          <a:ext cx="0" cy="0"/>
          <a:chOff x="0" y="0"/>
          <a:chExt cx="0" cy="0"/>
        </a:xfrm>
      </p:grpSpPr>
      <p:sp>
        <p:nvSpPr>
          <p:cNvPr id="1029" name="Google Shape;1029;g206ec75ddb9_0_2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0" name="Google Shape;1030;g206ec75ddb9_0_233"/>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1031" name="Google Shape;1031;g206ec75ddb9_0_233"/>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1032" name="Google Shape;1032;g206ec75ddb9_0_23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33" name="Google Shape;1033;g206ec75ddb9_0_2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34" name="Google Shape;1034;g206ec75ddb9_0_23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35" name="Google Shape;1035;g206ec75ddb9_0_2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36" name="Google Shape;1036;g206ec75ddb9_0_2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1037" name="Google Shape;1037;g206ec75ddb9_0_233"/>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038" name="Google Shape;1038;g206ec75ddb9_0_23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039" name="Google Shape;1039;g206ec75ddb9_0_23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040" name="Google Shape;1040;g206ec75ddb9_0_233"/>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041" name="Google Shape;1041;g206ec75ddb9_0_23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042" name="Google Shape;1042;g206ec75ddb9_0_233"/>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43" name="Google Shape;1043;g206ec75ddb9_0_233"/>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44" name="Google Shape;1044;g206ec75ddb9_0_233"/>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5" name="Google Shape;1045;g206ec75ddb9_0_233"/>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6" name="Google Shape;1046;g206ec75ddb9_0_233"/>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7" name="Google Shape;1047;g206ec75ddb9_0_233"/>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048" name="Shape 1048"/>
        <p:cNvGrpSpPr/>
        <p:nvPr/>
      </p:nvGrpSpPr>
      <p:grpSpPr>
        <a:xfrm>
          <a:off x="0" y="0"/>
          <a:ext cx="0" cy="0"/>
          <a:chOff x="0" y="0"/>
          <a:chExt cx="0" cy="0"/>
        </a:xfrm>
      </p:grpSpPr>
      <p:pic>
        <p:nvPicPr>
          <p:cNvPr id="1049" name="Google Shape;1049;g206ec75ddb9_0_25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1050" name="Google Shape;1050;g206ec75ddb9_0_25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51" name="Google Shape;1051;g206ec75ddb9_0_253"/>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1052" name="Google Shape;1052;g206ec75ddb9_0_25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53" name="Google Shape;1053;g206ec75ddb9_0_25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4" name="Google Shape;1054;g206ec75ddb9_0_25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5" name="Google Shape;1055;g206ec75ddb9_0_25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56" name="Google Shape;1056;g206ec75ddb9_0_25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57" name="Google Shape;1057;g206ec75ddb9_0_25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058" name="Google Shape;1058;g206ec75ddb9_0_25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059" name="Google Shape;1059;g206ec75ddb9_0_253"/>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060" name="Google Shape;1060;g206ec75ddb9_0_25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061" name="Google Shape;1061;g206ec75ddb9_0_253"/>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62" name="Google Shape;1062;g206ec75ddb9_0_253"/>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63" name="Google Shape;1063;g206ec75ddb9_0_253"/>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4" name="Google Shape;1064;g206ec75ddb9_0_253"/>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5" name="Google Shape;1065;g206ec75ddb9_0_253"/>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4 Points, Pic">
    <p:spTree>
      <p:nvGrpSpPr>
        <p:cNvPr id="69" name="Shape 69"/>
        <p:cNvGrpSpPr/>
        <p:nvPr/>
      </p:nvGrpSpPr>
      <p:grpSpPr>
        <a:xfrm>
          <a:off x="0" y="0"/>
          <a:ext cx="0" cy="0"/>
          <a:chOff x="0" y="0"/>
          <a:chExt cx="0" cy="0"/>
        </a:xfrm>
      </p:grpSpPr>
      <p:sp>
        <p:nvSpPr>
          <p:cNvPr id="70" name="Google Shape;70;p34"/>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71" name="Google Shape;71;p34"/>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34"/>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34"/>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3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34"/>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3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7" name="Google Shape;77;p34"/>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3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3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3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3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34"/>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34"/>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34"/>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34"/>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066" name="Shape 1066"/>
        <p:cNvGrpSpPr/>
        <p:nvPr/>
      </p:nvGrpSpPr>
      <p:grpSpPr>
        <a:xfrm>
          <a:off x="0" y="0"/>
          <a:ext cx="0" cy="0"/>
          <a:chOff x="0" y="0"/>
          <a:chExt cx="0" cy="0"/>
        </a:xfrm>
      </p:grpSpPr>
      <p:sp>
        <p:nvSpPr>
          <p:cNvPr id="1067" name="Google Shape;1067;g206ec75ddb9_0_271"/>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68" name="Google Shape;1068;g206ec75ddb9_0_271"/>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9" name="Google Shape;1069;g206ec75ddb9_0_271"/>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070" name="Google Shape;1070;g206ec75ddb9_0_271"/>
          <p:cNvGrpSpPr/>
          <p:nvPr/>
        </p:nvGrpSpPr>
        <p:grpSpPr>
          <a:xfrm>
            <a:off x="1" y="5607273"/>
            <a:ext cx="12196128" cy="83414"/>
            <a:chOff x="-33239" y="5603791"/>
            <a:chExt cx="9147325" cy="83414"/>
          </a:xfrm>
        </p:grpSpPr>
        <p:cxnSp>
          <p:nvCxnSpPr>
            <p:cNvPr id="1071" name="Google Shape;1071;g206ec75ddb9_0_271"/>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072" name="Google Shape;1072;g206ec75ddb9_0_271"/>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078" name="Shape 1078"/>
        <p:cNvGrpSpPr/>
        <p:nvPr/>
      </p:nvGrpSpPr>
      <p:grpSpPr>
        <a:xfrm>
          <a:off x="0" y="0"/>
          <a:ext cx="0" cy="0"/>
          <a:chOff x="0" y="0"/>
          <a:chExt cx="0" cy="0"/>
        </a:xfrm>
      </p:grpSpPr>
      <p:sp>
        <p:nvSpPr>
          <p:cNvPr id="1079" name="Google Shape;1079;g1f4d5fead73_0_121"/>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80" name="Google Shape;1080;g1f4d5fead73_0_121"/>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1" name="Google Shape;1081;g1f4d5fead73_0_121"/>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082" name="Google Shape;1082;g1f4d5fead73_0_121"/>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83" name="Google Shape;1083;g1f4d5fead73_0_12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84" name="Google Shape;1084;g1f4d5fead73_0_121"/>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085" name="Google Shape;1085;g1f4d5fead73_0_121"/>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086" name="Google Shape;1086;g1f4d5fead73_0_121"/>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87" name="Google Shape;1087;g1f4d5fead73_0_121"/>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8" name="Google Shape;1088;g1f4d5fead73_0_121"/>
          <p:cNvSpPr/>
          <p:nvPr>
            <p:ph idx="2" type="pic"/>
          </p:nvPr>
        </p:nvSpPr>
        <p:spPr>
          <a:xfrm>
            <a:off x="457146" y="524736"/>
            <a:ext cx="2514600" cy="2935200"/>
          </a:xfrm>
          <a:prstGeom prst="rect">
            <a:avLst/>
          </a:prstGeom>
          <a:noFill/>
          <a:ln>
            <a:noFill/>
          </a:ln>
        </p:spPr>
      </p:sp>
      <p:sp>
        <p:nvSpPr>
          <p:cNvPr id="1089" name="Google Shape;1089;g1f4d5fead73_0_121"/>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090" name="Shape 1090"/>
        <p:cNvGrpSpPr/>
        <p:nvPr/>
      </p:nvGrpSpPr>
      <p:grpSpPr>
        <a:xfrm>
          <a:off x="0" y="0"/>
          <a:ext cx="0" cy="0"/>
          <a:chOff x="0" y="0"/>
          <a:chExt cx="0" cy="0"/>
        </a:xfrm>
      </p:grpSpPr>
      <p:sp>
        <p:nvSpPr>
          <p:cNvPr id="1091" name="Google Shape;1091;g1f4d5fead73_0_13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2" name="Google Shape;1092;g1f4d5fead73_0_133"/>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3" name="Google Shape;1093;g1f4d5fead73_0_133"/>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94" name="Google Shape;1094;g1f4d5fead73_0_13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95" name="Google Shape;1095;g1f4d5fead73_0_13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96" name="Google Shape;1096;g1f4d5fead73_0_13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7" name="Google Shape;1097;g1f4d5fead73_0_13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98" name="Google Shape;1098;g1f4d5fead73_0_13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99" name="Google Shape;1099;g1f4d5fead73_0_13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00" name="Google Shape;1100;g1f4d5fead73_0_13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101" name="Google Shape;1101;g1f4d5fead73_0_133"/>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02" name="Google Shape;1102;g1f4d5fead73_0_133"/>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3" name="Google Shape;1103;g1f4d5fead73_0_133"/>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4" name="Google Shape;1104;g1f4d5fead73_0_133"/>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5" name="Google Shape;1105;g1f4d5fead73_0_133"/>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6" name="Google Shape;1106;g1f4d5fead73_0_133"/>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107" name="Shape 1107"/>
        <p:cNvGrpSpPr/>
        <p:nvPr/>
      </p:nvGrpSpPr>
      <p:grpSpPr>
        <a:xfrm>
          <a:off x="0" y="0"/>
          <a:ext cx="0" cy="0"/>
          <a:chOff x="0" y="0"/>
          <a:chExt cx="0" cy="0"/>
        </a:xfrm>
      </p:grpSpPr>
      <p:sp>
        <p:nvSpPr>
          <p:cNvPr id="1108" name="Google Shape;1108;g1f4d5fead73_0_15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9" name="Google Shape;1109;g1f4d5fead73_0_150"/>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0" name="Google Shape;1110;g1f4d5fead73_0_150"/>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1" name="Google Shape;1111;g1f4d5fead73_0_150"/>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12" name="Google Shape;1112;g1f4d5fead73_0_15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13" name="Google Shape;1113;g1f4d5fead73_0_15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14" name="Google Shape;1114;g1f4d5fead73_0_15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15" name="Google Shape;1115;g1f4d5fead73_0_15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16" name="Google Shape;1116;g1f4d5fead73_0_15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17" name="Google Shape;1117;g1f4d5fead73_0_15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18" name="Google Shape;1118;g1f4d5fead73_0_150"/>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119" name="Google Shape;1119;g1f4d5fead73_0_150"/>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0" name="Google Shape;1120;g1f4d5fead73_0_150"/>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1" name="Google Shape;1121;g1f4d5fead73_0_150"/>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2" name="Google Shape;1122;g1f4d5fead73_0_150"/>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23" name="Shape 1123"/>
        <p:cNvGrpSpPr/>
        <p:nvPr/>
      </p:nvGrpSpPr>
      <p:grpSpPr>
        <a:xfrm>
          <a:off x="0" y="0"/>
          <a:ext cx="0" cy="0"/>
          <a:chOff x="0" y="0"/>
          <a:chExt cx="0" cy="0"/>
        </a:xfrm>
      </p:grpSpPr>
      <p:sp>
        <p:nvSpPr>
          <p:cNvPr id="1124" name="Google Shape;1124;g1f4d5fead73_0_16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5" name="Google Shape;1125;g1f4d5fead73_0_166"/>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6" name="Google Shape;1126;g1f4d5fead73_0_166"/>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7" name="Google Shape;1127;g1f4d5fead73_0_166"/>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8" name="Google Shape;1128;g1f4d5fead73_0_166"/>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29" name="Google Shape;1129;g1f4d5fead73_0_16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30" name="Google Shape;1130;g1f4d5fead73_0_16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31" name="Google Shape;1131;g1f4d5fead73_0_16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32" name="Google Shape;1132;g1f4d5fead73_0_16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33" name="Google Shape;1133;g1f4d5fead73_0_16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34" name="Google Shape;1134;g1f4d5fead73_0_16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35" name="Google Shape;1135;g1f4d5fead73_0_166"/>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36" name="Shape 1136"/>
        <p:cNvGrpSpPr/>
        <p:nvPr/>
      </p:nvGrpSpPr>
      <p:grpSpPr>
        <a:xfrm>
          <a:off x="0" y="0"/>
          <a:ext cx="0" cy="0"/>
          <a:chOff x="0" y="0"/>
          <a:chExt cx="0" cy="0"/>
        </a:xfrm>
      </p:grpSpPr>
      <p:sp>
        <p:nvSpPr>
          <p:cNvPr id="1137" name="Google Shape;1137;g1f4d5fead73_0_17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38" name="Google Shape;1138;g1f4d5fead73_0_179"/>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139" name="Google Shape;1139;g1f4d5fead73_0_17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40" name="Google Shape;1140;g1f4d5fead73_0_179"/>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41" name="Google Shape;1141;g1f4d5fead73_0_17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42" name="Google Shape;1142;g1f4d5fead73_0_179"/>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143" name="Google Shape;1143;g1f4d5fead73_0_179"/>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44" name="Google Shape;1144;g1f4d5fead73_0_179"/>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45" name="Shape 1145"/>
        <p:cNvGrpSpPr/>
        <p:nvPr/>
      </p:nvGrpSpPr>
      <p:grpSpPr>
        <a:xfrm>
          <a:off x="0" y="0"/>
          <a:ext cx="0" cy="0"/>
          <a:chOff x="0" y="0"/>
          <a:chExt cx="0" cy="0"/>
        </a:xfrm>
      </p:grpSpPr>
      <p:sp>
        <p:nvSpPr>
          <p:cNvPr id="1146" name="Google Shape;1146;g1f4d5fead73_0_1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47" name="Google Shape;1147;g1f4d5fead73_0_18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48" name="Google Shape;1148;g1f4d5fead73_0_1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49" name="Google Shape;1149;g1f4d5fead73_0_18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50" name="Google Shape;1150;g1f4d5fead73_0_1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51" name="Google Shape;1151;g1f4d5fead73_0_18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52" name="Google Shape;1152;g1f4d5fead73_0_18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53" name="Google Shape;1153;g1f4d5fead73_0_18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54" name="Shape 1154"/>
        <p:cNvGrpSpPr/>
        <p:nvPr/>
      </p:nvGrpSpPr>
      <p:grpSpPr>
        <a:xfrm>
          <a:off x="0" y="0"/>
          <a:ext cx="0" cy="0"/>
          <a:chOff x="0" y="0"/>
          <a:chExt cx="0" cy="0"/>
        </a:xfrm>
      </p:grpSpPr>
      <p:sp>
        <p:nvSpPr>
          <p:cNvPr id="1155" name="Google Shape;1155;g1f4d5fead73_0_19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56" name="Google Shape;1156;g1f4d5fead73_0_19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57" name="Google Shape;1157;g1f4d5fead73_0_197"/>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58" name="Google Shape;1158;g1f4d5fead73_0_19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159" name="Google Shape;1159;g1f4d5fead73_0_197"/>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160" name="Google Shape;1160;g1f4d5fead73_0_197"/>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61" name="Google Shape;1161;g1f4d5fead73_0_197"/>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162" name="Google Shape;1162;g1f4d5fead73_0_197"/>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63" name="Shape 1163"/>
        <p:cNvGrpSpPr/>
        <p:nvPr/>
      </p:nvGrpSpPr>
      <p:grpSpPr>
        <a:xfrm>
          <a:off x="0" y="0"/>
          <a:ext cx="0" cy="0"/>
          <a:chOff x="0" y="0"/>
          <a:chExt cx="0" cy="0"/>
        </a:xfrm>
      </p:grpSpPr>
      <p:sp>
        <p:nvSpPr>
          <p:cNvPr id="1164" name="Google Shape;1164;g1f4d5fead73_0_206"/>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65" name="Google Shape;1165;g1f4d5fead73_0_20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66" name="Google Shape;1166;g1f4d5fead73_0_206"/>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67" name="Google Shape;1167;g1f4d5fead73_0_206"/>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68" name="Google Shape;1168;g1f4d5fead73_0_20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69" name="Google Shape;1169;g1f4d5fead73_0_206"/>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70" name="Google Shape;1170;g1f4d5fead73_0_206"/>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171" name="Google Shape;1171;g1f4d5fead73_0_206"/>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72" name="Google Shape;1172;g1f4d5fead73_0_206"/>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3" name="Google Shape;1173;g1f4d5fead73_0_206"/>
          <p:cNvSpPr/>
          <p:nvPr>
            <p:ph idx="2" type="pic"/>
          </p:nvPr>
        </p:nvSpPr>
        <p:spPr>
          <a:xfrm>
            <a:off x="457146" y="524736"/>
            <a:ext cx="2514600" cy="2935200"/>
          </a:xfrm>
          <a:prstGeom prst="rect">
            <a:avLst/>
          </a:prstGeom>
          <a:noFill/>
          <a:ln>
            <a:noFill/>
          </a:ln>
        </p:spPr>
      </p:sp>
      <p:sp>
        <p:nvSpPr>
          <p:cNvPr id="1174" name="Google Shape;1174;g1f4d5fead73_0_206"/>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3_Content with Caption">
    <p:spTree>
      <p:nvGrpSpPr>
        <p:cNvPr id="1180" name="Shape 1180"/>
        <p:cNvGrpSpPr/>
        <p:nvPr/>
      </p:nvGrpSpPr>
      <p:grpSpPr>
        <a:xfrm>
          <a:off x="0" y="0"/>
          <a:ext cx="0" cy="0"/>
          <a:chOff x="0" y="0"/>
          <a:chExt cx="0" cy="0"/>
        </a:xfrm>
      </p:grpSpPr>
      <p:sp>
        <p:nvSpPr>
          <p:cNvPr id="1181" name="Google Shape;1181;p5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2" name="Google Shape;1182;p59"/>
          <p:cNvSpPr/>
          <p:nvPr>
            <p:ph idx="2" type="pic"/>
          </p:nvPr>
        </p:nvSpPr>
        <p:spPr>
          <a:xfrm>
            <a:off x="8953152" y="1444919"/>
            <a:ext cx="2916936" cy="2596896"/>
          </a:xfrm>
          <a:prstGeom prst="rect">
            <a:avLst/>
          </a:prstGeom>
          <a:noFill/>
          <a:ln>
            <a:noFill/>
          </a:ln>
        </p:spPr>
      </p:sp>
      <p:sp>
        <p:nvSpPr>
          <p:cNvPr id="1183" name="Google Shape;1183;p59"/>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84" name="Google Shape;1184;p5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85" name="Google Shape;1185;p5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86" name="Google Shape;1186;p5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187" name="Google Shape;1187;p5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188" name="Google Shape;1188;p5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89" name="Google Shape;1189;p5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190" name="Google Shape;1190;p5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191" name="Google Shape;1191;p59"/>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89" name="Shape 89"/>
        <p:cNvGrpSpPr/>
        <p:nvPr/>
      </p:nvGrpSpPr>
      <p:grpSpPr>
        <a:xfrm>
          <a:off x="0" y="0"/>
          <a:ext cx="0" cy="0"/>
          <a:chOff x="0" y="0"/>
          <a:chExt cx="0" cy="0"/>
        </a:xfrm>
      </p:grpSpPr>
      <p:sp>
        <p:nvSpPr>
          <p:cNvPr id="90" name="Google Shape;90;p3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1" name="Google Shape;91;p3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2" name="Google Shape;92;p38"/>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3" name="Google Shape;93;p3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4" name="Google Shape;94;p3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 name="Google Shape;95;p3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 name="Google Shape;96;p3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7" name="Google Shape;97;p3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8" name="Google Shape;98;p3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9" name="Google Shape;99;p3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0" name="Google Shape;100;p38"/>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38"/>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02" name="Google Shape;102;p38"/>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192" name="Shape 1192"/>
        <p:cNvGrpSpPr/>
        <p:nvPr/>
      </p:nvGrpSpPr>
      <p:grpSpPr>
        <a:xfrm>
          <a:off x="0" y="0"/>
          <a:ext cx="0" cy="0"/>
          <a:chOff x="0" y="0"/>
          <a:chExt cx="0" cy="0"/>
        </a:xfrm>
      </p:grpSpPr>
      <p:sp>
        <p:nvSpPr>
          <p:cNvPr id="1193" name="Google Shape;1193;p5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94" name="Google Shape;1194;p58"/>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95" name="Google Shape;1195;p5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96" name="Google Shape;1196;p58"/>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197" name="Google Shape;1197;p5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198" name="Google Shape;1198;p5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99" name="Google Shape;1199;p58"/>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200" name="Google Shape;1200;p5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01" name="Google Shape;1201;p58"/>
          <p:cNvSpPr/>
          <p:nvPr>
            <p:ph idx="2" type="pic"/>
          </p:nvPr>
        </p:nvSpPr>
        <p:spPr>
          <a:xfrm>
            <a:off x="9093038" y="1058781"/>
            <a:ext cx="2715768" cy="2715768"/>
          </a:xfrm>
          <a:prstGeom prst="rect">
            <a:avLst/>
          </a:prstGeom>
          <a:noFill/>
          <a:ln>
            <a:noFill/>
          </a:ln>
        </p:spPr>
      </p:sp>
      <p:sp>
        <p:nvSpPr>
          <p:cNvPr id="1202" name="Google Shape;1202;p58"/>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3" name="Google Shape;1203;p58"/>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4" name="Google Shape;1204;p58"/>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5" name="Google Shape;1205;p58"/>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6" name="Google Shape;1206;p58"/>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7" name="Google Shape;1207;p58"/>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8" name="Google Shape;1208;p58"/>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209" name="Shape 1209"/>
        <p:cNvGrpSpPr/>
        <p:nvPr/>
      </p:nvGrpSpPr>
      <p:grpSpPr>
        <a:xfrm>
          <a:off x="0" y="0"/>
          <a:ext cx="0" cy="0"/>
          <a:chOff x="0" y="0"/>
          <a:chExt cx="0" cy="0"/>
        </a:xfrm>
      </p:grpSpPr>
      <p:sp>
        <p:nvSpPr>
          <p:cNvPr id="1210" name="Google Shape;1210;p60"/>
          <p:cNvSpPr/>
          <p:nvPr>
            <p:ph idx="2" type="pic"/>
          </p:nvPr>
        </p:nvSpPr>
        <p:spPr>
          <a:xfrm>
            <a:off x="9810967" y="1562916"/>
            <a:ext cx="1152144" cy="1143000"/>
          </a:xfrm>
          <a:prstGeom prst="rect">
            <a:avLst/>
          </a:prstGeom>
          <a:noFill/>
          <a:ln>
            <a:noFill/>
          </a:ln>
        </p:spPr>
      </p:sp>
      <p:sp>
        <p:nvSpPr>
          <p:cNvPr id="1211" name="Google Shape;1211;p60"/>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2" name="Google Shape;1212;p60"/>
          <p:cNvSpPr/>
          <p:nvPr>
            <p:ph idx="3" type="pic"/>
          </p:nvPr>
        </p:nvSpPr>
        <p:spPr>
          <a:xfrm>
            <a:off x="9757009" y="3260706"/>
            <a:ext cx="1216152" cy="987552"/>
          </a:xfrm>
          <a:prstGeom prst="rect">
            <a:avLst/>
          </a:prstGeom>
          <a:noFill/>
          <a:ln>
            <a:noFill/>
          </a:ln>
        </p:spPr>
      </p:sp>
      <p:sp>
        <p:nvSpPr>
          <p:cNvPr id="1213" name="Google Shape;1213;p60"/>
          <p:cNvSpPr/>
          <p:nvPr>
            <p:ph idx="4" type="pic"/>
          </p:nvPr>
        </p:nvSpPr>
        <p:spPr>
          <a:xfrm>
            <a:off x="9810967" y="4777725"/>
            <a:ext cx="1143000" cy="1143000"/>
          </a:xfrm>
          <a:prstGeom prst="rect">
            <a:avLst/>
          </a:prstGeom>
          <a:noFill/>
          <a:ln>
            <a:noFill/>
          </a:ln>
        </p:spPr>
      </p:sp>
      <p:cxnSp>
        <p:nvCxnSpPr>
          <p:cNvPr id="1214" name="Google Shape;1214;p60"/>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15" name="Google Shape;1215;p6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16" name="Google Shape;1216;p60"/>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217" name="Google Shape;1217;p6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18" name="Google Shape;1218;p6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19" name="Google Shape;1219;p60"/>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220" name="Google Shape;1220;p6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21" name="Google Shape;1221;p6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222" name="Shape 1222"/>
        <p:cNvGrpSpPr/>
        <p:nvPr/>
      </p:nvGrpSpPr>
      <p:grpSpPr>
        <a:xfrm>
          <a:off x="0" y="0"/>
          <a:ext cx="0" cy="0"/>
          <a:chOff x="0" y="0"/>
          <a:chExt cx="0" cy="0"/>
        </a:xfrm>
      </p:grpSpPr>
      <p:sp>
        <p:nvSpPr>
          <p:cNvPr id="1223" name="Google Shape;1223;p14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24" name="Google Shape;1224;p147"/>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1225" name="Google Shape;1225;p147"/>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226" name="Google Shape;1226;p147"/>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27" name="Google Shape;1227;p14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228" name="Google Shape;1228;p147"/>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229" name="Google Shape;1229;p147"/>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30" name="Google Shape;1230;p147"/>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231" name="Google Shape;1231;p147"/>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2" name="Google Shape;1232;p147"/>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3" name="Google Shape;1233;p147"/>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4" name="Google Shape;1234;p147"/>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5" name="Google Shape;1235;p147"/>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2_Reading tip introduction">
    <p:spTree>
      <p:nvGrpSpPr>
        <p:cNvPr id="1236" name="Shape 1236"/>
        <p:cNvGrpSpPr/>
        <p:nvPr/>
      </p:nvGrpSpPr>
      <p:grpSpPr>
        <a:xfrm>
          <a:off x="0" y="0"/>
          <a:ext cx="0" cy="0"/>
          <a:chOff x="0" y="0"/>
          <a:chExt cx="0" cy="0"/>
        </a:xfrm>
      </p:grpSpPr>
      <p:sp>
        <p:nvSpPr>
          <p:cNvPr id="1237" name="Google Shape;1237;p14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38" name="Google Shape;1238;p14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239" name="Google Shape;1239;p14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240" name="Google Shape;1240;p14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241" name="Google Shape;1241;p14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42" name="Google Shape;1242;p1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43" name="Google Shape;1243;p14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44" name="Google Shape;1244;p14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245" name="Google Shape;1245;p148"/>
          <p:cNvSpPr/>
          <p:nvPr>
            <p:ph idx="2" type="pic"/>
          </p:nvPr>
        </p:nvSpPr>
        <p:spPr>
          <a:xfrm>
            <a:off x="9282749" y="1283634"/>
            <a:ext cx="2377440" cy="3172968"/>
          </a:xfrm>
          <a:prstGeom prst="rect">
            <a:avLst/>
          </a:prstGeom>
          <a:noFill/>
          <a:ln>
            <a:noFill/>
          </a:ln>
        </p:spPr>
      </p:sp>
      <p:sp>
        <p:nvSpPr>
          <p:cNvPr id="1246" name="Google Shape;1246;p14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7" name="Google Shape;1247;p14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8" name="Google Shape;1248;p14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9" name="Google Shape;1249;p14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0" name="Google Shape;1250;p14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51" name="Google Shape;1251;p14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52" name="Google Shape;1252;p14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53" name="Google Shape;1253;p14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54" name="Google Shape;1254;p14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2_Reading tip with wider picture">
    <p:spTree>
      <p:nvGrpSpPr>
        <p:cNvPr id="1255" name="Shape 1255"/>
        <p:cNvGrpSpPr/>
        <p:nvPr/>
      </p:nvGrpSpPr>
      <p:grpSpPr>
        <a:xfrm>
          <a:off x="0" y="0"/>
          <a:ext cx="0" cy="0"/>
          <a:chOff x="0" y="0"/>
          <a:chExt cx="0" cy="0"/>
        </a:xfrm>
      </p:grpSpPr>
      <p:sp>
        <p:nvSpPr>
          <p:cNvPr id="1256" name="Google Shape;1256;p1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57" name="Google Shape;1257;p149"/>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258" name="Google Shape;1258;p149"/>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259" name="Google Shape;1259;p14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260" name="Google Shape;1260;p14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61" name="Google Shape;1261;p1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62" name="Google Shape;1262;p14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63" name="Google Shape;1263;p149"/>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264" name="Google Shape;1264;p149"/>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5" name="Google Shape;1265;p149"/>
          <p:cNvSpPr/>
          <p:nvPr>
            <p:ph idx="2" type="pic"/>
          </p:nvPr>
        </p:nvSpPr>
        <p:spPr>
          <a:xfrm>
            <a:off x="8832388" y="1251284"/>
            <a:ext cx="3251581" cy="2498913"/>
          </a:xfrm>
          <a:prstGeom prst="rect">
            <a:avLst/>
          </a:prstGeom>
          <a:noFill/>
          <a:ln>
            <a:noFill/>
          </a:ln>
        </p:spPr>
      </p:sp>
      <p:sp>
        <p:nvSpPr>
          <p:cNvPr id="1266" name="Google Shape;1266;p149"/>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267" name="Shape 1267"/>
        <p:cNvGrpSpPr/>
        <p:nvPr/>
      </p:nvGrpSpPr>
      <p:grpSpPr>
        <a:xfrm>
          <a:off x="0" y="0"/>
          <a:ext cx="0" cy="0"/>
          <a:chOff x="0" y="0"/>
          <a:chExt cx="0" cy="0"/>
        </a:xfrm>
      </p:grpSpPr>
      <p:sp>
        <p:nvSpPr>
          <p:cNvPr id="1268" name="Google Shape;1268;p15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69" name="Google Shape;1269;p150"/>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270" name="Google Shape;1270;p150"/>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271" name="Google Shape;1271;p15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272" name="Google Shape;1272;p15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73" name="Google Shape;1273;p15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74" name="Google Shape;1274;p15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75" name="Google Shape;1275;p150"/>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276" name="Google Shape;1276;p150"/>
          <p:cNvSpPr/>
          <p:nvPr>
            <p:ph idx="2" type="pic"/>
          </p:nvPr>
        </p:nvSpPr>
        <p:spPr>
          <a:xfrm>
            <a:off x="9209369" y="1251283"/>
            <a:ext cx="2404501" cy="2950013"/>
          </a:xfrm>
          <a:prstGeom prst="rect">
            <a:avLst/>
          </a:prstGeom>
          <a:noFill/>
          <a:ln>
            <a:noFill/>
          </a:ln>
        </p:spPr>
      </p:sp>
      <p:sp>
        <p:nvSpPr>
          <p:cNvPr id="1277" name="Google Shape;1277;p150"/>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8" name="Google Shape;1278;p150"/>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9" name="Google Shape;1279;p150"/>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80" name="Shape 1280"/>
        <p:cNvGrpSpPr/>
        <p:nvPr/>
      </p:nvGrpSpPr>
      <p:grpSpPr>
        <a:xfrm>
          <a:off x="0" y="0"/>
          <a:ext cx="0" cy="0"/>
          <a:chOff x="0" y="0"/>
          <a:chExt cx="0" cy="0"/>
        </a:xfrm>
      </p:grpSpPr>
      <p:sp>
        <p:nvSpPr>
          <p:cNvPr id="1281" name="Google Shape;1281;p15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2" name="Google Shape;1282;p151"/>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3" name="Google Shape;1283;p151"/>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4" name="Google Shape;1284;p151"/>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5" name="Google Shape;1285;p151"/>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86" name="Shape 1286"/>
        <p:cNvGrpSpPr/>
        <p:nvPr/>
      </p:nvGrpSpPr>
      <p:grpSpPr>
        <a:xfrm>
          <a:off x="0" y="0"/>
          <a:ext cx="0" cy="0"/>
          <a:chOff x="0" y="0"/>
          <a:chExt cx="0" cy="0"/>
        </a:xfrm>
      </p:grpSpPr>
      <p:sp>
        <p:nvSpPr>
          <p:cNvPr id="1287" name="Google Shape;1287;p152"/>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288" name="Shape 1288"/>
        <p:cNvGrpSpPr/>
        <p:nvPr/>
      </p:nvGrpSpPr>
      <p:grpSpPr>
        <a:xfrm>
          <a:off x="0" y="0"/>
          <a:ext cx="0" cy="0"/>
          <a:chOff x="0" y="0"/>
          <a:chExt cx="0" cy="0"/>
        </a:xfrm>
      </p:grpSpPr>
      <p:sp>
        <p:nvSpPr>
          <p:cNvPr id="1289" name="Google Shape;1289;p15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90" name="Google Shape;1290;p153"/>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291" name="Google Shape;1291;p153"/>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292" name="Google Shape;1292;p153"/>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293" name="Google Shape;1293;p153"/>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94" name="Google Shape;1294;p15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95" name="Google Shape;1295;p153"/>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96" name="Google Shape;1296;p153"/>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297" name="Google Shape;1297;p153"/>
          <p:cNvSpPr/>
          <p:nvPr>
            <p:ph idx="2" type="pic"/>
          </p:nvPr>
        </p:nvSpPr>
        <p:spPr>
          <a:xfrm>
            <a:off x="8916576" y="1661249"/>
            <a:ext cx="2990088" cy="2715768"/>
          </a:xfrm>
          <a:prstGeom prst="rect">
            <a:avLst/>
          </a:prstGeom>
          <a:noFill/>
          <a:ln>
            <a:noFill/>
          </a:ln>
        </p:spPr>
      </p:sp>
      <p:sp>
        <p:nvSpPr>
          <p:cNvPr id="1298" name="Google Shape;1298;p153"/>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9" name="Google Shape;1299;p153"/>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0" name="Google Shape;1300;p153"/>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1" name="Google Shape;1301;p153"/>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02" name="Shape 1302"/>
        <p:cNvGrpSpPr/>
        <p:nvPr/>
      </p:nvGrpSpPr>
      <p:grpSpPr>
        <a:xfrm>
          <a:off x="0" y="0"/>
          <a:ext cx="0" cy="0"/>
          <a:chOff x="0" y="0"/>
          <a:chExt cx="0" cy="0"/>
        </a:xfrm>
      </p:grpSpPr>
      <p:sp>
        <p:nvSpPr>
          <p:cNvPr id="1303" name="Google Shape;1303;p154"/>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04" name="Google Shape;1304;p154"/>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05" name="Google Shape;1305;p154"/>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06" name="Google Shape;1306;p154"/>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307" name="Google Shape;1307;p15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08" name="Google Shape;1308;p15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09" name="Google Shape;1309;p154"/>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310" name="Google Shape;1310;p15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11" name="Google Shape;1311;p154"/>
          <p:cNvSpPr/>
          <p:nvPr>
            <p:ph idx="2" type="pic"/>
          </p:nvPr>
        </p:nvSpPr>
        <p:spPr>
          <a:xfrm>
            <a:off x="9093038" y="1058781"/>
            <a:ext cx="2715768" cy="2715768"/>
          </a:xfrm>
          <a:prstGeom prst="rect">
            <a:avLst/>
          </a:prstGeom>
          <a:noFill/>
          <a:ln>
            <a:noFill/>
          </a:ln>
        </p:spPr>
      </p:sp>
      <p:sp>
        <p:nvSpPr>
          <p:cNvPr id="1312" name="Google Shape;1312;p154"/>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3" name="Google Shape;1313;p154"/>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4" name="Google Shape;1314;p154"/>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5" name="Google Shape;1315;p154"/>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6" name="Google Shape;1316;p154"/>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7" name="Google Shape;1317;p154"/>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8" name="Google Shape;1318;p154"/>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03" name="Shape 103"/>
        <p:cNvGrpSpPr/>
        <p:nvPr/>
      </p:nvGrpSpPr>
      <p:grpSpPr>
        <a:xfrm>
          <a:off x="0" y="0"/>
          <a:ext cx="0" cy="0"/>
          <a:chOff x="0" y="0"/>
          <a:chExt cx="0" cy="0"/>
        </a:xfrm>
      </p:grpSpPr>
      <p:pic>
        <p:nvPicPr>
          <p:cNvPr id="104" name="Google Shape;104;p5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5" name="Google Shape;105;p5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 name="Google Shape;106;p5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7" name="Google Shape;107;p56"/>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8" name="Google Shape;108;p5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9" name="Google Shape;109;p5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0" name="Google Shape;110;p5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1" name="Google Shape;111;p5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2" name="Google Shape;112;p5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3" name="Google Shape;113;p5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4" name="Google Shape;114;p56"/>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56"/>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319" name="Shape 1319"/>
        <p:cNvGrpSpPr/>
        <p:nvPr/>
      </p:nvGrpSpPr>
      <p:grpSpPr>
        <a:xfrm>
          <a:off x="0" y="0"/>
          <a:ext cx="0" cy="0"/>
          <a:chOff x="0" y="0"/>
          <a:chExt cx="0" cy="0"/>
        </a:xfrm>
      </p:grpSpPr>
      <p:sp>
        <p:nvSpPr>
          <p:cNvPr id="1320" name="Google Shape;1320;p15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1" name="Google Shape;1321;p155"/>
          <p:cNvSpPr/>
          <p:nvPr>
            <p:ph idx="2" type="pic"/>
          </p:nvPr>
        </p:nvSpPr>
        <p:spPr>
          <a:xfrm>
            <a:off x="9510134" y="1431036"/>
            <a:ext cx="1965960" cy="3995928"/>
          </a:xfrm>
          <a:prstGeom prst="rect">
            <a:avLst/>
          </a:prstGeom>
          <a:noFill/>
          <a:ln>
            <a:noFill/>
          </a:ln>
        </p:spPr>
      </p:sp>
      <p:cxnSp>
        <p:nvCxnSpPr>
          <p:cNvPr id="1322" name="Google Shape;1322;p155"/>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23" name="Google Shape;1323;p155"/>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24" name="Google Shape;1324;p155"/>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325" name="Google Shape;1325;p15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26" name="Google Shape;1326;p15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27" name="Google Shape;1327;p155"/>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328" name="Google Shape;1328;p15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29" name="Google Shape;1329;p155"/>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0" name="Google Shape;1330;p155"/>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1" name="Google Shape;1331;p155"/>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2" name="Google Shape;1332;p155"/>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3" name="Google Shape;1333;p155"/>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4" name="Google Shape;1334;p155"/>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5" name="Google Shape;1335;p155"/>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6" name="Google Shape;1336;p155"/>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p:cSld name="2_Reading tip">
    <p:spTree>
      <p:nvGrpSpPr>
        <p:cNvPr id="1337" name="Shape 1337"/>
        <p:cNvGrpSpPr/>
        <p:nvPr/>
      </p:nvGrpSpPr>
      <p:grpSpPr>
        <a:xfrm>
          <a:off x="0" y="0"/>
          <a:ext cx="0" cy="0"/>
          <a:chOff x="0" y="0"/>
          <a:chExt cx="0" cy="0"/>
        </a:xfrm>
      </p:grpSpPr>
      <p:cxnSp>
        <p:nvCxnSpPr>
          <p:cNvPr id="1338" name="Google Shape;1338;p156"/>
          <p:cNvCxnSpPr/>
          <p:nvPr/>
        </p:nvCxnSpPr>
        <p:spPr>
          <a:xfrm flipH="1">
            <a:off x="3075901" y="3537140"/>
            <a:ext cx="2604900" cy="1443300"/>
          </a:xfrm>
          <a:prstGeom prst="straightConnector1">
            <a:avLst/>
          </a:prstGeom>
          <a:noFill/>
          <a:ln cap="flat" cmpd="sng" w="19050">
            <a:solidFill>
              <a:schemeClr val="dk1"/>
            </a:solidFill>
            <a:prstDash val="solid"/>
            <a:miter lim="800000"/>
            <a:headEnd len="sm" w="sm" type="none"/>
            <a:tailEnd len="sm" w="sm" type="none"/>
          </a:ln>
        </p:spPr>
      </p:cxnSp>
      <p:cxnSp>
        <p:nvCxnSpPr>
          <p:cNvPr id="1339" name="Google Shape;1339;p156"/>
          <p:cNvCxnSpPr/>
          <p:nvPr/>
        </p:nvCxnSpPr>
        <p:spPr>
          <a:xfrm>
            <a:off x="5700643" y="3537141"/>
            <a:ext cx="1046400" cy="411600"/>
          </a:xfrm>
          <a:prstGeom prst="straightConnector1">
            <a:avLst/>
          </a:prstGeom>
          <a:noFill/>
          <a:ln cap="flat" cmpd="sng" w="19050">
            <a:solidFill>
              <a:schemeClr val="dk1"/>
            </a:solidFill>
            <a:prstDash val="solid"/>
            <a:miter lim="800000"/>
            <a:headEnd len="sm" w="sm" type="none"/>
            <a:tailEnd len="sm" w="sm" type="none"/>
          </a:ln>
        </p:spPr>
      </p:cxnSp>
      <p:sp>
        <p:nvSpPr>
          <p:cNvPr id="1340" name="Google Shape;1340;p15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41" name="Google Shape;1341;p156"/>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42" name="Google Shape;1342;p156"/>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43" name="Google Shape;1343;p156"/>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44" name="Google Shape;1344;p156"/>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45" name="Google Shape;1345;p15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46" name="Google Shape;1346;p156"/>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47" name="Google Shape;1347;p156"/>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348" name="Google Shape;1348;p156"/>
          <p:cNvSpPr txBox="1"/>
          <p:nvPr>
            <p:ph idx="1" type="body"/>
          </p:nvPr>
        </p:nvSpPr>
        <p:spPr>
          <a:xfrm>
            <a:off x="500204" y="1587499"/>
            <a:ext cx="23874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49" name="Google Shape;1349;p156"/>
          <p:cNvSpPr/>
          <p:nvPr>
            <p:ph idx="2" type="pic"/>
          </p:nvPr>
        </p:nvSpPr>
        <p:spPr>
          <a:xfrm>
            <a:off x="8885583" y="1586830"/>
            <a:ext cx="3041400" cy="2786400"/>
          </a:xfrm>
          <a:prstGeom prst="rect">
            <a:avLst/>
          </a:prstGeom>
          <a:noFill/>
          <a:ln>
            <a:noFill/>
          </a:ln>
        </p:spPr>
      </p:sp>
      <p:sp>
        <p:nvSpPr>
          <p:cNvPr id="1350" name="Google Shape;1350;p156"/>
          <p:cNvSpPr txBox="1"/>
          <p:nvPr>
            <p:ph idx="3" type="body"/>
          </p:nvPr>
        </p:nvSpPr>
        <p:spPr>
          <a:xfrm>
            <a:off x="9157700" y="4600069"/>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51" name="Google Shape;1351;p156"/>
          <p:cNvSpPr/>
          <p:nvPr/>
        </p:nvSpPr>
        <p:spPr>
          <a:xfrm>
            <a:off x="1296684" y="4871689"/>
            <a:ext cx="41607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6FB6"/>
              </a:solidFill>
              <a:latin typeface="Arial"/>
              <a:ea typeface="Arial"/>
              <a:cs typeface="Arial"/>
              <a:sym typeface="Arial"/>
            </a:endParaRPr>
          </a:p>
        </p:txBody>
      </p:sp>
      <p:sp>
        <p:nvSpPr>
          <p:cNvPr id="1352" name="Google Shape;1352;p156"/>
          <p:cNvSpPr/>
          <p:nvPr/>
        </p:nvSpPr>
        <p:spPr>
          <a:xfrm>
            <a:off x="3056495" y="3893077"/>
            <a:ext cx="25596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156"/>
          <p:cNvSpPr/>
          <p:nvPr/>
        </p:nvSpPr>
        <p:spPr>
          <a:xfrm>
            <a:off x="4677392" y="2716041"/>
            <a:ext cx="25596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156"/>
          <p:cNvSpPr/>
          <p:nvPr/>
        </p:nvSpPr>
        <p:spPr>
          <a:xfrm>
            <a:off x="6145890" y="3924976"/>
            <a:ext cx="23439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6FB6"/>
              </a:solidFill>
              <a:latin typeface="Arial"/>
              <a:ea typeface="Arial"/>
              <a:cs typeface="Arial"/>
              <a:sym typeface="Arial"/>
            </a:endParaRPr>
          </a:p>
        </p:txBody>
      </p:sp>
      <p:sp>
        <p:nvSpPr>
          <p:cNvPr id="1355" name="Google Shape;1355;p156"/>
          <p:cNvSpPr txBox="1"/>
          <p:nvPr>
            <p:ph idx="4" type="body"/>
          </p:nvPr>
        </p:nvSpPr>
        <p:spPr>
          <a:xfrm>
            <a:off x="4677392" y="2778801"/>
            <a:ext cx="25596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56" name="Google Shape;1356;p156"/>
          <p:cNvSpPr txBox="1"/>
          <p:nvPr>
            <p:ph idx="5" type="body"/>
          </p:nvPr>
        </p:nvSpPr>
        <p:spPr>
          <a:xfrm>
            <a:off x="3068857" y="4004175"/>
            <a:ext cx="25596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57" name="Google Shape;1357;p156"/>
          <p:cNvSpPr txBox="1"/>
          <p:nvPr>
            <p:ph idx="6" type="body"/>
          </p:nvPr>
        </p:nvSpPr>
        <p:spPr>
          <a:xfrm>
            <a:off x="6157153" y="4000707"/>
            <a:ext cx="23325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58" name="Google Shape;1358;p156"/>
          <p:cNvSpPr txBox="1"/>
          <p:nvPr>
            <p:ph idx="7" type="body"/>
          </p:nvPr>
        </p:nvSpPr>
        <p:spPr>
          <a:xfrm>
            <a:off x="1413084" y="4967115"/>
            <a:ext cx="39411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1">
  <p:cSld name="2_Reading tip 1">
    <p:spTree>
      <p:nvGrpSpPr>
        <p:cNvPr id="1359" name="Shape 1359"/>
        <p:cNvGrpSpPr/>
        <p:nvPr/>
      </p:nvGrpSpPr>
      <p:grpSpPr>
        <a:xfrm>
          <a:off x="0" y="0"/>
          <a:ext cx="0" cy="0"/>
          <a:chOff x="0" y="0"/>
          <a:chExt cx="0" cy="0"/>
        </a:xfrm>
      </p:grpSpPr>
      <p:sp>
        <p:nvSpPr>
          <p:cNvPr id="1360" name="Google Shape;1360;p15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61" name="Google Shape;1361;p157"/>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2" name="Google Shape;1362;p157"/>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63" name="Google Shape;1363;p15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64" name="Google Shape;1364;p15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65" name="Google Shape;1365;p15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66" name="Google Shape;1366;p15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67" name="Google Shape;1367;p157"/>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368" name="Google Shape;1368;p157"/>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69" name="Google Shape;1369;p157"/>
          <p:cNvSpPr/>
          <p:nvPr>
            <p:ph idx="2" type="pic"/>
          </p:nvPr>
        </p:nvSpPr>
        <p:spPr>
          <a:xfrm>
            <a:off x="8885583" y="1586830"/>
            <a:ext cx="3041400" cy="2786400"/>
          </a:xfrm>
          <a:prstGeom prst="rect">
            <a:avLst/>
          </a:prstGeom>
          <a:noFill/>
          <a:ln>
            <a:noFill/>
          </a:ln>
        </p:spPr>
      </p:sp>
      <p:sp>
        <p:nvSpPr>
          <p:cNvPr id="1370" name="Google Shape;1370;p157"/>
          <p:cNvSpPr txBox="1"/>
          <p:nvPr>
            <p:ph idx="3" type="body"/>
          </p:nvPr>
        </p:nvSpPr>
        <p:spPr>
          <a:xfrm>
            <a:off x="9157700" y="4600069"/>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1372" name="Shape 1372"/>
        <p:cNvGrpSpPr/>
        <p:nvPr/>
      </p:nvGrpSpPr>
      <p:grpSpPr>
        <a:xfrm>
          <a:off x="0" y="0"/>
          <a:ext cx="0" cy="0"/>
          <a:chOff x="0" y="0"/>
          <a:chExt cx="0" cy="0"/>
        </a:xfrm>
      </p:grpSpPr>
      <p:sp>
        <p:nvSpPr>
          <p:cNvPr id="1373" name="Google Shape;1373;g2df98cad901_0_70"/>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Calibri"/>
              <a:buNone/>
            </a:pPr>
            <a:r>
              <a:t/>
            </a:r>
            <a:endParaRPr b="0" i="0" sz="1900" u="none" cap="none" strike="noStrike">
              <a:solidFill>
                <a:srgbClr val="FFFFFF"/>
              </a:solidFill>
              <a:latin typeface="Calibri"/>
              <a:ea typeface="Calibri"/>
              <a:cs typeface="Calibri"/>
              <a:sym typeface="Calibri"/>
            </a:endParaRPr>
          </a:p>
        </p:txBody>
      </p:sp>
      <p:cxnSp>
        <p:nvCxnSpPr>
          <p:cNvPr id="1374" name="Google Shape;1374;g2df98cad901_0_70"/>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1375" name="Google Shape;1375;g2df98cad901_0_70"/>
          <p:cNvPicPr preferRelativeResize="0"/>
          <p:nvPr/>
        </p:nvPicPr>
        <p:blipFill rotWithShape="1">
          <a:blip r:embed="rId2">
            <a:alphaModFix/>
          </a:blip>
          <a:srcRect b="0" l="0" r="0" t="0"/>
          <a:stretch/>
        </p:blipFill>
        <p:spPr>
          <a:xfrm>
            <a:off x="9220261" y="169845"/>
            <a:ext cx="2816352" cy="856742"/>
          </a:xfrm>
          <a:prstGeom prst="rect">
            <a:avLst/>
          </a:prstGeom>
          <a:noFill/>
          <a:ln>
            <a:noFill/>
          </a:ln>
        </p:spPr>
      </p:pic>
      <p:cxnSp>
        <p:nvCxnSpPr>
          <p:cNvPr id="1376" name="Google Shape;1376;g2df98cad901_0_70"/>
          <p:cNvCxnSpPr>
            <a:endCxn id="1373"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1377" name="Google Shape;1377;g2df98cad901_0_70"/>
          <p:cNvPicPr preferRelativeResize="0"/>
          <p:nvPr/>
        </p:nvPicPr>
        <p:blipFill rotWithShape="1">
          <a:blip r:embed="rId2">
            <a:alphaModFix/>
          </a:blip>
          <a:srcRect b="0" l="0" r="0" t="0"/>
          <a:stretch/>
        </p:blipFill>
        <p:spPr>
          <a:xfrm>
            <a:off x="9220261" y="169845"/>
            <a:ext cx="2816352" cy="856742"/>
          </a:xfrm>
          <a:prstGeom prst="rect">
            <a:avLst/>
          </a:prstGeom>
          <a:noFill/>
          <a:ln>
            <a:noFill/>
          </a:ln>
        </p:spPr>
      </p:pic>
      <p:sp>
        <p:nvSpPr>
          <p:cNvPr id="1378" name="Google Shape;1378;g2df98cad901_0_70"/>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100"/>
              <a:buFont typeface="Calibri"/>
              <a:buNone/>
              <a:defRPr b="1" i="0" sz="51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379" name="Google Shape;1379;g2df98cad901_0_70"/>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1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380" name="Google Shape;1380;g2df98cad901_0_70"/>
          <p:cNvSpPr txBox="1"/>
          <p:nvPr>
            <p:ph idx="2" type="body"/>
          </p:nvPr>
        </p:nvSpPr>
        <p:spPr>
          <a:xfrm>
            <a:off x="0" y="1657351"/>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1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81" name="Shape 1381"/>
        <p:cNvGrpSpPr/>
        <p:nvPr/>
      </p:nvGrpSpPr>
      <p:grpSpPr>
        <a:xfrm>
          <a:off x="0" y="0"/>
          <a:ext cx="0" cy="0"/>
          <a:chOff x="0" y="0"/>
          <a:chExt cx="0" cy="0"/>
        </a:xfrm>
      </p:grpSpPr>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82" name="Shape 1382"/>
        <p:cNvGrpSpPr/>
        <p:nvPr/>
      </p:nvGrpSpPr>
      <p:grpSpPr>
        <a:xfrm>
          <a:off x="0" y="0"/>
          <a:ext cx="0" cy="0"/>
          <a:chOff x="0" y="0"/>
          <a:chExt cx="0" cy="0"/>
        </a:xfrm>
      </p:grpSpPr>
      <p:sp>
        <p:nvSpPr>
          <p:cNvPr id="1383" name="Google Shape;1383;g2df98cad901_0_80"/>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9pPr>
          </a:lstStyle>
          <a:p/>
        </p:txBody>
      </p:sp>
      <p:sp>
        <p:nvSpPr>
          <p:cNvPr id="1384" name="Google Shape;1384;g2df98cad901_0_80"/>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85" name="Shape 1385"/>
        <p:cNvGrpSpPr/>
        <p:nvPr/>
      </p:nvGrpSpPr>
      <p:grpSpPr>
        <a:xfrm>
          <a:off x="0" y="0"/>
          <a:ext cx="0" cy="0"/>
          <a:chOff x="0" y="0"/>
          <a:chExt cx="0" cy="0"/>
        </a:xfrm>
      </p:grpSpPr>
      <p:sp>
        <p:nvSpPr>
          <p:cNvPr id="1386" name="Google Shape;1386;g2df98cad901_0_83"/>
          <p:cNvSpPr/>
          <p:nvPr/>
        </p:nvSpPr>
        <p:spPr>
          <a:xfrm>
            <a:off x="0" y="6134533"/>
            <a:ext cx="12192000" cy="723600"/>
          </a:xfrm>
          <a:prstGeom prst="rect">
            <a:avLst/>
          </a:prstGeom>
          <a:solidFill>
            <a:srgbClr val="96C93E"/>
          </a:solidFill>
          <a:ln cap="flat" cmpd="sng" w="9525">
            <a:solidFill>
              <a:srgbClr val="96C93E"/>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96C93E"/>
              </a:solidFill>
              <a:latin typeface="Arial"/>
              <a:ea typeface="Arial"/>
              <a:cs typeface="Arial"/>
              <a:sym typeface="Arial"/>
            </a:endParaRPr>
          </a:p>
        </p:txBody>
      </p:sp>
      <p:pic>
        <p:nvPicPr>
          <p:cNvPr id="1387" name="Google Shape;1387;g2df98cad901_0_83"/>
          <p:cNvPicPr preferRelativeResize="0"/>
          <p:nvPr/>
        </p:nvPicPr>
        <p:blipFill rotWithShape="1">
          <a:blip r:embed="rId2">
            <a:alphaModFix/>
          </a:blip>
          <a:srcRect b="0" l="0" r="0" t="0"/>
          <a:stretch/>
        </p:blipFill>
        <p:spPr>
          <a:xfrm>
            <a:off x="10278039" y="6206733"/>
            <a:ext cx="1807058" cy="549699"/>
          </a:xfrm>
          <a:prstGeom prst="rect">
            <a:avLst/>
          </a:prstGeom>
          <a:noFill/>
          <a:ln>
            <a:noFill/>
          </a:ln>
        </p:spPr>
      </p:pic>
      <p:sp>
        <p:nvSpPr>
          <p:cNvPr id="1388" name="Google Shape;1388;g2df98cad901_0_83"/>
          <p:cNvSpPr/>
          <p:nvPr/>
        </p:nvSpPr>
        <p:spPr>
          <a:xfrm>
            <a:off x="0" y="0"/>
            <a:ext cx="12192000" cy="963300"/>
          </a:xfrm>
          <a:prstGeom prst="rect">
            <a:avLst/>
          </a:prstGeom>
          <a:solidFill>
            <a:srgbClr val="006FB6"/>
          </a:solidFill>
          <a:ln cap="flat" cmpd="sng" w="9525">
            <a:solidFill>
              <a:srgbClr val="006FB6"/>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6FB6"/>
              </a:solidFill>
              <a:latin typeface="Arial"/>
              <a:ea typeface="Arial"/>
              <a:cs typeface="Arial"/>
              <a:sym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89" name="Shape 1389"/>
        <p:cNvGrpSpPr/>
        <p:nvPr/>
      </p:nvGrpSpPr>
      <p:grpSpPr>
        <a:xfrm>
          <a:off x="0" y="0"/>
          <a:ext cx="0" cy="0"/>
          <a:chOff x="0" y="0"/>
          <a:chExt cx="0" cy="0"/>
        </a:xfrm>
      </p:grpSpPr>
      <p:sp>
        <p:nvSpPr>
          <p:cNvPr id="1390" name="Google Shape;1390;g2df98cad901_0_87"/>
          <p:cNvSpPr txBox="1"/>
          <p:nvPr>
            <p:ph type="title"/>
          </p:nvPr>
        </p:nvSpPr>
        <p:spPr>
          <a:xfrm>
            <a:off x="415600" y="593367"/>
            <a:ext cx="11360700" cy="763500"/>
          </a:xfrm>
          <a:prstGeom prst="rect">
            <a:avLst/>
          </a:prstGeom>
          <a:noFill/>
          <a:ln>
            <a:noFill/>
          </a:ln>
        </p:spPr>
        <p:txBody>
          <a:bodyPr anchorCtr="0" anchor="ctr" bIns="121900" lIns="121900" spcFirstLastPara="1" rIns="121900" wrap="square" tIns="121900">
            <a:noAutofit/>
          </a:bodyPr>
          <a:lstStyle>
            <a:lvl1pPr lvl="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391" name="Google Shape;1391;g2df98cad901_0_87"/>
          <p:cNvSpPr txBox="1"/>
          <p:nvPr>
            <p:ph idx="1" type="body"/>
          </p:nvPr>
        </p:nvSpPr>
        <p:spPr>
          <a:xfrm>
            <a:off x="415600" y="1536633"/>
            <a:ext cx="5333100" cy="45552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30200" lvl="1" marL="914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30200" lvl="3" marL="1828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6pPr>
            <a:lvl7pPr indent="-330200" lvl="6" marL="3200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7pPr>
            <a:lvl8pPr indent="-330200" lvl="7" marL="3657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8pPr>
            <a:lvl9pPr indent="-330200" lvl="8" marL="4114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9pPr>
          </a:lstStyle>
          <a:p/>
        </p:txBody>
      </p:sp>
      <p:sp>
        <p:nvSpPr>
          <p:cNvPr id="1392" name="Google Shape;1392;g2df98cad901_0_87"/>
          <p:cNvSpPr txBox="1"/>
          <p:nvPr>
            <p:ph idx="2" type="body"/>
          </p:nvPr>
        </p:nvSpPr>
        <p:spPr>
          <a:xfrm>
            <a:off x="6443200" y="1536633"/>
            <a:ext cx="5333100" cy="45552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30200" lvl="1" marL="914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30200" lvl="3" marL="1828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6pPr>
            <a:lvl7pPr indent="-330200" lvl="6" marL="3200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7pPr>
            <a:lvl8pPr indent="-330200" lvl="7" marL="3657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8pPr>
            <a:lvl9pPr indent="-330200" lvl="8" marL="4114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9pPr>
          </a:lstStyle>
          <a:p/>
        </p:txBody>
      </p:sp>
      <p:sp>
        <p:nvSpPr>
          <p:cNvPr id="1393" name="Google Shape;1393;g2df98cad901_0_8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94" name="Shape 1394"/>
        <p:cNvGrpSpPr/>
        <p:nvPr/>
      </p:nvGrpSpPr>
      <p:grpSpPr>
        <a:xfrm>
          <a:off x="0" y="0"/>
          <a:ext cx="0" cy="0"/>
          <a:chOff x="0" y="0"/>
          <a:chExt cx="0" cy="0"/>
        </a:xfrm>
      </p:grpSpPr>
      <p:sp>
        <p:nvSpPr>
          <p:cNvPr id="1395" name="Google Shape;1395;g2df98cad901_0_92"/>
          <p:cNvSpPr txBox="1"/>
          <p:nvPr>
            <p:ph type="title"/>
          </p:nvPr>
        </p:nvSpPr>
        <p:spPr>
          <a:xfrm>
            <a:off x="415600" y="593367"/>
            <a:ext cx="11360700" cy="763500"/>
          </a:xfrm>
          <a:prstGeom prst="rect">
            <a:avLst/>
          </a:prstGeom>
          <a:noFill/>
          <a:ln>
            <a:noFill/>
          </a:ln>
        </p:spPr>
        <p:txBody>
          <a:bodyPr anchorCtr="0" anchor="ctr" bIns="121900" lIns="121900" spcFirstLastPara="1" rIns="121900" wrap="square" tIns="121900">
            <a:noAutofit/>
          </a:bodyPr>
          <a:lstStyle>
            <a:lvl1pPr lvl="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396" name="Google Shape;1396;g2df98cad901_0_9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97" name="Shape 1397"/>
        <p:cNvGrpSpPr/>
        <p:nvPr/>
      </p:nvGrpSpPr>
      <p:grpSpPr>
        <a:xfrm>
          <a:off x="0" y="0"/>
          <a:ext cx="0" cy="0"/>
          <a:chOff x="0" y="0"/>
          <a:chExt cx="0" cy="0"/>
        </a:xfrm>
      </p:grpSpPr>
      <p:sp>
        <p:nvSpPr>
          <p:cNvPr id="1398" name="Google Shape;1398;g2df98cad901_0_95"/>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9pPr>
          </a:lstStyle>
          <a:p/>
        </p:txBody>
      </p:sp>
      <p:sp>
        <p:nvSpPr>
          <p:cNvPr id="1399" name="Google Shape;1399;g2df98cad901_0_95"/>
          <p:cNvSpPr txBox="1"/>
          <p:nvPr>
            <p:ph idx="1" type="body"/>
          </p:nvPr>
        </p:nvSpPr>
        <p:spPr>
          <a:xfrm>
            <a:off x="415600" y="1852800"/>
            <a:ext cx="3744000" cy="4239300"/>
          </a:xfrm>
          <a:prstGeom prst="rect">
            <a:avLst/>
          </a:prstGeom>
          <a:noFill/>
          <a:ln>
            <a:noFill/>
          </a:ln>
        </p:spPr>
        <p:txBody>
          <a:bodyPr anchorCtr="0" anchor="ctr" bIns="121900" lIns="121900" spcFirstLastPara="1" rIns="121900" wrap="square" tIns="121900">
            <a:noAutofit/>
          </a:bodyPr>
          <a:lstStyle>
            <a:lvl1pPr indent="-330200" lvl="0" marL="4572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1pPr>
            <a:lvl2pPr indent="-330200" lvl="1" marL="914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30200" lvl="3" marL="1828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6pPr>
            <a:lvl7pPr indent="-330200" lvl="6" marL="3200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7pPr>
            <a:lvl8pPr indent="-330200" lvl="7" marL="3657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8pPr>
            <a:lvl9pPr indent="-330200" lvl="8" marL="4114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9pPr>
          </a:lstStyle>
          <a:p/>
        </p:txBody>
      </p:sp>
      <p:sp>
        <p:nvSpPr>
          <p:cNvPr id="1400" name="Google Shape;1400;g2df98cad901_0_95"/>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88.xml"/><Relationship Id="rId10" Type="http://schemas.openxmlformats.org/officeDocument/2006/relationships/slideLayout" Target="../slideLayouts/slideLayout87.xml"/><Relationship Id="rId13" Type="http://schemas.openxmlformats.org/officeDocument/2006/relationships/slideLayout" Target="../slideLayouts/slideLayout90.xml"/><Relationship Id="rId12" Type="http://schemas.openxmlformats.org/officeDocument/2006/relationships/slideLayout" Target="../slideLayouts/slideLayout89.xml"/><Relationship Id="rId1" Type="http://schemas.openxmlformats.org/officeDocument/2006/relationships/image" Target="../media/image1.png"/><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5" Type="http://schemas.openxmlformats.org/officeDocument/2006/relationships/slideLayout" Target="../slideLayouts/slideLayout92.xml"/><Relationship Id="rId14" Type="http://schemas.openxmlformats.org/officeDocument/2006/relationships/slideLayout" Target="../slideLayouts/slideLayout91.xml"/><Relationship Id="rId16" Type="http://schemas.openxmlformats.org/officeDocument/2006/relationships/theme" Target="../theme/theme6.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03.xml"/><Relationship Id="rId10" Type="http://schemas.openxmlformats.org/officeDocument/2006/relationships/slideLayout" Target="../slideLayouts/slideLayout102.xml"/><Relationship Id="rId13" Type="http://schemas.openxmlformats.org/officeDocument/2006/relationships/theme" Target="../theme/theme3.xml"/><Relationship Id="rId12" Type="http://schemas.openxmlformats.org/officeDocument/2006/relationships/slideLayout" Target="../slideLayouts/slideLayout104.xml"/><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7.xml"/></Relationships>
</file>

<file path=ppt/slideMasters/_rels/slideMaster3.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theme" Target="../theme/theme1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2" Type="http://schemas.openxmlformats.org/officeDocument/2006/relationships/theme" Target="../theme/theme5.xml"/><Relationship Id="rId1" Type="http://schemas.openxmlformats.org/officeDocument/2006/relationships/image" Target="../media/image1.png"/><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10" Type="http://schemas.openxmlformats.org/officeDocument/2006/relationships/theme" Target="../theme/theme4.xml"/><Relationship Id="rId1" Type="http://schemas.openxmlformats.org/officeDocument/2006/relationships/image" Target="../media/image1.png"/><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9" Type="http://schemas.openxmlformats.org/officeDocument/2006/relationships/slideLayout" Target="../slideLayouts/slideLayout49.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59.xml"/><Relationship Id="rId10" Type="http://schemas.openxmlformats.org/officeDocument/2006/relationships/slideLayout" Target="../slideLayouts/slideLayout58.xml"/><Relationship Id="rId13" Type="http://schemas.openxmlformats.org/officeDocument/2006/relationships/slideLayout" Target="../slideLayouts/slideLayout61.xml"/><Relationship Id="rId12" Type="http://schemas.openxmlformats.org/officeDocument/2006/relationships/slideLayout" Target="../slideLayouts/slideLayout60.xml"/><Relationship Id="rId1" Type="http://schemas.openxmlformats.org/officeDocument/2006/relationships/image" Target="../media/image1.png"/><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5" Type="http://schemas.openxmlformats.org/officeDocument/2006/relationships/slideLayout" Target="../slideLayouts/slideLayout63.xml"/><Relationship Id="rId14" Type="http://schemas.openxmlformats.org/officeDocument/2006/relationships/slideLayout" Target="../slideLayouts/slideLayout62.xml"/><Relationship Id="rId16" Type="http://schemas.openxmlformats.org/officeDocument/2006/relationships/theme" Target="../theme/theme11.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9" Type="http://schemas.openxmlformats.org/officeDocument/2006/relationships/theme" Target="../theme/theme9.xml"/><Relationship Id="rId5" Type="http://schemas.openxmlformats.org/officeDocument/2006/relationships/slideLayout" Target="../slideLayouts/slideLayout67.xml"/><Relationship Id="rId6" Type="http://schemas.openxmlformats.org/officeDocument/2006/relationships/slideLayout" Target="../slideLayouts/slideLayout68.xml"/><Relationship Id="rId7" Type="http://schemas.openxmlformats.org/officeDocument/2006/relationships/slideLayout" Target="../slideLayouts/slideLayout69.xml"/><Relationship Id="rId8" Type="http://schemas.openxmlformats.org/officeDocument/2006/relationships/slideLayout" Target="../slideLayouts/slideLayout70.xml"/></Relationships>
</file>

<file path=ppt/slideMasters/_rels/slideMaster9.xml.rels><?xml version="1.0" encoding="UTF-8" standalone="yes"?><Relationships xmlns="http://schemas.openxmlformats.org/package/2006/relationships"><Relationship Id="rId10" Type="http://schemas.openxmlformats.org/officeDocument/2006/relationships/theme" Target="../theme/theme2.xml"/><Relationship Id="rId1" Type="http://schemas.openxmlformats.org/officeDocument/2006/relationships/image" Target="../media/image1.png"/><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9" Type="http://schemas.openxmlformats.org/officeDocument/2006/relationships/slideLayout" Target="../slideLayouts/slideLayout78.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6"/>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5" name="Shape 1175"/>
        <p:cNvGrpSpPr/>
        <p:nvPr/>
      </p:nvGrpSpPr>
      <p:grpSpPr>
        <a:xfrm>
          <a:off x="0" y="0"/>
          <a:ext cx="0" cy="0"/>
          <a:chOff x="0" y="0"/>
          <a:chExt cx="0" cy="0"/>
        </a:xfrm>
      </p:grpSpPr>
      <p:sp>
        <p:nvSpPr>
          <p:cNvPr id="1176" name="Google Shape;1176;p5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77" name="Google Shape;1177;p5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178" name="Google Shape;1178;p5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9" name="Google Shape;1179;p5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371" name="Shape 137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1"/>
          <p:cNvGrpSpPr/>
          <p:nvPr/>
        </p:nvGrpSpPr>
        <p:grpSpPr>
          <a:xfrm>
            <a:off x="0" y="5607273"/>
            <a:ext cx="12214159" cy="1252536"/>
            <a:chOff x="-33239" y="5603791"/>
            <a:chExt cx="9160619" cy="1252536"/>
          </a:xfrm>
        </p:grpSpPr>
        <p:sp>
          <p:nvSpPr>
            <p:cNvPr id="16" name="Google Shape;16;p31"/>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1"/>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1"/>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33"/>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33"/>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33"/>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33"/>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0" name="Shape 360"/>
        <p:cNvGrpSpPr/>
        <p:nvPr/>
      </p:nvGrpSpPr>
      <p:grpSpPr>
        <a:xfrm>
          <a:off x="0" y="0"/>
          <a:ext cx="0" cy="0"/>
          <a:chOff x="0" y="0"/>
          <a:chExt cx="0" cy="0"/>
        </a:xfrm>
      </p:grpSpPr>
      <p:sp>
        <p:nvSpPr>
          <p:cNvPr id="361" name="Google Shape;361;p28"/>
          <p:cNvSpPr/>
          <p:nvPr/>
        </p:nvSpPr>
        <p:spPr>
          <a:xfrm>
            <a:off x="0" y="-11086"/>
            <a:ext cx="12192000" cy="1273233"/>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62" name="Google Shape;362;p28"/>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63" name="Google Shape;363;p28"/>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 id="2147483681" r:id="rId7"/>
    <p:sldLayoutId id="2147483682"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3" name="Shape 483"/>
        <p:cNvGrpSpPr/>
        <p:nvPr/>
      </p:nvGrpSpPr>
      <p:grpSpPr>
        <a:xfrm>
          <a:off x="0" y="0"/>
          <a:ext cx="0" cy="0"/>
          <a:chOff x="0" y="0"/>
          <a:chExt cx="0" cy="0"/>
        </a:xfrm>
      </p:grpSpPr>
      <p:sp>
        <p:nvSpPr>
          <p:cNvPr id="484" name="Google Shape;484;p41"/>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85" name="Google Shape;485;p41"/>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86" name="Google Shape;486;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87" name="Google Shape;487;p4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6" name="Shape 616"/>
        <p:cNvGrpSpPr/>
        <p:nvPr/>
      </p:nvGrpSpPr>
      <p:grpSpPr>
        <a:xfrm>
          <a:off x="0" y="0"/>
          <a:ext cx="0" cy="0"/>
          <a:chOff x="0" y="0"/>
          <a:chExt cx="0" cy="0"/>
        </a:xfrm>
      </p:grpSpPr>
      <p:sp>
        <p:nvSpPr>
          <p:cNvPr id="617" name="Google Shape;617;p47"/>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618" name="Google Shape;618;p47"/>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619" name="Google Shape;619;p4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620" name="Google Shape;620;p4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9" name="Shape 719"/>
        <p:cNvGrpSpPr/>
        <p:nvPr/>
      </p:nvGrpSpPr>
      <p:grpSpPr>
        <a:xfrm>
          <a:off x="0" y="0"/>
          <a:ext cx="0" cy="0"/>
          <a:chOff x="0" y="0"/>
          <a:chExt cx="0" cy="0"/>
        </a:xfrm>
      </p:grpSpPr>
      <p:sp>
        <p:nvSpPr>
          <p:cNvPr id="720" name="Google Shape;720;p49"/>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721" name="Google Shape;721;p4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722" name="Google Shape;722;p49"/>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723" name="Google Shape;723;p4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0" name="Shape 950"/>
        <p:cNvGrpSpPr/>
        <p:nvPr/>
      </p:nvGrpSpPr>
      <p:grpSpPr>
        <a:xfrm>
          <a:off x="0" y="0"/>
          <a:ext cx="0" cy="0"/>
          <a:chOff x="0" y="0"/>
          <a:chExt cx="0" cy="0"/>
        </a:xfrm>
      </p:grpSpPr>
      <p:sp>
        <p:nvSpPr>
          <p:cNvPr id="951" name="Google Shape;951;g206ec75ddb9_0_155"/>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952" name="Google Shape;952;g206ec75ddb9_0_155"/>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953" name="Google Shape;953;g206ec75ddb9_0_155"/>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19" r:id="rId2"/>
    <p:sldLayoutId id="2147483720" r:id="rId3"/>
    <p:sldLayoutId id="2147483721" r:id="rId4"/>
    <p:sldLayoutId id="2147483722" r:id="rId5"/>
    <p:sldLayoutId id="2147483723" r:id="rId6"/>
    <p:sldLayoutId id="2147483724" r:id="rId7"/>
    <p:sldLayoutId id="214748372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3" name="Shape 1073"/>
        <p:cNvGrpSpPr/>
        <p:nvPr/>
      </p:nvGrpSpPr>
      <p:grpSpPr>
        <a:xfrm>
          <a:off x="0" y="0"/>
          <a:ext cx="0" cy="0"/>
          <a:chOff x="0" y="0"/>
          <a:chExt cx="0" cy="0"/>
        </a:xfrm>
      </p:grpSpPr>
      <p:sp>
        <p:nvSpPr>
          <p:cNvPr id="1074" name="Google Shape;1074;g1f4d5fead73_0_116"/>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075" name="Google Shape;1075;g1f4d5fead73_0_116"/>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076" name="Google Shape;1076;g1f4d5fead73_0_116"/>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077" name="Google Shape;1077;g1f4d5fead73_0_11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1.xml"/><Relationship Id="rId3" Type="http://schemas.openxmlformats.org/officeDocument/2006/relationships/image" Target="../media/image5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2.xml"/><Relationship Id="rId3" Type="http://schemas.openxmlformats.org/officeDocument/2006/relationships/image" Target="../media/image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3.xml"/><Relationship Id="rId3" Type="http://schemas.openxmlformats.org/officeDocument/2006/relationships/image" Target="../media/image5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4.xml"/><Relationship Id="rId3" Type="http://schemas.openxmlformats.org/officeDocument/2006/relationships/image" Target="../media/image52.pn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5.xml"/><Relationship Id="rId3" Type="http://schemas.openxmlformats.org/officeDocument/2006/relationships/image" Target="../media/image5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16.xml"/><Relationship Id="rId3" Type="http://schemas.openxmlformats.org/officeDocument/2006/relationships/image" Target="../media/image6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7.xml"/><Relationship Id="rId3" Type="http://schemas.openxmlformats.org/officeDocument/2006/relationships/image" Target="../media/image61.png"/><Relationship Id="rId4" Type="http://schemas.openxmlformats.org/officeDocument/2006/relationships/image" Target="../media/image6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1.jpg"/><Relationship Id="rId4" Type="http://schemas.openxmlformats.org/officeDocument/2006/relationships/image" Target="../media/image47.jpg"/><Relationship Id="rId5" Type="http://schemas.openxmlformats.org/officeDocument/2006/relationships/image" Target="../media/image53.jpg"/><Relationship Id="rId6" Type="http://schemas.openxmlformats.org/officeDocument/2006/relationships/image" Target="../media/image44.jpg"/><Relationship Id="rId7" Type="http://schemas.openxmlformats.org/officeDocument/2006/relationships/image" Target="../media/image4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4.xml"/><Relationship Id="rId3"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43.png"/><Relationship Id="rId4" Type="http://schemas.openxmlformats.org/officeDocument/2006/relationships/image" Target="../media/image49.png"/><Relationship Id="rId5" Type="http://schemas.openxmlformats.org/officeDocument/2006/relationships/image" Target="../media/image42.png"/><Relationship Id="rId6"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xml"/><Relationship Id="rId3" Type="http://schemas.openxmlformats.org/officeDocument/2006/relationships/image" Target="../media/image6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 Id="rId3" Type="http://schemas.openxmlformats.org/officeDocument/2006/relationships/hyperlink" Target="http://www.youtube.com/watch?v=6yrEOI8RRJw" TargetMode="External"/><Relationship Id="rId4" Type="http://schemas.openxmlformats.org/officeDocument/2006/relationships/image" Target="../media/image6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image" Target="../media/image55.jpg"/><Relationship Id="rId4" Type="http://schemas.openxmlformats.org/officeDocument/2006/relationships/image" Target="../media/image59.png"/><Relationship Id="rId5" Type="http://schemas.openxmlformats.org/officeDocument/2006/relationships/image" Target="../media/image64.png"/><Relationship Id="rId6" Type="http://schemas.openxmlformats.org/officeDocument/2006/relationships/image" Target="../media/image54.png"/><Relationship Id="rId7"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2" name="Shape 1422"/>
        <p:cNvGrpSpPr/>
        <p:nvPr/>
      </p:nvGrpSpPr>
      <p:grpSpPr>
        <a:xfrm>
          <a:off x="0" y="0"/>
          <a:ext cx="0" cy="0"/>
          <a:chOff x="0" y="0"/>
          <a:chExt cx="0" cy="0"/>
        </a:xfrm>
      </p:grpSpPr>
      <p:sp>
        <p:nvSpPr>
          <p:cNvPr id="1423" name="Google Shape;1423;p1"/>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zh-TW"/>
              <a:t>Workshop guide</a:t>
            </a:r>
            <a:endParaRPr/>
          </a:p>
        </p:txBody>
      </p:sp>
      <p:sp>
        <p:nvSpPr>
          <p:cNvPr id="1424" name="Google Shape;1424;p1"/>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zh-TW">
                <a:solidFill>
                  <a:srgbClr val="006FB6"/>
                </a:solidFill>
              </a:rPr>
              <a:t>Prove it</a:t>
            </a:r>
            <a:endParaRPr/>
          </a:p>
        </p:txBody>
      </p:sp>
      <p:sp>
        <p:nvSpPr>
          <p:cNvPr id="1425" name="Google Shape;1425;p1"/>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SzPts val="3600"/>
              <a:buNone/>
            </a:pPr>
            <a:r>
              <a:rPr lang="zh-TW" sz="4000">
                <a:solidFill>
                  <a:srgbClr val="006FB6"/>
                </a:solidFill>
              </a:rPr>
              <a:t>Facilitator: </a:t>
            </a:r>
            <a:endParaRPr/>
          </a:p>
          <a:p>
            <a:pPr indent="-482600" lvl="1" marL="914400" rtl="0" algn="l">
              <a:lnSpc>
                <a:spcPct val="100000"/>
              </a:lnSpc>
              <a:spcBef>
                <a:spcPts val="0"/>
              </a:spcBef>
              <a:spcAft>
                <a:spcPts val="0"/>
              </a:spcAft>
              <a:buClr>
                <a:srgbClr val="006FB6"/>
              </a:buClr>
              <a:buSzPts val="4000"/>
              <a:buChar char="•"/>
            </a:pPr>
            <a:r>
              <a:rPr lang="zh-TW" sz="4000">
                <a:solidFill>
                  <a:srgbClr val="006FB6"/>
                </a:solidFill>
              </a:rPr>
              <a:t>Read notes to prepare. See English file. </a:t>
            </a:r>
            <a:endParaRPr/>
          </a:p>
          <a:p>
            <a:pPr indent="-482600" lvl="1" marL="914400" rtl="0" algn="l">
              <a:lnSpc>
                <a:spcPct val="100000"/>
              </a:lnSpc>
              <a:spcBef>
                <a:spcPts val="0"/>
              </a:spcBef>
              <a:spcAft>
                <a:spcPts val="0"/>
              </a:spcAft>
              <a:buClr>
                <a:srgbClr val="006FB6"/>
              </a:buClr>
              <a:buSzPts val="4000"/>
              <a:buChar char="•"/>
            </a:pPr>
            <a:r>
              <a:rPr lang="zh-TW" sz="4000">
                <a:solidFill>
                  <a:srgbClr val="006FB6"/>
                </a:solidFill>
              </a:rPr>
              <a:t>Amend slides if needed.</a:t>
            </a:r>
            <a:endParaRPr/>
          </a:p>
          <a:p>
            <a:pPr indent="-482600" lvl="1" marL="914400" rtl="0" algn="l">
              <a:lnSpc>
                <a:spcPct val="100000"/>
              </a:lnSpc>
              <a:spcBef>
                <a:spcPts val="0"/>
              </a:spcBef>
              <a:spcAft>
                <a:spcPts val="0"/>
              </a:spcAft>
              <a:buClr>
                <a:srgbClr val="006FB6"/>
              </a:buClr>
              <a:buSzPts val="4000"/>
              <a:buChar char="•"/>
            </a:pPr>
            <a:r>
              <a:rPr lang="zh-TW" sz="4000">
                <a:solidFill>
                  <a:srgbClr val="006FB6"/>
                </a:solidFill>
              </a:rPr>
              <a:t>Ready the family-facing materials.</a:t>
            </a:r>
            <a:endParaRPr/>
          </a:p>
          <a:p>
            <a:pPr indent="-482600" lvl="1" marL="914400" rtl="0" algn="l">
              <a:lnSpc>
                <a:spcPct val="100000"/>
              </a:lnSpc>
              <a:spcBef>
                <a:spcPts val="0"/>
              </a:spcBef>
              <a:spcAft>
                <a:spcPts val="0"/>
              </a:spcAft>
              <a:buClr>
                <a:srgbClr val="006FB6"/>
              </a:buClr>
              <a:buSzPts val="4000"/>
              <a:buChar char="•"/>
            </a:pPr>
            <a:r>
              <a:rPr lang="zh-TW" sz="4000">
                <a:solidFill>
                  <a:srgbClr val="006FB6"/>
                </a:solidFill>
              </a:rPr>
              <a:t>Display slide 2 as families arrive.</a:t>
            </a:r>
            <a:endParaRPr/>
          </a:p>
          <a:p>
            <a:pPr indent="0" lvl="0" marL="914400" rtl="0" algn="l">
              <a:lnSpc>
                <a:spcPct val="100000"/>
              </a:lnSpc>
              <a:spcBef>
                <a:spcPts val="0"/>
              </a:spcBef>
              <a:spcAft>
                <a:spcPts val="0"/>
              </a:spcAft>
              <a:buSzPts val="3600"/>
              <a:buNone/>
            </a:pPr>
            <a:r>
              <a:t/>
            </a:r>
            <a:endParaRPr sz="4000">
              <a:solidFill>
                <a:srgbClr val="006FB6"/>
              </a:solidFill>
            </a:endParaRPr>
          </a:p>
          <a:p>
            <a:pPr indent="0" lvl="0" marL="228600" rtl="0" algn="l">
              <a:lnSpc>
                <a:spcPct val="100000"/>
              </a:lnSpc>
              <a:spcBef>
                <a:spcPts val="1000"/>
              </a:spcBef>
              <a:spcAft>
                <a:spcPts val="0"/>
              </a:spcAft>
              <a:buClr>
                <a:srgbClr val="0771BA"/>
              </a:buClr>
              <a:buSzPts val="3600"/>
              <a:buNone/>
            </a:pPr>
            <a:r>
              <a:t/>
            </a:r>
            <a:endParaRPr sz="4000">
              <a:solidFill>
                <a:srgbClr val="006FB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sp>
        <p:nvSpPr>
          <p:cNvPr id="1522" name="Google Shape;1522;p1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4000"/>
              <a:buFont typeface="Arial"/>
              <a:buNone/>
            </a:pPr>
            <a:r>
              <a:rPr lang="zh-TW" sz="4000">
                <a:solidFill>
                  <a:srgbClr val="006FB6"/>
                </a:solidFill>
              </a:rPr>
              <a:t>說出符合您想法的細節</a:t>
            </a:r>
            <a:endParaRPr/>
          </a:p>
        </p:txBody>
      </p:sp>
      <p:sp>
        <p:nvSpPr>
          <p:cNvPr id="1523" name="Google Shape;1523;p15"/>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6FB6"/>
              </a:buClr>
              <a:buSzPts val="4000"/>
              <a:buNone/>
            </a:pPr>
            <a:r>
              <a:rPr lang="zh-TW" sz="4000">
                <a:solidFill>
                  <a:srgbClr val="006FB6"/>
                </a:solidFill>
              </a:rPr>
              <a:t>例子</a:t>
            </a:r>
            <a:endParaRPr/>
          </a:p>
        </p:txBody>
      </p:sp>
      <p:sp>
        <p:nvSpPr>
          <p:cNvPr id="1524" name="Google Shape;1524;p15"/>
          <p:cNvSpPr txBox="1"/>
          <p:nvPr>
            <p:ph idx="2" type="body"/>
          </p:nvPr>
        </p:nvSpPr>
        <p:spPr>
          <a:xfrm>
            <a:off x="230115" y="1577339"/>
            <a:ext cx="3036900" cy="226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b="1" lang="zh-TW">
                <a:solidFill>
                  <a:srgbClr val="006FB6"/>
                </a:solidFill>
              </a:rPr>
              <a:t>孩子：</a:t>
            </a:r>
            <a:r>
              <a:rPr lang="zh-TW">
                <a:solidFill>
                  <a:srgbClr val="006FB6"/>
                </a:solidFill>
              </a:rPr>
              <a:t>「我知道這本書為什麼叫《喜歡游泳的鵝》。」  </a:t>
            </a:r>
            <a:endParaRPr/>
          </a:p>
          <a:p>
            <a:pPr indent="0" lvl="0" marL="0" rtl="0" algn="l">
              <a:lnSpc>
                <a:spcPct val="90000"/>
              </a:lnSpc>
              <a:spcBef>
                <a:spcPts val="1000"/>
              </a:spcBef>
              <a:spcAft>
                <a:spcPts val="0"/>
              </a:spcAft>
              <a:buClr>
                <a:srgbClr val="006FB6"/>
              </a:buClr>
              <a:buSzPts val="2800"/>
              <a:buNone/>
            </a:pPr>
            <a:r>
              <a:rPr b="1" lang="zh-TW">
                <a:solidFill>
                  <a:srgbClr val="006FB6"/>
                </a:solidFill>
              </a:rPr>
              <a:t>成人：</a:t>
            </a:r>
            <a:r>
              <a:rPr lang="zh-TW">
                <a:solidFill>
                  <a:srgbClr val="006FB6"/>
                </a:solidFill>
              </a:rPr>
              <a:t>「太棒了！再多跟我講一講。」</a:t>
            </a:r>
            <a:endParaRPr/>
          </a:p>
        </p:txBody>
      </p:sp>
      <p:sp>
        <p:nvSpPr>
          <p:cNvPr id="1525" name="Google Shape;1525;p15"/>
          <p:cNvSpPr txBox="1"/>
          <p:nvPr>
            <p:ph idx="3" type="body"/>
          </p:nvPr>
        </p:nvSpPr>
        <p:spPr>
          <a:xfrm>
            <a:off x="230115" y="4595812"/>
            <a:ext cx="3036900" cy="226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b="1" lang="zh-TW">
                <a:solidFill>
                  <a:srgbClr val="006FB6"/>
                </a:solidFill>
              </a:rPr>
              <a:t>孩子：</a:t>
            </a:r>
            <a:r>
              <a:rPr lang="zh-TW">
                <a:solidFill>
                  <a:srgbClr val="006FB6"/>
                </a:solidFill>
              </a:rPr>
              <a:t>「嗯，Web 喜歡游泳。所以書一定是關於 Web 的。」</a:t>
            </a:r>
            <a:endParaRPr/>
          </a:p>
          <a:p>
            <a:pPr indent="-50800" lvl="0" marL="228600" rtl="0" algn="l">
              <a:lnSpc>
                <a:spcPct val="90000"/>
              </a:lnSpc>
              <a:spcBef>
                <a:spcPts val="1000"/>
              </a:spcBef>
              <a:spcAft>
                <a:spcPts val="0"/>
              </a:spcAft>
              <a:buClr>
                <a:srgbClr val="0771BA"/>
              </a:buClr>
              <a:buSzPts val="2800"/>
              <a:buNone/>
            </a:pPr>
            <a:r>
              <a:t/>
            </a:r>
            <a:endParaRPr>
              <a:solidFill>
                <a:srgbClr val="006FB6"/>
              </a:solidFill>
            </a:endParaRPr>
          </a:p>
        </p:txBody>
      </p:sp>
      <p:sp>
        <p:nvSpPr>
          <p:cNvPr id="1526" name="Google Shape;1526;p15"/>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6FB6"/>
              </a:buClr>
              <a:buSzPts val="3200"/>
              <a:buNone/>
            </a:pPr>
            <a:r>
              <a:rPr lang="zh-TW" sz="3200"/>
              <a:t>請孩子說出細節可以幫助他們</a:t>
            </a:r>
            <a:r>
              <a:rPr lang="zh-TW" sz="3200">
                <a:solidFill>
                  <a:srgbClr val="2E75B5"/>
                </a:solidFill>
              </a:rPr>
              <a:t>理</a:t>
            </a:r>
            <a:r>
              <a:rPr lang="zh-TW" sz="3200"/>
              <a:t>解文本的各個部分是如何組合在一起的。</a:t>
            </a:r>
            <a:endParaRPr/>
          </a:p>
          <a:p>
            <a:pPr indent="-228600" lvl="1" marL="685800" rtl="0" algn="l">
              <a:lnSpc>
                <a:spcPct val="90000"/>
              </a:lnSpc>
              <a:spcBef>
                <a:spcPts val="500"/>
              </a:spcBef>
              <a:spcAft>
                <a:spcPts val="0"/>
              </a:spcAft>
              <a:buClr>
                <a:srgbClr val="006FB6"/>
              </a:buClr>
              <a:buSzPts val="3200"/>
              <a:buFont typeface="Calibri"/>
              <a:buChar char="•"/>
            </a:pPr>
            <a:r>
              <a:rPr lang="zh-TW" sz="3200">
                <a:latin typeface="Calibri"/>
                <a:ea typeface="Calibri"/>
                <a:cs typeface="Calibri"/>
                <a:sym typeface="Calibri"/>
              </a:rPr>
              <a:t>真有意思。您是怎麼知道的？</a:t>
            </a:r>
            <a:endParaRPr/>
          </a:p>
          <a:p>
            <a:pPr indent="-228600" lvl="1" marL="685800" rtl="0" algn="l">
              <a:lnSpc>
                <a:spcPct val="90000"/>
              </a:lnSpc>
              <a:spcBef>
                <a:spcPts val="500"/>
              </a:spcBef>
              <a:spcAft>
                <a:spcPts val="0"/>
              </a:spcAft>
              <a:buClr>
                <a:srgbClr val="006FB6"/>
              </a:buClr>
              <a:buSzPts val="3200"/>
              <a:buFont typeface="Calibri"/>
              <a:buChar char="•"/>
            </a:pPr>
            <a:r>
              <a:rPr lang="zh-TW" sz="3200">
                <a:latin typeface="Calibri"/>
                <a:ea typeface="Calibri"/>
                <a:cs typeface="Calibri"/>
                <a:sym typeface="Calibri"/>
              </a:rPr>
              <a:t>多說一點。</a:t>
            </a:r>
            <a:endParaRPr/>
          </a:p>
          <a:p>
            <a:pPr indent="-228600" lvl="1" marL="685800" rtl="0" algn="l">
              <a:lnSpc>
                <a:spcPct val="90000"/>
              </a:lnSpc>
              <a:spcBef>
                <a:spcPts val="500"/>
              </a:spcBef>
              <a:spcAft>
                <a:spcPts val="0"/>
              </a:spcAft>
              <a:buClr>
                <a:srgbClr val="006FB6"/>
              </a:buClr>
              <a:buSzPts val="3200"/>
              <a:buFont typeface="Calibri"/>
              <a:buChar char="•"/>
            </a:pPr>
            <a:r>
              <a:rPr lang="zh-TW" sz="3200">
                <a:latin typeface="Calibri"/>
                <a:ea typeface="Calibri"/>
                <a:cs typeface="Calibri"/>
                <a:sym typeface="Calibri"/>
              </a:rPr>
              <a:t>多好的主意啊。  哪些細節讓您想到了這個觀點？</a:t>
            </a:r>
            <a:endParaRPr/>
          </a:p>
          <a:p>
            <a:pPr indent="-50800" lvl="0" marL="228600" rtl="0" algn="l">
              <a:lnSpc>
                <a:spcPct val="90000"/>
              </a:lnSpc>
              <a:spcBef>
                <a:spcPts val="1000"/>
              </a:spcBef>
              <a:spcAft>
                <a:spcPts val="0"/>
              </a:spcAft>
              <a:buClr>
                <a:srgbClr val="006FB6"/>
              </a:buClr>
              <a:buSzPts val="2800"/>
              <a:buNone/>
            </a:pPr>
            <a:r>
              <a:t/>
            </a:r>
            <a:endParaRPr sz="32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0" name="Shape 1530"/>
        <p:cNvGrpSpPr/>
        <p:nvPr/>
      </p:nvGrpSpPr>
      <p:grpSpPr>
        <a:xfrm>
          <a:off x="0" y="0"/>
          <a:ext cx="0" cy="0"/>
          <a:chOff x="0" y="0"/>
          <a:chExt cx="0" cy="0"/>
        </a:xfrm>
      </p:grpSpPr>
      <p:sp>
        <p:nvSpPr>
          <p:cNvPr id="1531" name="Google Shape;1531;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400"/>
              <a:buFont typeface="Arial"/>
              <a:buNone/>
            </a:pPr>
            <a:r>
              <a:rPr lang="zh-TW" sz="5400"/>
              <a:t>找到圖片/單字</a:t>
            </a:r>
            <a:endParaRPr/>
          </a:p>
        </p:txBody>
      </p:sp>
      <p:sp>
        <p:nvSpPr>
          <p:cNvPr id="1532" name="Google Shape;1532;p16"/>
          <p:cNvSpPr txBox="1"/>
          <p:nvPr>
            <p:ph idx="2" type="body"/>
          </p:nvPr>
        </p:nvSpPr>
        <p:spPr>
          <a:xfrm>
            <a:off x="4844716" y="1692275"/>
            <a:ext cx="6886500" cy="4329300"/>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rgbClr val="006FB6"/>
              </a:buClr>
              <a:buSzPts val="2800"/>
              <a:buChar char="•"/>
            </a:pPr>
            <a:r>
              <a:rPr b="1" lang="zh-TW" sz="2800"/>
              <a:t>成人：</a:t>
            </a:r>
            <a:r>
              <a:rPr lang="zh-TW" sz="2800"/>
              <a:t>「您能證明給我看嗎？在書中指給我看，您是從哪裡獲得這個想法的。」</a:t>
            </a:r>
            <a:endParaRPr/>
          </a:p>
          <a:p>
            <a:pPr indent="-228600" lvl="0" marL="228600" rtl="0" algn="l">
              <a:lnSpc>
                <a:spcPct val="90000"/>
              </a:lnSpc>
              <a:spcBef>
                <a:spcPts val="1000"/>
              </a:spcBef>
              <a:spcAft>
                <a:spcPts val="0"/>
              </a:spcAft>
              <a:buClr>
                <a:srgbClr val="006FB6"/>
              </a:buClr>
              <a:buSzPts val="2800"/>
              <a:buChar char="•"/>
            </a:pPr>
            <a:r>
              <a:rPr b="1" lang="zh-TW" sz="2800"/>
              <a:t>孩子：</a:t>
            </a:r>
            <a:r>
              <a:rPr lang="zh-TW" sz="2800"/>
              <a:t>「在這句話中，它說 Web 喜歡在這裡游泳。」</a:t>
            </a:r>
            <a:endParaRPr/>
          </a:p>
          <a:p>
            <a:pPr indent="-228600" lvl="0" marL="228600" rtl="0" algn="l">
              <a:lnSpc>
                <a:spcPct val="90000"/>
              </a:lnSpc>
              <a:spcBef>
                <a:spcPts val="1000"/>
              </a:spcBef>
              <a:spcAft>
                <a:spcPts val="0"/>
              </a:spcAft>
              <a:buClr>
                <a:srgbClr val="006FB6"/>
              </a:buClr>
              <a:buSzPts val="2800"/>
              <a:buChar char="•"/>
            </a:pPr>
            <a:r>
              <a:rPr b="1" lang="zh-TW" sz="2800"/>
              <a:t>成人：</a:t>
            </a:r>
            <a:r>
              <a:rPr lang="zh-TW" sz="2800"/>
              <a:t>「我想知道哪隻小鵝是 Web 呢。我想知道他是否會在那個池塘裏游泳。讓我們繼續閱讀。」 </a:t>
            </a:r>
            <a:endParaRPr/>
          </a:p>
          <a:p>
            <a:pPr indent="0" lvl="0" marL="0" rtl="0" algn="l">
              <a:lnSpc>
                <a:spcPct val="90000"/>
              </a:lnSpc>
              <a:spcBef>
                <a:spcPts val="1000"/>
              </a:spcBef>
              <a:spcAft>
                <a:spcPts val="0"/>
              </a:spcAft>
              <a:buSzPts val="2800"/>
              <a:buNone/>
            </a:pPr>
            <a:r>
              <a:rPr lang="zh-TW" sz="2800"/>
              <a:t>請您的孩子用故事中的圖片或文字來做出可以幫助他們回到主題的證明。</a:t>
            </a:r>
            <a:endParaRPr sz="2800"/>
          </a:p>
        </p:txBody>
      </p:sp>
      <p:pic>
        <p:nvPicPr>
          <p:cNvPr descr="A bird standing on top of a grass covered field&#10;&#10;Description automatically generated" id="1533" name="Google Shape;1533;p16"/>
          <p:cNvPicPr preferRelativeResize="0"/>
          <p:nvPr>
            <p:ph idx="1" type="body"/>
          </p:nvPr>
        </p:nvPicPr>
        <p:blipFill rotWithShape="1">
          <a:blip r:embed="rId3">
            <a:alphaModFix/>
          </a:blip>
          <a:srcRect b="0" l="0" r="0" t="0"/>
          <a:stretch/>
        </p:blipFill>
        <p:spPr>
          <a:xfrm>
            <a:off x="929411" y="1684087"/>
            <a:ext cx="3447600" cy="4067100"/>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7" name="Shape 1537"/>
        <p:cNvGrpSpPr/>
        <p:nvPr/>
      </p:nvGrpSpPr>
      <p:grpSpPr>
        <a:xfrm>
          <a:off x="0" y="0"/>
          <a:ext cx="0" cy="0"/>
          <a:chOff x="0" y="0"/>
          <a:chExt cx="0" cy="0"/>
        </a:xfrm>
      </p:grpSpPr>
      <p:sp>
        <p:nvSpPr>
          <p:cNvPr id="1538" name="Google Shape;1538;p17"/>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zh-TW"/>
              <a:t>閱讀=對話 (K-1)</a:t>
            </a:r>
            <a:endParaRPr/>
          </a:p>
        </p:txBody>
      </p:sp>
      <p:sp>
        <p:nvSpPr>
          <p:cNvPr id="1539" name="Google Shape;1539;p17"/>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zh-TW">
                <a:solidFill>
                  <a:srgbClr val="006FB6"/>
                </a:solidFill>
              </a:rPr>
              <a:t>您能給我舉一個故事中的例子來證明它的發生嗎？</a:t>
            </a:r>
            <a:endParaRPr/>
          </a:p>
        </p:txBody>
      </p:sp>
      <p:sp>
        <p:nvSpPr>
          <p:cNvPr id="1540" name="Google Shape;1540;p17"/>
          <p:cNvSpPr txBox="1"/>
          <p:nvPr>
            <p:ph idx="2" type="body"/>
          </p:nvPr>
        </p:nvSpPr>
        <p:spPr>
          <a:xfrm>
            <a:off x="3891650" y="4724950"/>
            <a:ext cx="3720000" cy="1393200"/>
          </a:xfrm>
          <a:prstGeom prst="rect">
            <a:avLst/>
          </a:prstGeom>
          <a:noFill/>
          <a:ln>
            <a:noFill/>
          </a:ln>
        </p:spPr>
        <p:txBody>
          <a:bodyPr anchorCtr="0" anchor="ctr" bIns="45700" lIns="91425" spcFirstLastPara="1" rIns="91425" wrap="square" tIns="45700">
            <a:noAutofit/>
          </a:bodyPr>
          <a:lstStyle/>
          <a:p>
            <a:pPr indent="-5079" lvl="0" marL="233680" rtl="0" algn="l">
              <a:lnSpc>
                <a:spcPct val="90000"/>
              </a:lnSpc>
              <a:spcBef>
                <a:spcPts val="1000"/>
              </a:spcBef>
              <a:spcAft>
                <a:spcPts val="0"/>
              </a:spcAft>
              <a:buSzPts val="2800"/>
              <a:buNone/>
            </a:pPr>
            <a:r>
              <a:rPr lang="zh-TW">
                <a:solidFill>
                  <a:srgbClr val="006FB6"/>
                </a:solidFill>
              </a:rPr>
              <a:t>顯然您將一些證據與</a:t>
            </a:r>
            <a:r>
              <a:rPr lang="zh-TW">
                <a:solidFill>
                  <a:srgbClr val="2E75B5"/>
                </a:solidFill>
              </a:rPr>
              <a:t>您的</a:t>
            </a:r>
            <a:r>
              <a:rPr lang="zh-TW">
                <a:solidFill>
                  <a:srgbClr val="006FB6"/>
                </a:solidFill>
              </a:rPr>
              <a:t>解釋聯繫了起來。太棒了！</a:t>
            </a:r>
            <a:endParaRPr/>
          </a:p>
        </p:txBody>
      </p:sp>
      <p:sp>
        <p:nvSpPr>
          <p:cNvPr id="1541" name="Google Shape;1541;p17"/>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zh-TW">
                <a:solidFill>
                  <a:srgbClr val="006FB6"/>
                </a:solidFill>
              </a:rPr>
              <a:t>您對這個故事有什麼看法？</a:t>
            </a:r>
            <a:endParaRPr/>
          </a:p>
        </p:txBody>
      </p:sp>
      <p:sp>
        <p:nvSpPr>
          <p:cNvPr id="1542" name="Google Shape;1542;p17"/>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zh-TW">
                <a:solidFill>
                  <a:srgbClr val="006FB6"/>
                </a:solidFill>
              </a:rPr>
              <a:t>指出可以證明的圖片。</a:t>
            </a:r>
            <a:endParaRPr/>
          </a:p>
        </p:txBody>
      </p:sp>
      <p:pic>
        <p:nvPicPr>
          <p:cNvPr id="1543" name="Google Shape;1543;p17"/>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7" name="Shape 1547"/>
        <p:cNvGrpSpPr/>
        <p:nvPr/>
      </p:nvGrpSpPr>
      <p:grpSpPr>
        <a:xfrm>
          <a:off x="0" y="0"/>
          <a:ext cx="0" cy="0"/>
          <a:chOff x="0" y="0"/>
          <a:chExt cx="0" cy="0"/>
        </a:xfrm>
      </p:grpSpPr>
      <p:sp>
        <p:nvSpPr>
          <p:cNvPr id="1548" name="Google Shape;1548;p18"/>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zh-TW"/>
              <a:t>閱讀=對話 (2-3)</a:t>
            </a:r>
            <a:endParaRPr/>
          </a:p>
        </p:txBody>
      </p:sp>
      <p:sp>
        <p:nvSpPr>
          <p:cNvPr id="1549" name="Google Shape;1549;p18"/>
          <p:cNvSpPr txBox="1"/>
          <p:nvPr>
            <p:ph idx="1" type="body"/>
          </p:nvPr>
        </p:nvSpPr>
        <p:spPr>
          <a:xfrm>
            <a:off x="8450575" y="3165425"/>
            <a:ext cx="366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zh-TW">
                <a:solidFill>
                  <a:srgbClr val="006FB6"/>
                </a:solidFill>
              </a:rPr>
              <a:t>角色說了什麼或做了什麼讓您這麼想？什麼時候？</a:t>
            </a:r>
            <a:endParaRPr/>
          </a:p>
        </p:txBody>
      </p:sp>
      <p:sp>
        <p:nvSpPr>
          <p:cNvPr id="1550" name="Google Shape;1550;p18"/>
          <p:cNvSpPr txBox="1"/>
          <p:nvPr>
            <p:ph idx="2" type="body"/>
          </p:nvPr>
        </p:nvSpPr>
        <p:spPr>
          <a:xfrm>
            <a:off x="5816500" y="1588550"/>
            <a:ext cx="366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zh-TW">
                <a:solidFill>
                  <a:srgbClr val="006FB6"/>
                </a:solidFill>
              </a:rPr>
              <a:t>閱讀完後，您有什麼想法？再多跟我講一講。</a:t>
            </a:r>
            <a:endParaRPr/>
          </a:p>
        </p:txBody>
      </p:sp>
      <p:sp>
        <p:nvSpPr>
          <p:cNvPr id="1551" name="Google Shape;1551;p18"/>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zh-TW">
                <a:solidFill>
                  <a:srgbClr val="006FB6"/>
                </a:solidFill>
              </a:rPr>
              <a:t>您如何看待這個故事的問題或衝突？文本中的哪些證據能支</a:t>
            </a:r>
            <a:r>
              <a:rPr lang="zh-TW">
                <a:solidFill>
                  <a:srgbClr val="2E75B5"/>
                </a:solidFill>
              </a:rPr>
              <a:t>持</a:t>
            </a:r>
            <a:r>
              <a:rPr lang="zh-TW">
                <a:solidFill>
                  <a:srgbClr val="006FB6"/>
                </a:solidFill>
              </a:rPr>
              <a:t>您的想法？</a:t>
            </a:r>
            <a:endParaRPr/>
          </a:p>
        </p:txBody>
      </p:sp>
      <p:pic>
        <p:nvPicPr>
          <p:cNvPr id="1552" name="Google Shape;1552;p18"/>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6" name="Shape 1556"/>
        <p:cNvGrpSpPr/>
        <p:nvPr/>
      </p:nvGrpSpPr>
      <p:grpSpPr>
        <a:xfrm>
          <a:off x="0" y="0"/>
          <a:ext cx="0" cy="0"/>
          <a:chOff x="0" y="0"/>
          <a:chExt cx="0" cy="0"/>
        </a:xfrm>
      </p:grpSpPr>
      <p:sp>
        <p:nvSpPr>
          <p:cNvPr id="1557" name="Google Shape;1557;g206ec75ddb9_0_139"/>
          <p:cNvSpPr txBox="1"/>
          <p:nvPr>
            <p:ph idx="1" type="body"/>
          </p:nvPr>
        </p:nvSpPr>
        <p:spPr>
          <a:xfrm>
            <a:off x="4588042" y="2417964"/>
            <a:ext cx="7205400" cy="105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3200"/>
              <a:buNone/>
            </a:pPr>
            <a:r>
              <a:rPr lang="zh-TW" sz="2400">
                <a:latin typeface="Microsoft YaHei"/>
                <a:ea typeface="Microsoft YaHei"/>
                <a:cs typeface="Microsoft YaHei"/>
                <a:sym typeface="Microsoft YaHei"/>
              </a:rPr>
              <a:t>指向帶有證據的頁面或段落，問些問題如</a:t>
            </a:r>
            <a:r>
              <a:rPr lang="zh-TW" sz="2400">
                <a:latin typeface="Calibri"/>
                <a:ea typeface="Calibri"/>
                <a:cs typeface="Calibri"/>
                <a:sym typeface="Calibri"/>
              </a:rPr>
              <a:t>“</a:t>
            </a:r>
            <a:r>
              <a:rPr lang="zh-TW" sz="2400">
                <a:latin typeface="Microsoft YaHei"/>
                <a:ea typeface="Microsoft YaHei"/>
                <a:cs typeface="Microsoft YaHei"/>
                <a:sym typeface="Microsoft YaHei"/>
              </a:rPr>
              <a:t>告訴我在哪裡</a:t>
            </a:r>
            <a:r>
              <a:rPr lang="zh-TW" sz="2400">
                <a:latin typeface="Calibri"/>
                <a:ea typeface="Calibri"/>
                <a:cs typeface="Calibri"/>
                <a:sym typeface="Calibri"/>
              </a:rPr>
              <a:t>”</a:t>
            </a:r>
            <a:r>
              <a:rPr lang="zh-TW" sz="2400">
                <a:latin typeface="Microsoft YaHei"/>
                <a:ea typeface="Microsoft YaHei"/>
                <a:cs typeface="Microsoft YaHei"/>
                <a:sym typeface="Microsoft YaHei"/>
              </a:rPr>
              <a:t>或</a:t>
            </a:r>
            <a:r>
              <a:rPr lang="zh-TW" sz="2400">
                <a:latin typeface="Calibri"/>
                <a:ea typeface="Calibri"/>
                <a:cs typeface="Calibri"/>
                <a:sym typeface="Calibri"/>
              </a:rPr>
              <a:t>“</a:t>
            </a:r>
            <a:r>
              <a:rPr lang="zh-TW" sz="2400">
                <a:latin typeface="Microsoft YaHei"/>
                <a:ea typeface="Microsoft YaHei"/>
                <a:cs typeface="Microsoft YaHei"/>
                <a:sym typeface="Microsoft YaHei"/>
              </a:rPr>
              <a:t>為什麼</a:t>
            </a:r>
            <a:r>
              <a:rPr lang="zh-TW" sz="2400">
                <a:latin typeface="Calibri"/>
                <a:ea typeface="Calibri"/>
                <a:cs typeface="Calibri"/>
                <a:sym typeface="Calibri"/>
              </a:rPr>
              <a:t>”</a:t>
            </a:r>
            <a:r>
              <a:rPr lang="zh-TW" sz="2400">
                <a:latin typeface="Microsoft YaHei"/>
                <a:ea typeface="Microsoft YaHei"/>
                <a:cs typeface="Microsoft YaHei"/>
                <a:sym typeface="Microsoft YaHei"/>
              </a:rPr>
              <a:t>。</a:t>
            </a:r>
            <a:endParaRPr sz="2400">
              <a:solidFill>
                <a:schemeClr val="dk1"/>
              </a:solidFill>
            </a:endParaRPr>
          </a:p>
          <a:p>
            <a:pPr indent="0" lvl="0" marL="0" rtl="0" algn="l">
              <a:lnSpc>
                <a:spcPct val="90000"/>
              </a:lnSpc>
              <a:spcBef>
                <a:spcPts val="1000"/>
              </a:spcBef>
              <a:spcAft>
                <a:spcPts val="0"/>
              </a:spcAft>
              <a:buClr>
                <a:schemeClr val="dk1"/>
              </a:buClr>
              <a:buSzPts val="1100"/>
              <a:buFont typeface="Arial"/>
              <a:buNone/>
            </a:pPr>
            <a:r>
              <a:t/>
            </a:r>
            <a:endParaRPr>
              <a:solidFill>
                <a:srgbClr val="006FB6"/>
              </a:solidFill>
              <a:highlight>
                <a:srgbClr val="FFFFFF"/>
              </a:highlight>
            </a:endParaRPr>
          </a:p>
          <a:p>
            <a:pPr indent="0" lvl="0" marL="0" rtl="0" algn="l">
              <a:lnSpc>
                <a:spcPct val="90000"/>
              </a:lnSpc>
              <a:spcBef>
                <a:spcPts val="1000"/>
              </a:spcBef>
              <a:spcAft>
                <a:spcPts val="0"/>
              </a:spcAft>
              <a:buSzPts val="3200"/>
              <a:buNone/>
            </a:pPr>
            <a:r>
              <a:t/>
            </a:r>
            <a:endParaRPr/>
          </a:p>
        </p:txBody>
      </p:sp>
      <p:sp>
        <p:nvSpPr>
          <p:cNvPr id="1558" name="Google Shape;1558;g206ec75ddb9_0_139"/>
          <p:cNvSpPr txBox="1"/>
          <p:nvPr>
            <p:ph idx="2" type="body"/>
          </p:nvPr>
        </p:nvSpPr>
        <p:spPr>
          <a:xfrm>
            <a:off x="4588042" y="2968015"/>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zh-TW" sz="2400">
                <a:latin typeface="Microsoft YaHei"/>
                <a:ea typeface="Microsoft YaHei"/>
                <a:cs typeface="Microsoft YaHei"/>
                <a:sym typeface="Microsoft YaHei"/>
              </a:rPr>
              <a:t>將此策略用於任何語言的書籍。</a:t>
            </a:r>
            <a:r>
              <a:rPr lang="zh-TW" sz="2400"/>
              <a:t> </a:t>
            </a:r>
            <a:endParaRPr sz="2400"/>
          </a:p>
        </p:txBody>
      </p:sp>
      <p:pic>
        <p:nvPicPr>
          <p:cNvPr id="1559" name="Google Shape;1559;g206ec75ddb9_0_139"/>
          <p:cNvPicPr preferRelativeResize="0"/>
          <p:nvPr/>
        </p:nvPicPr>
        <p:blipFill rotWithShape="1">
          <a:blip r:embed="rId3">
            <a:alphaModFix/>
          </a:blip>
          <a:srcRect b="0" l="0" r="0" t="0"/>
          <a:stretch/>
        </p:blipFill>
        <p:spPr>
          <a:xfrm>
            <a:off x="2105900" y="3225262"/>
            <a:ext cx="1245424" cy="1026732"/>
          </a:xfrm>
          <a:prstGeom prst="rect">
            <a:avLst/>
          </a:prstGeom>
          <a:noFill/>
          <a:ln>
            <a:noFill/>
          </a:ln>
        </p:spPr>
      </p:pic>
      <p:pic>
        <p:nvPicPr>
          <p:cNvPr id="1560" name="Google Shape;1560;g206ec75ddb9_0_139"/>
          <p:cNvPicPr preferRelativeResize="0"/>
          <p:nvPr/>
        </p:nvPicPr>
        <p:blipFill rotWithShape="1">
          <a:blip r:embed="rId4">
            <a:alphaModFix/>
          </a:blip>
          <a:srcRect b="0" l="0" r="0" t="0"/>
          <a:stretch/>
        </p:blipFill>
        <p:spPr>
          <a:xfrm>
            <a:off x="2105900" y="1612625"/>
            <a:ext cx="1245425" cy="1193700"/>
          </a:xfrm>
          <a:prstGeom prst="rect">
            <a:avLst/>
          </a:prstGeom>
          <a:noFill/>
          <a:ln>
            <a:noFill/>
          </a:ln>
        </p:spPr>
      </p:pic>
      <p:sp>
        <p:nvSpPr>
          <p:cNvPr id="1561" name="Google Shape;1561;g206ec75ddb9_0_139"/>
          <p:cNvSpPr txBox="1"/>
          <p:nvPr>
            <p:ph type="ctrTitle"/>
          </p:nvPr>
        </p:nvSpPr>
        <p:spPr>
          <a:xfrm>
            <a:off x="0" y="0"/>
            <a:ext cx="12192000" cy="1193700"/>
          </a:xfrm>
          <a:prstGeom prst="rect">
            <a:avLst/>
          </a:prstGeom>
          <a:noFill/>
          <a:ln>
            <a:noFill/>
          </a:ln>
        </p:spPr>
        <p:txBody>
          <a:bodyPr anchorCtr="0" anchor="ctr" bIns="34275" lIns="205725" spcFirstLastPara="1" rIns="68575" wrap="square" tIns="34275">
            <a:noAutofit/>
          </a:bodyPr>
          <a:lstStyle/>
          <a:p>
            <a:pPr indent="0" lvl="0" marL="0" rtl="0" algn="l">
              <a:lnSpc>
                <a:spcPct val="90000"/>
              </a:lnSpc>
              <a:spcBef>
                <a:spcPts val="0"/>
              </a:spcBef>
              <a:spcAft>
                <a:spcPts val="0"/>
              </a:spcAft>
              <a:buSzPts val="5000"/>
              <a:buNone/>
            </a:pPr>
            <a:r>
              <a:rPr lang="zh-TW"/>
              <a:t>多語言家庭</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5" name="Shape 1565"/>
        <p:cNvGrpSpPr/>
        <p:nvPr/>
      </p:nvGrpSpPr>
      <p:grpSpPr>
        <a:xfrm>
          <a:off x="0" y="0"/>
          <a:ext cx="0" cy="0"/>
          <a:chOff x="0" y="0"/>
          <a:chExt cx="0" cy="0"/>
        </a:xfrm>
      </p:grpSpPr>
      <p:sp>
        <p:nvSpPr>
          <p:cNvPr id="1566" name="Google Shape;1566;p1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zh-TW"/>
              <a:t>練習時間</a:t>
            </a:r>
            <a:endParaRPr/>
          </a:p>
        </p:txBody>
      </p:sp>
      <p:sp>
        <p:nvSpPr>
          <p:cNvPr id="1567" name="Google Shape;1567;p19"/>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zh-TW" sz="3200"/>
              <a:t>說出您的想法。</a:t>
            </a:r>
            <a:endParaRPr/>
          </a:p>
        </p:txBody>
      </p:sp>
      <p:sp>
        <p:nvSpPr>
          <p:cNvPr id="1568" name="Google Shape;1568;p19"/>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zh-TW" sz="3200"/>
              <a:t>說出細節以證明您的觀點。</a:t>
            </a:r>
            <a:endParaRPr/>
          </a:p>
        </p:txBody>
      </p:sp>
      <p:sp>
        <p:nvSpPr>
          <p:cNvPr id="1569" name="Google Shape;1569;p19"/>
          <p:cNvSpPr txBox="1"/>
          <p:nvPr>
            <p:ph idx="3" type="body"/>
          </p:nvPr>
        </p:nvSpPr>
        <p:spPr>
          <a:xfrm>
            <a:off x="1655375" y="3809175"/>
            <a:ext cx="3752400" cy="15402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100000"/>
              </a:lnSpc>
              <a:spcBef>
                <a:spcPts val="0"/>
              </a:spcBef>
              <a:spcAft>
                <a:spcPts val="0"/>
              </a:spcAft>
              <a:buSzPts val="3200"/>
              <a:buNone/>
            </a:pPr>
            <a:r>
              <a:rPr lang="zh-TW" sz="3200"/>
              <a:t>在書中找到可以證明您想法/觀點的圖片或文字。</a:t>
            </a:r>
            <a:endParaRPr/>
          </a:p>
        </p:txBody>
      </p:sp>
      <p:sp>
        <p:nvSpPr>
          <p:cNvPr id="1570" name="Google Shape;1570;p19"/>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zh-TW" sz="6475"/>
              <a:t>1</a:t>
            </a:r>
            <a:endParaRPr/>
          </a:p>
        </p:txBody>
      </p:sp>
      <p:sp>
        <p:nvSpPr>
          <p:cNvPr id="1571" name="Google Shape;1571;p19"/>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zh-TW" sz="6475"/>
              <a:t>3</a:t>
            </a:r>
            <a:endParaRPr/>
          </a:p>
        </p:txBody>
      </p:sp>
      <p:sp>
        <p:nvSpPr>
          <p:cNvPr id="1572" name="Google Shape;1572;p19"/>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zh-TW" sz="6475"/>
              <a:t>2</a:t>
            </a:r>
            <a:endParaRPr/>
          </a:p>
        </p:txBody>
      </p:sp>
      <p:sp>
        <p:nvSpPr>
          <p:cNvPr id="1573" name="Google Shape;1573;p19"/>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zh-TW" sz="3000"/>
              <a:t>有問題就告訴我！</a:t>
            </a:r>
            <a:endParaRPr/>
          </a:p>
        </p:txBody>
      </p:sp>
      <p:sp>
        <p:nvSpPr>
          <p:cNvPr id="1574" name="Google Shape;1574;p19"/>
          <p:cNvSpPr/>
          <p:nvPr>
            <p:ph idx="9" type="pic"/>
          </p:nvPr>
        </p:nvSpPr>
        <p:spPr>
          <a:xfrm>
            <a:off x="7967502" y="1420398"/>
            <a:ext cx="3962100" cy="3122700"/>
          </a:xfrm>
          <a:prstGeom prst="rect">
            <a:avLst/>
          </a:prstGeom>
          <a:noFill/>
          <a:ln>
            <a:noFill/>
          </a:ln>
        </p:spPr>
      </p:sp>
      <p:pic>
        <p:nvPicPr>
          <p:cNvPr id="1575" name="Google Shape;1575;p19"/>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9" name="Shape 1579"/>
        <p:cNvGrpSpPr/>
        <p:nvPr/>
      </p:nvGrpSpPr>
      <p:grpSpPr>
        <a:xfrm>
          <a:off x="0" y="0"/>
          <a:ext cx="0" cy="0"/>
          <a:chOff x="0" y="0"/>
          <a:chExt cx="0" cy="0"/>
        </a:xfrm>
      </p:grpSpPr>
      <p:sp>
        <p:nvSpPr>
          <p:cNvPr id="1580" name="Google Shape;1580;g1f4d5fead73_0_109"/>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zh-TW"/>
              <a:t>反思  </a:t>
            </a:r>
            <a:endParaRPr/>
          </a:p>
        </p:txBody>
      </p:sp>
      <p:sp>
        <p:nvSpPr>
          <p:cNvPr id="1581" name="Google Shape;1581;g1f4d5fead73_0_109"/>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2400"/>
              </a:spcBef>
              <a:spcAft>
                <a:spcPts val="0"/>
              </a:spcAft>
              <a:buClr>
                <a:srgbClr val="006FB6"/>
              </a:buClr>
              <a:buSzPts val="3400"/>
              <a:buChar char="•"/>
            </a:pPr>
            <a:r>
              <a:rPr lang="zh-TW"/>
              <a:t>對這個閱讀技巧還有疑問嗎？ </a:t>
            </a:r>
            <a:endParaRPr/>
          </a:p>
          <a:p>
            <a:pPr indent="-457200" lvl="0" marL="457200" rtl="0" algn="l">
              <a:lnSpc>
                <a:spcPct val="100000"/>
              </a:lnSpc>
              <a:spcBef>
                <a:spcPts val="2400"/>
              </a:spcBef>
              <a:spcAft>
                <a:spcPts val="0"/>
              </a:spcAft>
              <a:buClr>
                <a:srgbClr val="006FB6"/>
              </a:buClr>
              <a:buSzPts val="3400"/>
              <a:buChar char="•"/>
            </a:pPr>
            <a:r>
              <a:rPr lang="zh-TW"/>
              <a:t>轉身與您的孩子交談：我們準備好在家嘗試這個閱讀技巧了嗎？ </a:t>
            </a:r>
            <a:endParaRPr/>
          </a:p>
          <a:p>
            <a:pPr indent="-457200" lvl="0" marL="457200" rtl="0" algn="l">
              <a:lnSpc>
                <a:spcPct val="100000"/>
              </a:lnSpc>
              <a:spcBef>
                <a:spcPts val="2400"/>
              </a:spcBef>
              <a:spcAft>
                <a:spcPts val="0"/>
              </a:spcAft>
              <a:buClr>
                <a:srgbClr val="006FB6"/>
              </a:buClr>
              <a:buSzPts val="3400"/>
              <a:buChar char="•"/>
            </a:pPr>
            <a:r>
              <a:rPr lang="zh-TW"/>
              <a:t>請分享您如何在家中使用此技巧。</a:t>
            </a:r>
            <a:endParaRPr/>
          </a:p>
        </p:txBody>
      </p:sp>
      <p:sp>
        <p:nvSpPr>
          <p:cNvPr id="1582" name="Google Shape;1582;g1f4d5fead73_0_109"/>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zh-TW"/>
              <a:t>您的問題將對房間裡的其他人有所幫助！</a:t>
            </a:r>
            <a:endParaRPr/>
          </a:p>
        </p:txBody>
      </p:sp>
      <p:pic>
        <p:nvPicPr>
          <p:cNvPr descr="A close up of a logo&#10;&#10;Description automatically generated" id="1583" name="Google Shape;1583;g1f4d5fead73_0_109"/>
          <p:cNvPicPr preferRelativeResize="0"/>
          <p:nvPr>
            <p:ph idx="2" type="pic"/>
          </p:nvPr>
        </p:nvPicPr>
        <p:blipFill rotWithShape="1">
          <a:blip r:embed="rId3">
            <a:alphaModFix/>
          </a:blip>
          <a:srcRect b="0" l="6933" r="6932" t="0"/>
          <a:stretch/>
        </p:blipFill>
        <p:spPr>
          <a:xfrm>
            <a:off x="457146" y="524736"/>
            <a:ext cx="2514599" cy="293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7" name="Shape 1587"/>
        <p:cNvGrpSpPr/>
        <p:nvPr/>
      </p:nvGrpSpPr>
      <p:grpSpPr>
        <a:xfrm>
          <a:off x="0" y="0"/>
          <a:ext cx="0" cy="0"/>
          <a:chOff x="0" y="0"/>
          <a:chExt cx="0" cy="0"/>
        </a:xfrm>
      </p:grpSpPr>
      <p:sp>
        <p:nvSpPr>
          <p:cNvPr id="1588" name="Google Shape;1588;p2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zh-TW"/>
              <a:t>請給我們反饋</a:t>
            </a:r>
            <a:endParaRPr/>
          </a:p>
        </p:txBody>
      </p:sp>
      <p:pic>
        <p:nvPicPr>
          <p:cNvPr id="1589" name="Google Shape;1589;p24"/>
          <p:cNvPicPr preferRelativeResize="0"/>
          <p:nvPr>
            <p:ph idx="2" type="pic"/>
          </p:nvPr>
        </p:nvPicPr>
        <p:blipFill rotWithShape="1">
          <a:blip r:embed="rId3">
            <a:alphaModFix/>
          </a:blip>
          <a:srcRect b="-4522" l="274" r="274" t="-7982"/>
          <a:stretch/>
        </p:blipFill>
        <p:spPr>
          <a:xfrm>
            <a:off x="8953152" y="1444919"/>
            <a:ext cx="2916936" cy="2596896"/>
          </a:xfrm>
          <a:prstGeom prst="rect">
            <a:avLst/>
          </a:prstGeom>
          <a:noFill/>
          <a:ln>
            <a:noFill/>
          </a:ln>
        </p:spPr>
      </p:pic>
      <p:sp>
        <p:nvSpPr>
          <p:cNvPr id="1590" name="Google Shape;1590;p24"/>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zh-TW"/>
              <a:t>您的意見能改善我們合作的成效！</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591" name="Google Shape;1591;p24"/>
          <p:cNvPicPr preferRelativeResize="0"/>
          <p:nvPr>
            <p:ph idx="3" type="pic"/>
          </p:nvPr>
        </p:nvPicPr>
        <p:blipFill rotWithShape="1">
          <a:blip r:embed="rId4">
            <a:alphaModFix/>
          </a:blip>
          <a:srcRect b="0" l="21828" r="21827" t="0"/>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9" name="Shape 1429"/>
        <p:cNvGrpSpPr/>
        <p:nvPr/>
      </p:nvGrpSpPr>
      <p:grpSpPr>
        <a:xfrm>
          <a:off x="0" y="0"/>
          <a:ext cx="0" cy="0"/>
          <a:chOff x="0" y="0"/>
          <a:chExt cx="0" cy="0"/>
        </a:xfrm>
      </p:grpSpPr>
      <p:sp>
        <p:nvSpPr>
          <p:cNvPr id="1430" name="Google Shape;1430;p4"/>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br>
              <a:rPr lang="zh-TW" sz="4800">
                <a:solidFill>
                  <a:srgbClr val="FF0000"/>
                </a:solidFill>
              </a:rPr>
            </a:br>
            <a:br>
              <a:rPr lang="zh-TW" sz="4800">
                <a:solidFill>
                  <a:srgbClr val="FF0000"/>
                </a:solidFill>
              </a:rPr>
            </a:br>
            <a:r>
              <a:rPr lang="zh-TW" sz="4400">
                <a:solidFill>
                  <a:srgbClr val="006FB6"/>
                </a:solidFill>
              </a:rPr>
              <a:t>證明</a:t>
            </a:r>
            <a:r>
              <a:rPr lang="zh-TW" sz="4400">
                <a:solidFill>
                  <a:srgbClr val="2E75B5"/>
                </a:solidFill>
              </a:rPr>
              <a:t>它</a:t>
            </a:r>
            <a:br>
              <a:rPr lang="zh-TW" sz="5400">
                <a:solidFill>
                  <a:srgbClr val="2E75B5"/>
                </a:solidFill>
              </a:rPr>
            </a:br>
            <a:br>
              <a:rPr lang="zh-TW" sz="4800">
                <a:solidFill>
                  <a:srgbClr val="FF0000"/>
                </a:solidFill>
              </a:rPr>
            </a:br>
            <a:endParaRPr sz="4400"/>
          </a:p>
        </p:txBody>
      </p:sp>
      <p:sp>
        <p:nvSpPr>
          <p:cNvPr id="1431" name="Google Shape;1431;p4"/>
          <p:cNvSpPr txBox="1"/>
          <p:nvPr/>
        </p:nvSpPr>
        <p:spPr>
          <a:xfrm>
            <a:off x="-447758" y="3987657"/>
            <a:ext cx="12192000" cy="1093563"/>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5" name="Shape 1435"/>
        <p:cNvGrpSpPr/>
        <p:nvPr/>
      </p:nvGrpSpPr>
      <p:grpSpPr>
        <a:xfrm>
          <a:off x="0" y="0"/>
          <a:ext cx="0" cy="0"/>
          <a:chOff x="0" y="0"/>
          <a:chExt cx="0" cy="0"/>
        </a:xfrm>
      </p:grpSpPr>
      <p:sp>
        <p:nvSpPr>
          <p:cNvPr id="1436" name="Google Shape;1436;p5"/>
          <p:cNvSpPr txBox="1"/>
          <p:nvPr>
            <p:ph idx="1" type="body"/>
          </p:nvPr>
        </p:nvSpPr>
        <p:spPr>
          <a:xfrm>
            <a:off x="1660583" y="1489802"/>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zh-TW"/>
              <a:t>歡迎</a:t>
            </a:r>
            <a:endParaRPr/>
          </a:p>
        </p:txBody>
      </p:sp>
      <p:sp>
        <p:nvSpPr>
          <p:cNvPr id="1437" name="Google Shape;1437;p5"/>
          <p:cNvSpPr txBox="1"/>
          <p:nvPr>
            <p:ph idx="3" type="body"/>
          </p:nvPr>
        </p:nvSpPr>
        <p:spPr>
          <a:xfrm>
            <a:off x="1660583" y="2653440"/>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zh-TW"/>
              <a:t>閱讀提示</a:t>
            </a:r>
            <a:endParaRPr/>
          </a:p>
        </p:txBody>
      </p:sp>
      <p:sp>
        <p:nvSpPr>
          <p:cNvPr id="1438" name="Google Shape;1438;p5"/>
          <p:cNvSpPr txBox="1"/>
          <p:nvPr>
            <p:ph idx="4" type="body"/>
          </p:nvPr>
        </p:nvSpPr>
        <p:spPr>
          <a:xfrm>
            <a:off x="1660583" y="3817079"/>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zh-TW"/>
              <a:t>練習時間</a:t>
            </a:r>
            <a:endParaRPr/>
          </a:p>
        </p:txBody>
      </p:sp>
      <p:sp>
        <p:nvSpPr>
          <p:cNvPr id="1439" name="Google Shape;1439;p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zh-TW"/>
              <a:t>議程</a:t>
            </a:r>
            <a:endParaRPr/>
          </a:p>
        </p:txBody>
      </p:sp>
      <p:sp>
        <p:nvSpPr>
          <p:cNvPr id="1440" name="Google Shape;1440;p5"/>
          <p:cNvSpPr txBox="1"/>
          <p:nvPr>
            <p:ph idx="5" type="body"/>
          </p:nvPr>
        </p:nvSpPr>
        <p:spPr>
          <a:xfrm>
            <a:off x="1660583" y="4992079"/>
            <a:ext cx="3642601"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zh-TW"/>
              <a:t>反思與更新</a:t>
            </a:r>
            <a:endParaRPr/>
          </a:p>
        </p:txBody>
      </p:sp>
      <p:pic>
        <p:nvPicPr>
          <p:cNvPr id="1441" name="Google Shape;1441;p5"/>
          <p:cNvPicPr preferRelativeResize="0"/>
          <p:nvPr>
            <p:ph idx="6" type="body"/>
          </p:nvPr>
        </p:nvPicPr>
        <p:blipFill rotWithShape="1">
          <a:blip r:embed="rId3">
            <a:alphaModFix/>
          </a:blip>
          <a:srcRect b="0" l="0" r="0" t="0"/>
          <a:stretch/>
        </p:blipFill>
        <p:spPr>
          <a:xfrm>
            <a:off x="912540" y="1504823"/>
            <a:ext cx="573024" cy="908304"/>
          </a:xfrm>
          <a:prstGeom prst="rect">
            <a:avLst/>
          </a:prstGeom>
          <a:noFill/>
          <a:ln>
            <a:noFill/>
          </a:ln>
        </p:spPr>
      </p:pic>
      <p:pic>
        <p:nvPicPr>
          <p:cNvPr id="1442" name="Google Shape;1442;p5"/>
          <p:cNvPicPr preferRelativeResize="0"/>
          <p:nvPr>
            <p:ph idx="7" type="body"/>
          </p:nvPr>
        </p:nvPicPr>
        <p:blipFill rotWithShape="1">
          <a:blip r:embed="rId4">
            <a:alphaModFix/>
          </a:blip>
          <a:srcRect b="0" l="0" r="0" t="0"/>
          <a:stretch/>
        </p:blipFill>
        <p:spPr>
          <a:xfrm>
            <a:off x="693738" y="2821020"/>
            <a:ext cx="758825" cy="710260"/>
          </a:xfrm>
          <a:prstGeom prst="rect">
            <a:avLst/>
          </a:prstGeom>
          <a:noFill/>
          <a:ln>
            <a:noFill/>
          </a:ln>
        </p:spPr>
      </p:pic>
      <p:pic>
        <p:nvPicPr>
          <p:cNvPr id="1443" name="Google Shape;1443;p5"/>
          <p:cNvPicPr preferRelativeResize="0"/>
          <p:nvPr>
            <p:ph idx="8" type="body"/>
          </p:nvPr>
        </p:nvPicPr>
        <p:blipFill rotWithShape="1">
          <a:blip r:embed="rId5">
            <a:alphaModFix/>
          </a:blip>
          <a:srcRect b="0" l="0" r="0" t="0"/>
          <a:stretch/>
        </p:blipFill>
        <p:spPr>
          <a:xfrm>
            <a:off x="676611" y="3936650"/>
            <a:ext cx="793077" cy="714375"/>
          </a:xfrm>
          <a:prstGeom prst="rect">
            <a:avLst/>
          </a:prstGeom>
          <a:noFill/>
          <a:ln>
            <a:noFill/>
          </a:ln>
        </p:spPr>
      </p:pic>
      <p:pic>
        <p:nvPicPr>
          <p:cNvPr id="1444" name="Google Shape;1444;p5"/>
          <p:cNvPicPr preferRelativeResize="0"/>
          <p:nvPr>
            <p:ph idx="9" type="body"/>
          </p:nvPr>
        </p:nvPicPr>
        <p:blipFill rotWithShape="1">
          <a:blip r:embed="rId6">
            <a:alphaModFix/>
          </a:blip>
          <a:srcRect b="0" l="0" r="0" t="0"/>
          <a:stretch/>
        </p:blipFill>
        <p:spPr>
          <a:xfrm>
            <a:off x="743965" y="5088376"/>
            <a:ext cx="658368" cy="719328"/>
          </a:xfrm>
          <a:prstGeom prst="rect">
            <a:avLst/>
          </a:prstGeom>
          <a:noFill/>
          <a:ln>
            <a:noFill/>
          </a:ln>
        </p:spPr>
      </p:pic>
      <p:pic>
        <p:nvPicPr>
          <p:cNvPr descr="A group of people posing for the camera&#10;&#10;Description automatically generated" id="1445" name="Google Shape;1445;p5"/>
          <p:cNvPicPr preferRelativeResize="0"/>
          <p:nvPr>
            <p:ph idx="2" type="pic"/>
          </p:nvPr>
        </p:nvPicPr>
        <p:blipFill rotWithShape="1">
          <a:blip r:embed="rId7">
            <a:alphaModFix/>
          </a:blip>
          <a:srcRect b="61" l="0" r="0" t="65"/>
          <a:stretch/>
        </p:blipFill>
        <p:spPr>
          <a:xfrm>
            <a:off x="6174911" y="1558066"/>
            <a:ext cx="5394325" cy="4518025"/>
          </a:xfrm>
          <a:prstGeom prst="rect">
            <a:avLst/>
          </a:prstGeom>
          <a:noFill/>
          <a:ln cap="flat" cmpd="sng" w="19050">
            <a:solidFill>
              <a:srgbClr val="666666"/>
            </a:solidFill>
            <a:prstDash val="solid"/>
            <a:round/>
            <a:headEnd len="sm" w="sm" type="none"/>
            <a:tailEnd len="sm" w="sm" type="none"/>
          </a:ln>
        </p:spPr>
      </p:pic>
      <p:sp>
        <p:nvSpPr>
          <p:cNvPr id="1446" name="Google Shape;1446;p5"/>
          <p:cNvSpPr txBox="1"/>
          <p:nvPr/>
        </p:nvSpPr>
        <p:spPr>
          <a:xfrm>
            <a:off x="9603910" y="3560980"/>
            <a:ext cx="1666070" cy="793850"/>
          </a:xfrm>
          <a:prstGeom prst="rect">
            <a:avLst/>
          </a:prstGeom>
          <a:solidFill>
            <a:schemeClr val="lt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85D08"/>
              </a:solidFill>
              <a:latin typeface="Arial"/>
              <a:ea typeface="Arial"/>
              <a:cs typeface="Arial"/>
              <a:sym typeface="Arial"/>
            </a:endParaRPr>
          </a:p>
        </p:txBody>
      </p:sp>
      <p:sp>
        <p:nvSpPr>
          <p:cNvPr id="1447" name="Google Shape;1447;p5"/>
          <p:cNvSpPr txBox="1"/>
          <p:nvPr/>
        </p:nvSpPr>
        <p:spPr>
          <a:xfrm>
            <a:off x="9745429" y="3392389"/>
            <a:ext cx="1383031" cy="1025914"/>
          </a:xfrm>
          <a:prstGeom prst="rect">
            <a:avLst/>
          </a:prstGeom>
          <a:solidFill>
            <a:schemeClr val="lt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85D0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zh-TW" sz="1400" u="none" cap="none" strike="noStrike">
                <a:solidFill>
                  <a:srgbClr val="F85D08"/>
                </a:solidFill>
                <a:latin typeface="Arial"/>
                <a:ea typeface="Arial"/>
                <a:cs typeface="Arial"/>
                <a:sym typeface="Arial"/>
              </a:rPr>
              <a:t>”我学会了怎样在语句中加上难词！”</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1" name="Shape 1451"/>
        <p:cNvGrpSpPr/>
        <p:nvPr/>
      </p:nvGrpSpPr>
      <p:grpSpPr>
        <a:xfrm>
          <a:off x="0" y="0"/>
          <a:ext cx="0" cy="0"/>
          <a:chOff x="0" y="0"/>
          <a:chExt cx="0" cy="0"/>
        </a:xfrm>
      </p:grpSpPr>
      <p:sp>
        <p:nvSpPr>
          <p:cNvPr id="1452" name="Google Shape;1452;g2df98cad901_0_63"/>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SzPts val="5100"/>
              <a:buNone/>
            </a:pPr>
            <a:r>
              <a:rPr lang="zh-TW">
                <a:latin typeface="Arial"/>
                <a:ea typeface="Arial"/>
                <a:cs typeface="Arial"/>
                <a:sym typeface="Arial"/>
              </a:rPr>
              <a:t>家庭信心調查</a:t>
            </a:r>
            <a:endParaRPr>
              <a:latin typeface="Arial"/>
              <a:ea typeface="Arial"/>
              <a:cs typeface="Arial"/>
              <a:sym typeface="Arial"/>
            </a:endParaRPr>
          </a:p>
        </p:txBody>
      </p:sp>
      <p:pic>
        <p:nvPicPr>
          <p:cNvPr id="1453" name="Google Shape;1453;g2df98cad901_0_63"/>
          <p:cNvPicPr preferRelativeResize="0"/>
          <p:nvPr/>
        </p:nvPicPr>
        <p:blipFill rotWithShape="1">
          <a:blip r:embed="rId3">
            <a:alphaModFix/>
          </a:blip>
          <a:srcRect b="0" l="0" r="0" t="0"/>
          <a:stretch/>
        </p:blipFill>
        <p:spPr>
          <a:xfrm>
            <a:off x="5676700" y="1461499"/>
            <a:ext cx="5200402" cy="5200402"/>
          </a:xfrm>
          <a:prstGeom prst="rect">
            <a:avLst/>
          </a:prstGeom>
          <a:noFill/>
          <a:ln>
            <a:noFill/>
          </a:ln>
        </p:spPr>
      </p:pic>
      <p:sp>
        <p:nvSpPr>
          <p:cNvPr id="1454" name="Google Shape;1454;g2df98cad901_0_63"/>
          <p:cNvSpPr txBox="1"/>
          <p:nvPr/>
        </p:nvSpPr>
        <p:spPr>
          <a:xfrm>
            <a:off x="1035333" y="2645700"/>
            <a:ext cx="4023300" cy="19548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1" i="0" lang="zh-TW" sz="3700" u="none" cap="none" strike="noStrike">
                <a:solidFill>
                  <a:srgbClr val="0771BA"/>
                </a:solidFill>
                <a:latin typeface="Calibri"/>
                <a:ea typeface="Calibri"/>
                <a:cs typeface="Calibri"/>
                <a:sym typeface="Calibri"/>
              </a:rPr>
              <a:t>請掃描此二維碼，分享您與孩子一起閱讀的感受。</a:t>
            </a:r>
            <a:endParaRPr b="0" i="0" sz="37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8" name="Shape 1458"/>
        <p:cNvGrpSpPr/>
        <p:nvPr/>
      </p:nvGrpSpPr>
      <p:grpSpPr>
        <a:xfrm>
          <a:off x="0" y="0"/>
          <a:ext cx="0" cy="0"/>
          <a:chOff x="0" y="0"/>
          <a:chExt cx="0" cy="0"/>
        </a:xfrm>
      </p:grpSpPr>
      <p:sp>
        <p:nvSpPr>
          <p:cNvPr id="1459" name="Google Shape;1459;p6"/>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60" name="Google Shape;1460;p6"/>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61" name="Google Shape;1461;p6"/>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62" name="Google Shape;1462;p6"/>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63" name="Google Shape;1463;p6"/>
          <p:cNvSpPr txBox="1"/>
          <p:nvPr>
            <p:ph idx="5" type="body"/>
          </p:nvPr>
        </p:nvSpPr>
        <p:spPr>
          <a:xfrm>
            <a:off x="1044438" y="1502511"/>
            <a:ext cx="3435278" cy="104297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zh-TW"/>
              <a:t>做好準備。</a:t>
            </a:r>
            <a:endParaRPr/>
          </a:p>
        </p:txBody>
      </p:sp>
      <p:sp>
        <p:nvSpPr>
          <p:cNvPr id="1464" name="Google Shape;1464;p6"/>
          <p:cNvSpPr txBox="1"/>
          <p:nvPr>
            <p:ph idx="6" type="body"/>
          </p:nvPr>
        </p:nvSpPr>
        <p:spPr>
          <a:xfrm>
            <a:off x="1046485" y="2653440"/>
            <a:ext cx="3433231" cy="104297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zh-TW"/>
              <a:t>保持專注。</a:t>
            </a:r>
            <a:endParaRPr/>
          </a:p>
        </p:txBody>
      </p:sp>
      <p:sp>
        <p:nvSpPr>
          <p:cNvPr id="1465" name="Google Shape;1465;p6"/>
          <p:cNvSpPr txBox="1"/>
          <p:nvPr>
            <p:ph idx="7" type="body"/>
          </p:nvPr>
        </p:nvSpPr>
        <p:spPr>
          <a:xfrm>
            <a:off x="1044439" y="3804369"/>
            <a:ext cx="3433231" cy="104297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zh-TW"/>
              <a:t>保持禮貌。</a:t>
            </a:r>
            <a:endParaRPr/>
          </a:p>
        </p:txBody>
      </p:sp>
      <p:sp>
        <p:nvSpPr>
          <p:cNvPr id="1466" name="Google Shape;1466;p6"/>
          <p:cNvSpPr txBox="1"/>
          <p:nvPr>
            <p:ph idx="8" type="body"/>
          </p:nvPr>
        </p:nvSpPr>
        <p:spPr>
          <a:xfrm>
            <a:off x="1044438" y="4959551"/>
            <a:ext cx="3433231" cy="104297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zh-TW"/>
              <a:t>提出問題。</a:t>
            </a:r>
            <a:endParaRPr/>
          </a:p>
        </p:txBody>
      </p:sp>
      <p:sp>
        <p:nvSpPr>
          <p:cNvPr id="1467" name="Google Shape;1467;p6"/>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zh-TW"/>
              <a:t>工作坊指引</a:t>
            </a:r>
            <a:endParaRPr/>
          </a:p>
        </p:txBody>
      </p:sp>
      <p:pic>
        <p:nvPicPr>
          <p:cNvPr descr="Icon&#10;&#10;Description automatically generated" id="1468" name="Google Shape;1468;p6"/>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469" name="Google Shape;1469;p6"/>
          <p:cNvPicPr preferRelativeResize="0"/>
          <p:nvPr/>
        </p:nvPicPr>
        <p:blipFill rotWithShape="1">
          <a:blip r:embed="rId4">
            <a:alphaModFix/>
          </a:blip>
          <a:srcRect b="0" l="0" r="0" t="0"/>
          <a:stretch/>
        </p:blipFill>
        <p:spPr>
          <a:xfrm>
            <a:off x="350915" y="5188440"/>
            <a:ext cx="585197" cy="585197"/>
          </a:xfrm>
          <a:prstGeom prst="rect">
            <a:avLst/>
          </a:prstGeom>
          <a:noFill/>
          <a:ln>
            <a:noFill/>
          </a:ln>
        </p:spPr>
      </p:pic>
      <p:pic>
        <p:nvPicPr>
          <p:cNvPr descr="Icon&#10;&#10;Description automatically generated" id="1470" name="Google Shape;1470;p6"/>
          <p:cNvPicPr preferRelativeResize="0"/>
          <p:nvPr/>
        </p:nvPicPr>
        <p:blipFill rotWithShape="1">
          <a:blip r:embed="rId5">
            <a:alphaModFix/>
          </a:blip>
          <a:srcRect b="0" l="0" r="0" t="0"/>
          <a:stretch/>
        </p:blipFill>
        <p:spPr>
          <a:xfrm>
            <a:off x="350915" y="4116743"/>
            <a:ext cx="585197" cy="418227"/>
          </a:xfrm>
          <a:prstGeom prst="rect">
            <a:avLst/>
          </a:prstGeom>
          <a:noFill/>
          <a:ln>
            <a:noFill/>
          </a:ln>
        </p:spPr>
      </p:pic>
      <p:pic>
        <p:nvPicPr>
          <p:cNvPr descr="Icon&#10;&#10;Description automatically generated" id="1471" name="Google Shape;1471;p6"/>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5" name="Shape 1475"/>
        <p:cNvGrpSpPr/>
        <p:nvPr/>
      </p:nvGrpSpPr>
      <p:grpSpPr>
        <a:xfrm>
          <a:off x="0" y="0"/>
          <a:ext cx="0" cy="0"/>
          <a:chOff x="0" y="0"/>
          <a:chExt cx="0" cy="0"/>
        </a:xfrm>
      </p:grpSpPr>
      <p:sp>
        <p:nvSpPr>
          <p:cNvPr id="1476" name="Google Shape;1476;p1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zh-TW">
                <a:solidFill>
                  <a:srgbClr val="006FB6"/>
                </a:solidFill>
              </a:rPr>
              <a:t>證明</a:t>
            </a:r>
            <a:r>
              <a:rPr lang="zh-TW">
                <a:solidFill>
                  <a:srgbClr val="2E75B5"/>
                </a:solidFill>
              </a:rPr>
              <a:t>它</a:t>
            </a:r>
            <a:r>
              <a:rPr lang="zh-TW">
                <a:solidFill>
                  <a:srgbClr val="006FB6"/>
                </a:solidFill>
              </a:rPr>
              <a:t>！</a:t>
            </a:r>
            <a:endParaRPr/>
          </a:p>
        </p:txBody>
      </p:sp>
      <p:sp>
        <p:nvSpPr>
          <p:cNvPr id="1477" name="Google Shape;1477;p11"/>
          <p:cNvSpPr txBox="1"/>
          <p:nvPr>
            <p:ph idx="1" type="body"/>
          </p:nvPr>
        </p:nvSpPr>
        <p:spPr>
          <a:xfrm>
            <a:off x="9222888" y="3510939"/>
            <a:ext cx="2497200" cy="38223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zh-TW" sz="2600"/>
              <a:t>這個技巧可以幫助孩子根據書中的內容來保持自己的想法，而不是胡編亂造或離題！ </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478" name="Google Shape;1478;p11"/>
          <p:cNvPicPr preferRelativeResize="0"/>
          <p:nvPr>
            <p:ph idx="2" type="pic"/>
          </p:nvPr>
        </p:nvPicPr>
        <p:blipFill rotWithShape="1">
          <a:blip r:embed="rId3">
            <a:alphaModFix/>
          </a:blip>
          <a:srcRect b="0" l="0" r="0" t="0"/>
          <a:stretch/>
        </p:blipFill>
        <p:spPr>
          <a:xfrm>
            <a:off x="9665414" y="1350300"/>
            <a:ext cx="1612164" cy="1894800"/>
          </a:xfrm>
          <a:prstGeom prst="rect">
            <a:avLst/>
          </a:prstGeom>
          <a:noFill/>
          <a:ln>
            <a:noFill/>
          </a:ln>
        </p:spPr>
      </p:pic>
      <p:sp>
        <p:nvSpPr>
          <p:cNvPr id="1479" name="Google Shape;1479;p11"/>
          <p:cNvSpPr txBox="1"/>
          <p:nvPr>
            <p:ph idx="3" type="title"/>
          </p:nvPr>
        </p:nvSpPr>
        <p:spPr>
          <a:xfrm>
            <a:off x="371850" y="25488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zh-TW"/>
              <a:t>2</a:t>
            </a:r>
            <a:endParaRPr/>
          </a:p>
        </p:txBody>
      </p:sp>
      <p:sp>
        <p:nvSpPr>
          <p:cNvPr id="1480" name="Google Shape;1480;p11"/>
          <p:cNvSpPr txBox="1"/>
          <p:nvPr>
            <p:ph idx="5" type="title"/>
          </p:nvPr>
        </p:nvSpPr>
        <p:spPr>
          <a:xfrm>
            <a:off x="371850" y="39295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zh-TW"/>
              <a:t>3</a:t>
            </a:r>
            <a:endParaRPr/>
          </a:p>
        </p:txBody>
      </p:sp>
      <p:sp>
        <p:nvSpPr>
          <p:cNvPr id="1481" name="Google Shape;1481;p11"/>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zh-TW"/>
              <a:t>說出您的想法。</a:t>
            </a:r>
            <a:endParaRPr/>
          </a:p>
        </p:txBody>
      </p:sp>
      <p:sp>
        <p:nvSpPr>
          <p:cNvPr id="1482" name="Google Shape;1482;p11"/>
          <p:cNvSpPr txBox="1"/>
          <p:nvPr>
            <p:ph idx="7" type="body"/>
          </p:nvPr>
        </p:nvSpPr>
        <p:spPr>
          <a:xfrm>
            <a:off x="1340850" y="23736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zh-TW"/>
              <a:t>說出細節以證明您的觀點。</a:t>
            </a:r>
            <a:endParaRPr/>
          </a:p>
        </p:txBody>
      </p:sp>
      <p:sp>
        <p:nvSpPr>
          <p:cNvPr id="1483" name="Google Shape;1483;p11"/>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zh-TW"/>
              <a:t>在書中找到可以證明您想法/觀點的圖片或文字。</a:t>
            </a:r>
            <a:endParaRPr/>
          </a:p>
        </p:txBody>
      </p:sp>
      <p:sp>
        <p:nvSpPr>
          <p:cNvPr id="1484" name="Google Shape;1484;p11"/>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zh-TW"/>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8" name="Shape 1488"/>
        <p:cNvGrpSpPr/>
        <p:nvPr/>
      </p:nvGrpSpPr>
      <p:grpSpPr>
        <a:xfrm>
          <a:off x="0" y="0"/>
          <a:ext cx="0" cy="0"/>
          <a:chOff x="0" y="0"/>
          <a:chExt cx="0" cy="0"/>
        </a:xfrm>
      </p:grpSpPr>
      <p:sp>
        <p:nvSpPr>
          <p:cNvPr id="1489" name="Google Shape;1489;p1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zh-TW" sz="3000">
                <a:solidFill>
                  <a:srgbClr val="2E75B5"/>
                </a:solidFill>
              </a:rPr>
              <a:t>顯示某事是真實的證明</a:t>
            </a:r>
            <a:r>
              <a:rPr lang="zh-TW" sz="3000"/>
              <a:t>。</a:t>
            </a:r>
            <a:endParaRPr/>
          </a:p>
        </p:txBody>
      </p:sp>
      <p:sp>
        <p:nvSpPr>
          <p:cNvPr id="1490" name="Google Shape;1490;p12"/>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zh-TW" sz="3000"/>
              <a:t>文本的一小部分，例如示例或事實。</a:t>
            </a:r>
            <a:endParaRPr/>
          </a:p>
        </p:txBody>
      </p:sp>
      <p:sp>
        <p:nvSpPr>
          <p:cNvPr id="1491" name="Google Shape;1491;p12"/>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92" name="Google Shape;1492;p1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93" name="Google Shape;1493;p1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zh-TW" sz="4000"/>
              <a:t>證據</a:t>
            </a:r>
            <a:endParaRPr/>
          </a:p>
        </p:txBody>
      </p:sp>
      <p:sp>
        <p:nvSpPr>
          <p:cNvPr id="1494" name="Google Shape;1494;p12"/>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dk1"/>
              </a:buClr>
              <a:buSzPts val="4000"/>
              <a:buFont typeface="Arial"/>
              <a:buNone/>
            </a:pPr>
            <a:r>
              <a:rPr b="1" lang="zh-TW" sz="4000"/>
              <a:t>細節</a:t>
            </a:r>
            <a:endParaRPr/>
          </a:p>
        </p:txBody>
      </p:sp>
      <p:sp>
        <p:nvSpPr>
          <p:cNvPr id="1495" name="Google Shape;1495;p1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96" name="Google Shape;1496;p12"/>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97" name="Google Shape;1497;p1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zh-TW"/>
              <a:t>查看文學術語</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1" name="Shape 1501"/>
        <p:cNvGrpSpPr/>
        <p:nvPr/>
      </p:nvGrpSpPr>
      <p:grpSpPr>
        <a:xfrm>
          <a:off x="0" y="0"/>
          <a:ext cx="0" cy="0"/>
          <a:chOff x="0" y="0"/>
          <a:chExt cx="0" cy="0"/>
        </a:xfrm>
      </p:grpSpPr>
      <p:sp>
        <p:nvSpPr>
          <p:cNvPr id="1502" name="Google Shape;1502;p1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Arial"/>
              <a:buNone/>
            </a:pPr>
            <a:r>
              <a:rPr lang="zh-TW"/>
              <a:t>觀看影片：</a:t>
            </a:r>
            <a:endParaRPr/>
          </a:p>
        </p:txBody>
      </p:sp>
      <p:sp>
        <p:nvSpPr>
          <p:cNvPr id="1503" name="Google Shape;1503;p13"/>
          <p:cNvSpPr/>
          <p:nvPr>
            <p:ph idx="2" type="pic"/>
          </p:nvPr>
        </p:nvSpPr>
        <p:spPr>
          <a:xfrm>
            <a:off x="9282749" y="1283634"/>
            <a:ext cx="2377500" cy="2746800"/>
          </a:xfrm>
          <a:prstGeom prst="rect">
            <a:avLst/>
          </a:prstGeom>
          <a:noFill/>
          <a:ln>
            <a:noFill/>
          </a:ln>
        </p:spPr>
      </p:sp>
      <p:sp>
        <p:nvSpPr>
          <p:cNvPr id="1504" name="Google Shape;1504;p13"/>
          <p:cNvSpPr txBox="1"/>
          <p:nvPr>
            <p:ph idx="1" type="body"/>
          </p:nvPr>
        </p:nvSpPr>
        <p:spPr>
          <a:xfrm>
            <a:off x="8963526" y="4168797"/>
            <a:ext cx="3038100" cy="2076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t/>
            </a:r>
            <a:endParaRPr/>
          </a:p>
        </p:txBody>
      </p:sp>
      <p:pic>
        <p:nvPicPr>
          <p:cNvPr descr="Learn how to improve your child's reading comprehension by using our Prove it reading tip!" id="1505" name="Google Shape;1505;p13" title="Prove it!">
            <a:hlinkClick r:id="rId3"/>
          </p:cNvPr>
          <p:cNvPicPr preferRelativeResize="0"/>
          <p:nvPr/>
        </p:nvPicPr>
        <p:blipFill rotWithShape="1">
          <a:blip r:embed="rId4">
            <a:alphaModFix/>
          </a:blip>
          <a:srcRect b="0" l="0" r="0" t="0"/>
          <a:stretch/>
        </p:blipFill>
        <p:spPr>
          <a:xfrm>
            <a:off x="634034" y="1089738"/>
            <a:ext cx="6520290" cy="4890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9" name="Shape 1509"/>
        <p:cNvGrpSpPr/>
        <p:nvPr/>
      </p:nvGrpSpPr>
      <p:grpSpPr>
        <a:xfrm>
          <a:off x="0" y="0"/>
          <a:ext cx="0" cy="0"/>
          <a:chOff x="0" y="0"/>
          <a:chExt cx="0" cy="0"/>
        </a:xfrm>
      </p:grpSpPr>
      <p:sp>
        <p:nvSpPr>
          <p:cNvPr id="1510" name="Google Shape;1510;p1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400"/>
              <a:buFont typeface="Arial"/>
              <a:buNone/>
            </a:pPr>
            <a:r>
              <a:rPr lang="zh-TW" sz="5400">
                <a:solidFill>
                  <a:srgbClr val="006FB6"/>
                </a:solidFill>
              </a:rPr>
              <a:t>說出您的想法 </a:t>
            </a:r>
            <a:endParaRPr/>
          </a:p>
        </p:txBody>
      </p:sp>
      <p:pic>
        <p:nvPicPr>
          <p:cNvPr descr="A picture containing person, child, laptop, indoor&#10;&#10;Description generated with very high confidence" id="1511" name="Google Shape;1511;p14"/>
          <p:cNvPicPr preferRelativeResize="0"/>
          <p:nvPr>
            <p:ph idx="2" type="pic"/>
          </p:nvPr>
        </p:nvPicPr>
        <p:blipFill rotWithShape="1">
          <a:blip r:embed="rId3">
            <a:alphaModFix/>
          </a:blip>
          <a:srcRect b="0" l="3367" r="3357" t="0"/>
          <a:stretch/>
        </p:blipFill>
        <p:spPr>
          <a:xfrm>
            <a:off x="8855242" y="1283634"/>
            <a:ext cx="3146481" cy="2534389"/>
          </a:xfrm>
          <a:prstGeom prst="rect">
            <a:avLst/>
          </a:prstGeom>
          <a:noFill/>
          <a:ln cap="sq" cmpd="sng" w="19050">
            <a:solidFill>
              <a:srgbClr val="666666"/>
            </a:solidFill>
            <a:prstDash val="solid"/>
            <a:miter lim="800000"/>
            <a:headEnd len="sm" w="sm" type="none"/>
            <a:tailEnd len="sm" w="sm" type="none"/>
          </a:ln>
        </p:spPr>
      </p:pic>
      <p:sp>
        <p:nvSpPr>
          <p:cNvPr id="1512" name="Google Shape;1512;p14"/>
          <p:cNvSpPr txBox="1"/>
          <p:nvPr>
            <p:ph idx="3" type="body"/>
          </p:nvPr>
        </p:nvSpPr>
        <p:spPr>
          <a:xfrm>
            <a:off x="8855242" y="4010927"/>
            <a:ext cx="3146400" cy="1342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6FB6"/>
              </a:buClr>
              <a:buSzPts val="2400"/>
              <a:buNone/>
            </a:pPr>
            <a:r>
              <a:rPr lang="zh-TW" sz="2400"/>
              <a:t>如果您的孩子難以想出觀點，您可以</a:t>
            </a:r>
            <a:r>
              <a:rPr b="1" lang="zh-TW" sz="2400"/>
              <a:t>透過示範</a:t>
            </a:r>
            <a:r>
              <a:rPr lang="zh-TW" sz="2400"/>
              <a:t>來幫助他們。然後問他們細節和證據。</a:t>
            </a:r>
            <a:endParaRPr/>
          </a:p>
          <a:p>
            <a:pPr indent="0" lvl="0" marL="0" rtl="0" algn="ctr">
              <a:lnSpc>
                <a:spcPct val="90000"/>
              </a:lnSpc>
              <a:spcBef>
                <a:spcPts val="1000"/>
              </a:spcBef>
              <a:spcAft>
                <a:spcPts val="0"/>
              </a:spcAft>
              <a:buClr>
                <a:srgbClr val="006FB6"/>
              </a:buClr>
              <a:buSzPts val="2100"/>
              <a:buFont typeface="Arial"/>
              <a:buNone/>
            </a:pPr>
            <a:r>
              <a:t/>
            </a:r>
            <a:endParaRPr sz="2400"/>
          </a:p>
        </p:txBody>
      </p:sp>
      <p:pic>
        <p:nvPicPr>
          <p:cNvPr descr="A bird standing on top of a grass covered field&#10;&#10;Description automatically generated" id="1513" name="Google Shape;1513;p14"/>
          <p:cNvPicPr preferRelativeResize="0"/>
          <p:nvPr>
            <p:ph idx="4" type="body"/>
          </p:nvPr>
        </p:nvPicPr>
        <p:blipFill rotWithShape="1">
          <a:blip r:embed="rId4">
            <a:alphaModFix/>
          </a:blip>
          <a:srcRect b="0" l="0" r="0" t="0"/>
          <a:stretch/>
        </p:blipFill>
        <p:spPr>
          <a:xfrm>
            <a:off x="5680590" y="1703388"/>
            <a:ext cx="2743800" cy="3237000"/>
          </a:xfrm>
          <a:prstGeom prst="rect">
            <a:avLst/>
          </a:prstGeom>
          <a:noFill/>
          <a:ln cap="flat" cmpd="sng" w="9525">
            <a:solidFill>
              <a:srgbClr val="666666"/>
            </a:solidFill>
            <a:prstDash val="solid"/>
            <a:round/>
            <a:headEnd len="sm" w="sm" type="none"/>
            <a:tailEnd len="sm" w="sm" type="none"/>
          </a:ln>
        </p:spPr>
      </p:pic>
      <p:pic>
        <p:nvPicPr>
          <p:cNvPr descr="A close up of a flower&#10;&#10;Description automatically generated" id="1514" name="Google Shape;1514;p14"/>
          <p:cNvPicPr preferRelativeResize="0"/>
          <p:nvPr>
            <p:ph idx="5" type="body"/>
          </p:nvPr>
        </p:nvPicPr>
        <p:blipFill rotWithShape="1">
          <a:blip r:embed="rId5">
            <a:alphaModFix/>
          </a:blip>
          <a:srcRect b="0" l="0" r="0" t="0"/>
          <a:stretch/>
        </p:blipFill>
        <p:spPr>
          <a:xfrm>
            <a:off x="2976404" y="1703388"/>
            <a:ext cx="2589600" cy="3237000"/>
          </a:xfrm>
          <a:prstGeom prst="rect">
            <a:avLst/>
          </a:prstGeom>
          <a:noFill/>
          <a:ln cap="flat" cmpd="sng" w="9525">
            <a:solidFill>
              <a:srgbClr val="666666"/>
            </a:solidFill>
            <a:prstDash val="solid"/>
            <a:round/>
            <a:headEnd len="sm" w="sm" type="none"/>
            <a:tailEnd len="sm" w="sm" type="none"/>
          </a:ln>
        </p:spPr>
      </p:pic>
      <p:sp>
        <p:nvSpPr>
          <p:cNvPr id="1515" name="Google Shape;1515;p14"/>
          <p:cNvSpPr txBox="1"/>
          <p:nvPr>
            <p:ph idx="6" type="body"/>
          </p:nvPr>
        </p:nvSpPr>
        <p:spPr>
          <a:xfrm>
            <a:off x="1044500" y="5256200"/>
            <a:ext cx="7379700" cy="898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zh-TW"/>
              <a:t>閱讀這幾頁後，您有什麼想法？</a:t>
            </a:r>
            <a:endParaRPr/>
          </a:p>
        </p:txBody>
      </p:sp>
      <p:pic>
        <p:nvPicPr>
          <p:cNvPr descr="A body of water&#10;&#10;Description automatically generated" id="1516" name="Google Shape;1516;p14"/>
          <p:cNvPicPr preferRelativeResize="0"/>
          <p:nvPr>
            <p:ph idx="1" type="body"/>
          </p:nvPr>
        </p:nvPicPr>
        <p:blipFill rotWithShape="1">
          <a:blip r:embed="rId6">
            <a:alphaModFix/>
          </a:blip>
          <a:srcRect b="0" l="0" r="0" t="0"/>
          <a:stretch/>
        </p:blipFill>
        <p:spPr>
          <a:xfrm>
            <a:off x="190500" y="1727957"/>
            <a:ext cx="2601900" cy="3187800"/>
          </a:xfrm>
          <a:prstGeom prst="rect">
            <a:avLst/>
          </a:prstGeom>
          <a:noFill/>
          <a:ln cap="flat" cmpd="sng" w="9525">
            <a:solidFill>
              <a:srgbClr val="666666"/>
            </a:solidFill>
            <a:prstDash val="solid"/>
            <a:round/>
            <a:headEnd len="sm" w="sm" type="none"/>
            <a:tailEnd len="sm" w="sm" type="none"/>
          </a:ln>
        </p:spPr>
      </p:pic>
      <p:pic>
        <p:nvPicPr>
          <p:cNvPr id="1517" name="Google Shape;1517;p14"/>
          <p:cNvPicPr preferRelativeResize="0"/>
          <p:nvPr/>
        </p:nvPicPr>
        <p:blipFill rotWithShape="1">
          <a:blip r:embed="rId7">
            <a:alphaModFix/>
          </a:blip>
          <a:srcRect b="0" l="0" r="0" t="-1666"/>
          <a:stretch/>
        </p:blipFill>
        <p:spPr>
          <a:xfrm>
            <a:off x="382900" y="5256200"/>
            <a:ext cx="463274" cy="685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2022-04-04T07:17:15Z</dcterms:created>
  <dc:creator>Ying Li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FFF9833BAE284BA38DA0EC3479817E0B</vt:lpwstr>
  </property>
  <property fmtid="{D5CDD505-2E9C-101B-9397-08002B2CF9AE}" pid="3" name="KSOProductBuildVer">
    <vt:lpwstr>2052-11.1.0.11365</vt:lpwstr>
  </property>
</Properties>
</file>