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6" r:id="rId6"/>
    <p:sldMasterId id="2147483675" r:id="rId7"/>
    <p:sldMasterId id="2147483682" r:id="rId8"/>
    <p:sldMasterId id="2147483697" r:id="rId9"/>
    <p:sldMasterId id="2147483707" r:id="rId10"/>
    <p:sldMasterId id="2147483725" r:id="rId11"/>
    <p:sldMasterId id="2147483733" r:id="rId12"/>
    <p:sldMasterId id="2147483742" r:id="rId13"/>
    <p:sldMasterId id="2147483755"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3" roundtripDataSignature="AMtx7mgZFoNcmJwfPiYkCLM08BuzesiQ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8.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33" Type="http://customschemas.google.com/relationships/presentationmetadata" Target="metadata"/><Relationship Id="rId10" Type="http://schemas.openxmlformats.org/officeDocument/2006/relationships/slideMaster" Target="slideMasters/slideMaster7.xml"/><Relationship Id="rId32" Type="http://schemas.openxmlformats.org/officeDocument/2006/relationships/slide" Target="slides/slide1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1jFERb5G_Q-LFl2xRq6k1DN7roAaaQSJeRsuDmsND2R8/copy" TargetMode="External"/><Relationship Id="rId3" Type="http://schemas.openxmlformats.org/officeDocument/2006/relationships/hyperlink" Target="https://www.tfaforms.com/4732928"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en-US"/>
              <a:t>Overview and rationale:</a:t>
            </a:r>
            <a:endParaRPr b="1"/>
          </a:p>
          <a:p>
            <a:pPr indent="0" lvl="0" marL="0" rtl="0" algn="l">
              <a:lnSpc>
                <a:spcPct val="100000"/>
              </a:lnSpc>
              <a:spcBef>
                <a:spcPts val="0"/>
              </a:spcBef>
              <a:spcAft>
                <a:spcPts val="0"/>
              </a:spcAft>
              <a:buSzPts val="1100"/>
              <a:buNone/>
            </a:pPr>
            <a:r>
              <a:rPr lang="en-US"/>
              <a:t>This is an</a:t>
            </a:r>
            <a:r>
              <a:rPr b="1" lang="en-US"/>
              <a:t> understand the story</a:t>
            </a:r>
            <a:r>
              <a:rPr lang="en-US"/>
              <a:t> workshop. An important part of reading comprehension is being able to cite textual evidence. This workshop gives families questions they can ask to prompt their child to practice giving specific evidence from the text to support their thinking.</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marR="0" rtl="0" algn="l">
              <a:lnSpc>
                <a:spcPct val="100000"/>
              </a:lnSpc>
              <a:spcBef>
                <a:spcPts val="0"/>
              </a:spcBef>
              <a:spcAft>
                <a:spcPts val="0"/>
              </a:spcAft>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Icebreaker materials (optional; see “Welcome” slide note)</a:t>
            </a:r>
            <a:endParaRPr/>
          </a:p>
          <a:p>
            <a:pPr indent="-279400" lvl="0" marL="457200" rtl="0" algn="l">
              <a:lnSpc>
                <a:spcPct val="100000"/>
              </a:lnSpc>
              <a:spcBef>
                <a:spcPts val="0"/>
              </a:spcBef>
              <a:spcAft>
                <a:spcPts val="0"/>
              </a:spcAft>
              <a:buClr>
                <a:schemeClr val="dk1"/>
              </a:buClr>
              <a:buSzPts val="800"/>
              <a:buFont typeface="Calibri"/>
              <a:buChar char="●"/>
            </a:pPr>
            <a:r>
              <a:rPr lang="en-US"/>
              <a:t>Audio equipment for the video (if needed)</a:t>
            </a:r>
            <a:endParaRPr/>
          </a:p>
          <a:p>
            <a:pPr indent="-82550" lvl="0" marL="171450" rtl="0" algn="l">
              <a:lnSpc>
                <a:spcPct val="100000"/>
              </a:lnSpc>
              <a:spcBef>
                <a:spcPts val="0"/>
              </a:spcBef>
              <a:spcAft>
                <a:spcPts val="0"/>
              </a:spcAft>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b="1" lang="en-US"/>
              <a:t>Facilitation notes:</a:t>
            </a:r>
            <a:endParaRPr b="1"/>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79400" lvl="0" marL="457200" rtl="0" algn="l">
              <a:lnSpc>
                <a:spcPct val="100000"/>
              </a:lnSpc>
              <a:spcBef>
                <a:spcPts val="0"/>
              </a:spcBef>
              <a:spcAft>
                <a:spcPts val="0"/>
              </a:spcAft>
              <a:buSzPts val="800"/>
              <a:buFont typeface="Calibri"/>
              <a:buChar char="●"/>
            </a:pPr>
            <a:r>
              <a:rPr lang="en-US"/>
              <a:t>In this workshop, you will model how to provide evidence from the text to support your thinking.</a:t>
            </a:r>
            <a:endParaRPr/>
          </a:p>
          <a:p>
            <a:pPr indent="-279400" lvl="0" marL="457200" rtl="0" algn="l">
              <a:lnSpc>
                <a:spcPct val="100000"/>
              </a:lnSpc>
              <a:spcBef>
                <a:spcPts val="0"/>
              </a:spcBef>
              <a:spcAft>
                <a:spcPts val="0"/>
              </a:spcAft>
              <a:buSzPts val="800"/>
              <a:buChar char="●"/>
            </a:pPr>
            <a:r>
              <a:rPr lang="en-US"/>
              <a:t>Preview the light blue slides and choose the ones that are appropriate for your context (virtual vs. in-person, needs of the families, grade level).</a:t>
            </a:r>
            <a:endParaRPr/>
          </a:p>
          <a:p>
            <a:pPr indent="-279400" lvl="0" marL="457200" rtl="0" algn="l">
              <a:lnSpc>
                <a:spcPct val="100000"/>
              </a:lnSpc>
              <a:spcBef>
                <a:spcPts val="0"/>
              </a:spcBef>
              <a:spcAft>
                <a:spcPts val="0"/>
              </a:spcAft>
              <a:buSzPts val="800"/>
              <a:buChar char="●"/>
            </a:pPr>
            <a:r>
              <a:rPr lang="en-US"/>
              <a:t>Be sure to familiarize yourself with the content of the presentation so you can talk </a:t>
            </a:r>
            <a:r>
              <a:rPr i="1" lang="en-US"/>
              <a:t>with </a:t>
            </a:r>
            <a:r>
              <a:rPr lang="en-US"/>
              <a:t>families, not at them.</a:t>
            </a:r>
            <a:endParaRPr/>
          </a:p>
          <a:p>
            <a:pPr indent="-279400" lvl="0" marL="457200" rtl="0" algn="l">
              <a:lnSpc>
                <a:spcPct val="100000"/>
              </a:lnSpc>
              <a:spcBef>
                <a:spcPts val="0"/>
              </a:spcBef>
              <a:spcAft>
                <a:spcPts val="0"/>
              </a:spcAft>
              <a:buSzPts val="800"/>
              <a:buFont typeface="Calibri"/>
              <a:buChar char="●"/>
            </a:pPr>
            <a:r>
              <a:rPr lang="en-US"/>
              <a:t>Study the slides in the reading tip section. Think through how you will model and guide practice. </a:t>
            </a:r>
            <a:endParaRPr/>
          </a:p>
          <a:p>
            <a:pPr indent="-279400" lvl="1" marL="914400" rtl="0" algn="l">
              <a:lnSpc>
                <a:spcPct val="100000"/>
              </a:lnSpc>
              <a:spcBef>
                <a:spcPts val="0"/>
              </a:spcBef>
              <a:spcAft>
                <a:spcPts val="0"/>
              </a:spcAft>
              <a:buSzPts val="800"/>
              <a:buFont typeface="Calibri"/>
              <a:buChar char="●"/>
            </a:pPr>
            <a:r>
              <a:rPr lang="en-US"/>
              <a:t>You may want to use the text on the “Tell me your idea” slide to model the three parts with a student or adult volunteer and then use the example on subsequent slides to reinforce what you did. </a:t>
            </a:r>
            <a:endParaRPr/>
          </a:p>
          <a:p>
            <a:pPr indent="-279400" lvl="1" marL="914400" rtl="0" algn="l">
              <a:lnSpc>
                <a:spcPct val="100000"/>
              </a:lnSpc>
              <a:spcBef>
                <a:spcPts val="0"/>
              </a:spcBef>
              <a:spcAft>
                <a:spcPts val="0"/>
              </a:spcAft>
              <a:buSzPts val="800"/>
              <a:buFont typeface="Calibri"/>
              <a:buChar char="●"/>
            </a:pPr>
            <a:r>
              <a:rPr lang="en-US"/>
              <a:t>You may also choose to model with a book from your classroom and use the slide as an example to tell rather than lead guided practice from the text on the slide. A live model is the best way to demonstrate the tip. </a:t>
            </a:r>
            <a:endParaRPr/>
          </a:p>
          <a:p>
            <a:pPr indent="-279400" lvl="1" marL="914400" rtl="0" algn="l">
              <a:lnSpc>
                <a:spcPct val="100000"/>
              </a:lnSpc>
              <a:spcBef>
                <a:spcPts val="0"/>
              </a:spcBef>
              <a:spcAft>
                <a:spcPts val="0"/>
              </a:spcAft>
              <a:buSzPts val="800"/>
              <a:buFont typeface="Calibri"/>
              <a:buChar char="●"/>
            </a:pPr>
            <a:r>
              <a:rPr lang="en-US"/>
              <a:t>In addition there is a modeling video (in English only). You may want to use it at the end of the Reading tip section instead of at the beginning.</a:t>
            </a:r>
            <a:endParaRPr/>
          </a:p>
          <a:p>
            <a:pPr indent="-279400" lvl="0" marL="457200" rtl="0" algn="l">
              <a:lnSpc>
                <a:spcPct val="100000"/>
              </a:lnSpc>
              <a:spcBef>
                <a:spcPts val="0"/>
              </a:spcBef>
              <a:spcAft>
                <a:spcPts val="0"/>
              </a:spcAft>
              <a:buSzPts val="800"/>
              <a:buFont typeface="Calibri"/>
              <a:buChar char="●"/>
            </a:pPr>
            <a:r>
              <a:rPr lang="en-US"/>
              <a:t>Post directions for the icebreaker (optional).</a:t>
            </a:r>
            <a:endParaRPr/>
          </a:p>
          <a:p>
            <a:pPr indent="-279400" lvl="0" marL="457200" rtl="0" algn="l">
              <a:lnSpc>
                <a:spcPct val="100000"/>
              </a:lnSpc>
              <a:spcBef>
                <a:spcPts val="0"/>
              </a:spcBef>
              <a:spcAft>
                <a:spcPts val="0"/>
              </a:spcAft>
              <a:buSzPts val="800"/>
              <a:buFont typeface="Calibri"/>
              <a:buChar char="●"/>
            </a:pPr>
            <a:r>
              <a:rPr lang="en-US"/>
              <a:t>If this is the last family workshop, plan how to celebrate! Consider moving the “Supporting each other” slide to the end of the reflection portion of the workshop. </a:t>
            </a:r>
            <a:endParaRPr/>
          </a:p>
          <a:p>
            <a:pPr indent="-279400" lvl="0" marL="457200" rtl="0" algn="l">
              <a:lnSpc>
                <a:spcPct val="100000"/>
              </a:lnSpc>
              <a:spcBef>
                <a:spcPts val="0"/>
              </a:spcBef>
              <a:spcAft>
                <a:spcPts val="0"/>
              </a:spcAft>
              <a:buSzPts val="800"/>
              <a:buChar char="●"/>
            </a:pPr>
            <a:r>
              <a:rPr lang="en-US"/>
              <a:t>Test video links and audio equipment for video. Video is available in English and Spanish on Springboard Collaborative’s YouTube channel. </a:t>
            </a:r>
            <a:endParaRPr/>
          </a:p>
          <a:p>
            <a:pPr indent="-82550" lvl="0" marL="171450" rtl="0" algn="l">
              <a:lnSpc>
                <a:spcPct val="100000"/>
              </a:lnSpc>
              <a:spcBef>
                <a:spcPts val="0"/>
              </a:spcBef>
              <a:spcAft>
                <a:spcPts val="0"/>
              </a:spcAft>
              <a:buSzPts val="1400"/>
              <a:buFont typeface="Arial"/>
              <a:buNone/>
            </a:pPr>
            <a:r>
              <a:t/>
            </a:r>
            <a:endParaRPr u="sng"/>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0" lvl="1"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Ideas to differentiate</a:t>
            </a:r>
            <a:endParaRPr/>
          </a:p>
          <a:p>
            <a:pPr indent="-279400" lvl="0" marL="457200" rtl="0" algn="l">
              <a:lnSpc>
                <a:spcPct val="100000"/>
              </a:lnSpc>
              <a:spcBef>
                <a:spcPts val="0"/>
              </a:spcBef>
              <a:spcAft>
                <a:spcPts val="0"/>
              </a:spcAft>
              <a:buSzPts val="800"/>
              <a:buFont typeface="Calibri"/>
              <a:buChar char="●"/>
            </a:pPr>
            <a:r>
              <a:rPr lang="en-US"/>
              <a:t>Be sure the books available for this workshop match the reading ability of the children in the workshop. </a:t>
            </a:r>
            <a:endParaRPr/>
          </a:p>
          <a:p>
            <a:pPr indent="-279400" lvl="1" marL="914400" rtl="0" algn="l">
              <a:lnSpc>
                <a:spcPct val="100000"/>
              </a:lnSpc>
              <a:spcBef>
                <a:spcPts val="0"/>
              </a:spcBef>
              <a:spcAft>
                <a:spcPts val="0"/>
              </a:spcAft>
              <a:buSzPts val="800"/>
              <a:buFont typeface="Calibri"/>
              <a:buChar char="●"/>
            </a:pPr>
            <a:r>
              <a:rPr lang="en-US"/>
              <a:t>If you have different reading abilities in your classroom, make sure you have different texts available for parents to practice with. </a:t>
            </a:r>
            <a:endParaRPr/>
          </a:p>
          <a:p>
            <a:pPr indent="-279400" lvl="1" marL="914400" rtl="0" algn="l">
              <a:lnSpc>
                <a:spcPct val="100000"/>
              </a:lnSpc>
              <a:spcBef>
                <a:spcPts val="0"/>
              </a:spcBef>
              <a:spcAft>
                <a:spcPts val="0"/>
              </a:spcAft>
              <a:buSzPts val="800"/>
              <a:buFont typeface="Calibri"/>
              <a:buChar char="●"/>
            </a:pPr>
            <a:r>
              <a:rPr lang="en-US"/>
              <a:t>Shorter texts work best for this strategy.</a:t>
            </a:r>
            <a:endParaRPr/>
          </a:p>
          <a:p>
            <a:pPr indent="-279400" lvl="0" marL="457200" rtl="0" algn="l">
              <a:lnSpc>
                <a:spcPct val="100000"/>
              </a:lnSpc>
              <a:spcBef>
                <a:spcPts val="0"/>
              </a:spcBef>
              <a:spcAft>
                <a:spcPts val="0"/>
              </a:spcAft>
              <a:buSzPts val="800"/>
              <a:buChar char="●"/>
            </a:pPr>
            <a:r>
              <a:rPr lang="en-US"/>
              <a:t>Consider changing the passages on the slides to be more appropriately matched to the level of your students.</a:t>
            </a:r>
            <a:endParaRPr/>
          </a:p>
          <a:p>
            <a:pPr indent="-279400" lvl="0" marL="457200" rtl="0" algn="l">
              <a:lnSpc>
                <a:spcPct val="100000"/>
              </a:lnSpc>
              <a:spcBef>
                <a:spcPts val="0"/>
              </a:spcBef>
              <a:spcAft>
                <a:spcPts val="0"/>
              </a:spcAft>
              <a:buSzPts val="800"/>
              <a:buChar char="●"/>
            </a:pPr>
            <a:r>
              <a:rPr lang="en-US"/>
              <a:t>If teaching this workshop to families with </a:t>
            </a:r>
            <a:r>
              <a:rPr b="1" lang="en-US"/>
              <a:t>younger readers</a:t>
            </a:r>
            <a:r>
              <a:rPr lang="en-US"/>
              <a:t>:</a:t>
            </a:r>
            <a:endParaRPr/>
          </a:p>
          <a:p>
            <a:pPr indent="-279400" lvl="1" marL="914400" rtl="0" algn="l">
              <a:lnSpc>
                <a:spcPct val="100000"/>
              </a:lnSpc>
              <a:spcBef>
                <a:spcPts val="0"/>
              </a:spcBef>
              <a:spcAft>
                <a:spcPts val="0"/>
              </a:spcAft>
              <a:buSzPts val="800"/>
              <a:buChar char="●"/>
            </a:pPr>
            <a:r>
              <a:rPr lang="en-US"/>
              <a:t>Choose the appropriate “Reading = conversation” slide. </a:t>
            </a:r>
            <a:endParaRPr/>
          </a:p>
          <a:p>
            <a:pPr indent="-279400" lvl="1" marL="914400" rtl="0" algn="l">
              <a:lnSpc>
                <a:spcPct val="100000"/>
              </a:lnSpc>
              <a:spcBef>
                <a:spcPts val="0"/>
              </a:spcBef>
              <a:spcAft>
                <a:spcPts val="0"/>
              </a:spcAft>
              <a:buClr>
                <a:schemeClr val="dk1"/>
              </a:buClr>
              <a:buSzPts val="800"/>
              <a:buFont typeface="Calibri"/>
              <a:buChar char="●"/>
            </a:pPr>
            <a:r>
              <a:rPr lang="en-US"/>
              <a:t>Remind families that students can point to specific parts of pictures as evidence instead of giving words or phrases.</a:t>
            </a:r>
            <a:endParaRPr/>
          </a:p>
          <a:p>
            <a:pPr indent="-279400" lvl="0" marL="457200" rtl="0" algn="l">
              <a:lnSpc>
                <a:spcPct val="100000"/>
              </a:lnSpc>
              <a:spcBef>
                <a:spcPts val="0"/>
              </a:spcBef>
              <a:spcAft>
                <a:spcPts val="0"/>
              </a:spcAft>
              <a:buSzPts val="800"/>
              <a:buChar char="●"/>
            </a:pPr>
            <a:r>
              <a:rPr lang="en-US"/>
              <a:t>If teaching this workshop to families with </a:t>
            </a:r>
            <a:r>
              <a:rPr b="1" lang="en-US"/>
              <a:t>older readers</a:t>
            </a:r>
            <a:r>
              <a:rPr lang="en-US"/>
              <a:t>:</a:t>
            </a:r>
            <a:endParaRPr/>
          </a:p>
          <a:p>
            <a:pPr indent="-279400" lvl="1" marL="914400" rtl="0" algn="l">
              <a:lnSpc>
                <a:spcPct val="100000"/>
              </a:lnSpc>
              <a:spcBef>
                <a:spcPts val="0"/>
              </a:spcBef>
              <a:spcAft>
                <a:spcPts val="0"/>
              </a:spcAft>
              <a:buSzPts val="800"/>
              <a:buChar char="●"/>
            </a:pPr>
            <a:r>
              <a:rPr lang="en-US"/>
              <a:t>Choose the appropriate “Reading = conversation” slide. </a:t>
            </a:r>
            <a:endParaRPr/>
          </a:p>
          <a:p>
            <a:pPr indent="-279400" lvl="1" marL="914400" rtl="0" algn="l">
              <a:lnSpc>
                <a:spcPct val="100000"/>
              </a:lnSpc>
              <a:spcBef>
                <a:spcPts val="0"/>
              </a:spcBef>
              <a:spcAft>
                <a:spcPts val="0"/>
              </a:spcAft>
              <a:buClr>
                <a:schemeClr val="dk1"/>
              </a:buClr>
              <a:buSzPts val="800"/>
              <a:buFont typeface="Calibri"/>
              <a:buChar char="●"/>
            </a:pPr>
            <a:r>
              <a:rPr lang="en-US"/>
              <a:t>“Tell your idea” slide, you might give families more specific, higher-level thinking prompts such as:</a:t>
            </a:r>
            <a:endParaRPr/>
          </a:p>
          <a:p>
            <a:pPr indent="-279400" lvl="2" marL="1371600" rtl="0" algn="l">
              <a:lnSpc>
                <a:spcPct val="100000"/>
              </a:lnSpc>
              <a:spcBef>
                <a:spcPts val="0"/>
              </a:spcBef>
              <a:spcAft>
                <a:spcPts val="0"/>
              </a:spcAft>
              <a:buClr>
                <a:schemeClr val="dk1"/>
              </a:buClr>
              <a:buSzPts val="800"/>
              <a:buFont typeface="Calibri"/>
              <a:buChar char="●"/>
            </a:pPr>
            <a:r>
              <a:rPr i="1" lang="en-US"/>
              <a:t>What are your ideas about what the problem or the conflict of this story is? </a:t>
            </a:r>
            <a:endParaRPr/>
          </a:p>
          <a:p>
            <a:pPr indent="-279400" lvl="2" marL="1371600" rtl="0" algn="l">
              <a:lnSpc>
                <a:spcPct val="100000"/>
              </a:lnSpc>
              <a:spcBef>
                <a:spcPts val="0"/>
              </a:spcBef>
              <a:spcAft>
                <a:spcPts val="0"/>
              </a:spcAft>
              <a:buClr>
                <a:schemeClr val="dk1"/>
              </a:buClr>
              <a:buSzPts val="800"/>
              <a:buFont typeface="Calibri"/>
              <a:buChar char="●"/>
            </a:pPr>
            <a:r>
              <a:rPr i="1" lang="en-US"/>
              <a:t>What is your idea about how the character is reacting? </a:t>
            </a:r>
            <a:endParaRPr/>
          </a:p>
          <a:p>
            <a:pPr indent="-279400" lvl="2" marL="1371600" rtl="0" algn="l">
              <a:lnSpc>
                <a:spcPct val="100000"/>
              </a:lnSpc>
              <a:spcBef>
                <a:spcPts val="0"/>
              </a:spcBef>
              <a:spcAft>
                <a:spcPts val="0"/>
              </a:spcAft>
              <a:buClr>
                <a:schemeClr val="dk1"/>
              </a:buClr>
              <a:buSzPts val="800"/>
              <a:buFont typeface="Calibri"/>
              <a:buChar char="●"/>
            </a:pPr>
            <a:r>
              <a:rPr i="1" lang="en-US"/>
              <a:t>What are your ideas about how the characters are reacting to each other?</a:t>
            </a:r>
            <a:endParaRPr i="1"/>
          </a:p>
          <a:p>
            <a:pPr indent="-279400" lvl="0" marL="457200" rtl="0" algn="l">
              <a:lnSpc>
                <a:spcPct val="100000"/>
              </a:lnSpc>
              <a:spcBef>
                <a:spcPts val="0"/>
              </a:spcBef>
              <a:spcAft>
                <a:spcPts val="0"/>
              </a:spcAft>
              <a:buSzPts val="800"/>
              <a:buChar char="●"/>
            </a:pPr>
            <a:r>
              <a:rPr lang="en-US"/>
              <a:t>If teaching this workshop to</a:t>
            </a:r>
            <a:r>
              <a:rPr b="1" lang="en-US"/>
              <a:t> ELL families</a:t>
            </a:r>
            <a:r>
              <a:rPr lang="en-US"/>
              <a:t>:</a:t>
            </a:r>
            <a:endParaRPr/>
          </a:p>
          <a:p>
            <a:pPr indent="-279400" lvl="1" marL="914400" rtl="0" algn="l">
              <a:lnSpc>
                <a:spcPct val="100000"/>
              </a:lnSpc>
              <a:spcBef>
                <a:spcPts val="0"/>
              </a:spcBef>
              <a:spcAft>
                <a:spcPts val="0"/>
              </a:spcAft>
              <a:buSzPts val="800"/>
              <a:buFont typeface="Calibri"/>
              <a:buChar char="●"/>
            </a:pPr>
            <a:r>
              <a:rPr lang="en-US"/>
              <a:t>Remind families that this strategy can be practiced with books in any language. </a:t>
            </a:r>
            <a:endParaRPr/>
          </a:p>
          <a:p>
            <a:pPr indent="-279400" lvl="1" marL="914400" rtl="0" algn="l">
              <a:lnSpc>
                <a:spcPct val="100000"/>
              </a:lnSpc>
              <a:spcBef>
                <a:spcPts val="0"/>
              </a:spcBef>
              <a:spcAft>
                <a:spcPts val="0"/>
              </a:spcAft>
              <a:buSzPts val="800"/>
              <a:buFont typeface="Calibri"/>
              <a:buChar char="●"/>
            </a:pPr>
            <a:r>
              <a:rPr lang="en-US"/>
              <a:t>When explaining the 3 steps be explicit about why this strategy is important. </a:t>
            </a:r>
            <a:endParaRPr/>
          </a:p>
          <a:p>
            <a:pPr indent="-279400" lvl="2" marL="1371600" rtl="0" algn="l">
              <a:lnSpc>
                <a:spcPct val="100000"/>
              </a:lnSpc>
              <a:spcBef>
                <a:spcPts val="0"/>
              </a:spcBef>
              <a:spcAft>
                <a:spcPts val="0"/>
              </a:spcAft>
              <a:buSzPts val="800"/>
              <a:buFont typeface="Calibri"/>
              <a:buChar char="●"/>
            </a:pPr>
            <a:r>
              <a:rPr lang="en-US"/>
              <a:t>In the schooling system in the United States and on many standardized tests, student are asked to not just have an opinion about a text but also to provide text-based evidence for their opinion.</a:t>
            </a:r>
            <a:endParaRPr/>
          </a:p>
          <a:p>
            <a:pPr indent="-279400" lvl="1" marL="914400" rtl="0" algn="l">
              <a:lnSpc>
                <a:spcPct val="100000"/>
              </a:lnSpc>
              <a:spcBef>
                <a:spcPts val="0"/>
              </a:spcBef>
              <a:spcAft>
                <a:spcPts val="0"/>
              </a:spcAft>
              <a:buSzPts val="800"/>
              <a:buFont typeface="Calibri"/>
              <a:buChar char="●"/>
            </a:pPr>
            <a:r>
              <a:rPr lang="en-US"/>
              <a:t>Even if the parent or family member does not fully understand the text, they can ask their student to provide evidence for their opinion and explain their thinking thoroughly. </a:t>
            </a:r>
            <a:endParaRPr/>
          </a:p>
          <a:p>
            <a:pPr indent="-279400" lvl="1" marL="914400" rtl="0" algn="l">
              <a:lnSpc>
                <a:spcPct val="100000"/>
              </a:lnSpc>
              <a:spcBef>
                <a:spcPts val="0"/>
              </a:spcBef>
              <a:spcAft>
                <a:spcPts val="0"/>
              </a:spcAft>
              <a:buSzPts val="800"/>
              <a:buFont typeface="Calibri"/>
              <a:buChar char="●"/>
            </a:pPr>
            <a:r>
              <a:rPr lang="en-US"/>
              <a:t>Remind families to keep asking “Why?” and “Can you show me more in the book?” until the explanation makes sense.</a:t>
            </a:r>
            <a:endParaRPr/>
          </a:p>
          <a:p>
            <a:pPr indent="-279400" lvl="0" marL="457200" rtl="0" algn="l">
              <a:lnSpc>
                <a:spcPct val="100000"/>
              </a:lnSpc>
              <a:spcBef>
                <a:spcPts val="0"/>
              </a:spcBef>
              <a:spcAft>
                <a:spcPts val="0"/>
              </a:spcAft>
              <a:buClr>
                <a:schemeClr val="dk1"/>
              </a:buClr>
              <a:buSzPts val="800"/>
              <a:buFont typeface="Calibri"/>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 </a:t>
            </a:r>
            <a:endParaRPr/>
          </a:p>
          <a:p>
            <a:pPr indent="0" lvl="1" marL="0" rtl="0" algn="l">
              <a:lnSpc>
                <a:spcPct val="100000"/>
              </a:lnSpc>
              <a:spcBef>
                <a:spcPts val="0"/>
              </a:spcBef>
              <a:spcAft>
                <a:spcPts val="0"/>
              </a:spcAft>
              <a:buSzPts val="1400"/>
              <a:buFont typeface="Arial"/>
              <a:buNone/>
            </a:pPr>
            <a:r>
              <a:t/>
            </a:r>
            <a:endParaRPr/>
          </a:p>
          <a:p>
            <a:pPr indent="0" lvl="0" marL="0" marR="0" rtl="0" algn="l">
              <a:lnSpc>
                <a:spcPct val="100000"/>
              </a:lnSpc>
              <a:spcBef>
                <a:spcPts val="0"/>
              </a:spcBef>
              <a:spcAft>
                <a:spcPts val="0"/>
              </a:spcAft>
              <a:buClr>
                <a:schemeClr val="dk1"/>
              </a:buClr>
              <a:buSzPts val="1200"/>
              <a:buFont typeface="Calibri"/>
              <a:buNone/>
            </a:pPr>
            <a:r>
              <a:rPr b="0" i="0" lang="en-US" sz="1200" u="sng" cap="none" strike="noStrike">
                <a:solidFill>
                  <a:schemeClr val="dk1"/>
                </a:solidFill>
                <a:latin typeface="Calibri"/>
                <a:ea typeface="Calibri"/>
                <a:cs typeface="Calibri"/>
                <a:sym typeface="Calibri"/>
              </a:rPr>
              <a:t>Considerations for workshops in a virtual setting</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If you’re hosting a virtual family workshop, consider amending the following slides:</a:t>
            </a:r>
            <a:endParaRPr b="0"/>
          </a:p>
          <a:p>
            <a:pPr indent="-209550" lvl="0" marL="457200" rtl="0" algn="l">
              <a:lnSpc>
                <a:spcPct val="100000"/>
              </a:lnSpc>
              <a:spcBef>
                <a:spcPts val="0"/>
              </a:spcBef>
              <a:spcAft>
                <a:spcPts val="0"/>
              </a:spcAft>
              <a:buSzPts val="1100"/>
              <a:buFont typeface="Calibri"/>
              <a:buChar char="•"/>
            </a:pPr>
            <a:r>
              <a:rPr b="0" lang="en-US" sz="1200" u="none" cap="none" strike="noStrike">
                <a:solidFill>
                  <a:schemeClr val="dk1"/>
                </a:solidFill>
                <a:latin typeface="Calibri"/>
                <a:ea typeface="Calibri"/>
                <a:cs typeface="Calibri"/>
                <a:sym typeface="Calibri"/>
              </a:rPr>
              <a:t>Welcome</a:t>
            </a:r>
            <a:r>
              <a:rPr lang="en-US"/>
              <a:t>:</a:t>
            </a:r>
            <a:r>
              <a:rPr b="0" i="0" lang="en-US" sz="1200" u="none" cap="none" strike="noStrike">
                <a:solidFill>
                  <a:schemeClr val="dk1"/>
                </a:solidFill>
                <a:latin typeface="Calibri"/>
                <a:ea typeface="Calibri"/>
                <a:cs typeface="Calibri"/>
                <a:sym typeface="Calibri"/>
              </a:rPr>
              <a:t> Edit so participants answer a warm-up question. (See sample ice breaker questions </a:t>
            </a:r>
            <a:r>
              <a:rPr lang="en-US"/>
              <a:t>in the “Welcome” in-person slide</a:t>
            </a:r>
            <a:r>
              <a:rPr b="0" i="0" lang="en-US"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209550" lvl="0" marL="457200" rtl="0" algn="l">
              <a:lnSpc>
                <a:spcPct val="100000"/>
              </a:lnSpc>
              <a:spcBef>
                <a:spcPts val="0"/>
              </a:spcBef>
              <a:spcAft>
                <a:spcPts val="0"/>
              </a:spcAft>
              <a:buSzPts val="1100"/>
              <a:buFont typeface="Calibri"/>
              <a:buChar char="•"/>
            </a:pPr>
            <a:r>
              <a:rPr b="0" lang="en-US" sz="1200" u="none" cap="none" strike="noStrike">
                <a:solidFill>
                  <a:schemeClr val="dk1"/>
                </a:solidFill>
                <a:latin typeface="Calibri"/>
                <a:ea typeface="Calibri"/>
                <a:cs typeface="Calibri"/>
                <a:sym typeface="Calibri"/>
              </a:rPr>
              <a:t>Find your materials</a:t>
            </a:r>
            <a:r>
              <a:rPr b="0" i="1" lang="en-US" sz="1200" u="none" cap="none" strike="noStrike">
                <a:solidFill>
                  <a:schemeClr val="dk1"/>
                </a:solidFill>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rPr>
              <a:t> Decide what materials you expect families to have in front of them for the workshop. Consider texting an image of the reading tip sheet before the workshop.</a:t>
            </a:r>
            <a:endParaRPr/>
          </a:p>
          <a:p>
            <a:pPr indent="-209550" lvl="0" marL="457200" marR="0" rtl="0" algn="l">
              <a:lnSpc>
                <a:spcPct val="100000"/>
              </a:lnSpc>
              <a:spcBef>
                <a:spcPts val="0"/>
              </a:spcBef>
              <a:spcAft>
                <a:spcPts val="0"/>
              </a:spcAft>
              <a:buClr>
                <a:srgbClr val="000000"/>
              </a:buClr>
              <a:buSzPts val="1100"/>
              <a:buFont typeface="Calibri"/>
              <a:buChar char="•"/>
            </a:pPr>
            <a:r>
              <a:rPr b="0" lang="en-US" sz="1200" u="none" cap="none" strike="noStrike">
                <a:solidFill>
                  <a:schemeClr val="dk1"/>
                </a:solidFill>
                <a:latin typeface="Calibri"/>
                <a:ea typeface="Calibri"/>
                <a:cs typeface="Calibri"/>
                <a:sym typeface="Calibri"/>
              </a:rPr>
              <a:t>Kids A-Z</a:t>
            </a:r>
            <a:r>
              <a:rPr b="0" i="1" lang="en-US" sz="1200" u="none" cap="none" strike="noStrike">
                <a:solidFill>
                  <a:schemeClr val="dk1"/>
                </a:solidFill>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rPr>
              <a:t> If you want families to use e-books to practice any part of the reading tip, consider moving this slide up to the beginning of the workshop. </a:t>
            </a:r>
            <a:endParaRPr/>
          </a:p>
          <a:p>
            <a:pPr indent="-209550" lvl="0" marL="457200" rtl="0" algn="l">
              <a:lnSpc>
                <a:spcPct val="100000"/>
              </a:lnSpc>
              <a:spcBef>
                <a:spcPts val="0"/>
              </a:spcBef>
              <a:spcAft>
                <a:spcPts val="0"/>
              </a:spcAft>
              <a:buSzPts val="1100"/>
              <a:buFont typeface="Calibri"/>
              <a:buChar char="•"/>
            </a:pPr>
            <a:r>
              <a:rPr b="0" lang="en-US" sz="1200" u="none" cap="none" strike="noStrike">
                <a:solidFill>
                  <a:schemeClr val="dk1"/>
                </a:solidFill>
                <a:latin typeface="Calibri"/>
                <a:ea typeface="Calibri"/>
                <a:cs typeface="Calibri"/>
                <a:sym typeface="Calibri"/>
              </a:rPr>
              <a:t>Practice time:</a:t>
            </a:r>
            <a:r>
              <a:rPr b="0" i="1"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Consider removing or amending this slide as you will likely not have extended practice time. Prioritize opportunities for families to practice parts of the reading tip as you go through slides in the reading tip section. </a:t>
            </a:r>
            <a:r>
              <a:rPr lang="en-US"/>
              <a:t>Remember, </a:t>
            </a:r>
            <a:r>
              <a:rPr b="1" lang="en-US"/>
              <a:t>modeling the reading tip and providing opportunities to practice</a:t>
            </a:r>
            <a:r>
              <a:rPr lang="en-US"/>
              <a:t> are the most important parts of the family workshop. If you’re sharing the screen to show the slides, be sure you stop sharing the screen, turn on your camera, and model at specific points.</a:t>
            </a:r>
            <a:endParaRPr/>
          </a:p>
          <a:p>
            <a:pPr indent="-209550" lvl="0" marL="457200" marR="0" rtl="0" algn="l">
              <a:lnSpc>
                <a:spcPct val="100000"/>
              </a:lnSpc>
              <a:spcBef>
                <a:spcPts val="0"/>
              </a:spcBef>
              <a:spcAft>
                <a:spcPts val="0"/>
              </a:spcAft>
              <a:buClr>
                <a:srgbClr val="000000"/>
              </a:buClr>
              <a:buSzPts val="1100"/>
              <a:buFont typeface="Calibri"/>
              <a:buChar char="•"/>
            </a:pPr>
            <a:r>
              <a:rPr b="0" lang="en-US" sz="1200" u="none" cap="none" strike="noStrike">
                <a:solidFill>
                  <a:schemeClr val="dk1"/>
                </a:solidFill>
                <a:latin typeface="Calibri"/>
                <a:ea typeface="Calibri"/>
                <a:cs typeface="Calibri"/>
                <a:sym typeface="Calibri"/>
              </a:rPr>
              <a:t>Feedback, please</a:t>
            </a:r>
            <a:r>
              <a:rPr b="0" i="0" lang="en-US" sz="1200" u="none" cap="none" strike="noStrike">
                <a:solidFill>
                  <a:schemeClr val="dk1"/>
                </a:solidFill>
                <a:latin typeface="Calibri"/>
                <a:ea typeface="Calibri"/>
                <a:cs typeface="Calibri"/>
                <a:sym typeface="Calibri"/>
              </a:rPr>
              <a:t>: In lieu of the paper feedback form in the family workshop notetaker, create an electronic feedback form. Use this link to help you create one: </a:t>
            </a:r>
            <a:r>
              <a:rPr b="0" i="0" lang="en-US"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https://docs.google.com/forms/d/1jFERb5G_Q-LFl2xRq6k1DN7roAaaQSJeRsuDmsND2R8/copy</a:t>
            </a:r>
            <a:r>
              <a:rPr b="0" i="0" lang="en-US" sz="1200" u="none" cap="none" strike="noStrike">
                <a:solidFill>
                  <a:schemeClr val="dk1"/>
                </a:solidFill>
                <a:latin typeface="Calibri"/>
                <a:ea typeface="Calibri"/>
                <a:cs typeface="Calibri"/>
                <a:sym typeface="Calibri"/>
              </a:rPr>
              <a:t>. Include a QR code or link on the slide for families to complete the electronic form.</a:t>
            </a:r>
            <a:endParaRPr/>
          </a:p>
          <a:p>
            <a:pPr indent="-196850" lvl="0" marL="285750" rtl="0" algn="l">
              <a:lnSpc>
                <a:spcPct val="100000"/>
              </a:lnSpc>
              <a:spcBef>
                <a:spcPts val="0"/>
              </a:spcBef>
              <a:spcAft>
                <a:spcPts val="0"/>
              </a:spcAft>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Timing considerations for a 60 min workshop</a:t>
            </a:r>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10-15 mins for Welcome</a:t>
            </a:r>
            <a:r>
              <a:rPr b="0" i="0" lang="en-US" sz="1200" u="none" cap="none" strike="noStrike">
                <a:solidFill>
                  <a:schemeClr val="dk1"/>
                </a:solidFill>
                <a:latin typeface="Calibri"/>
                <a:ea typeface="Calibri"/>
                <a:cs typeface="Calibri"/>
                <a:sym typeface="Calibri"/>
              </a:rPr>
              <a:t> (slides 2-</a:t>
            </a:r>
            <a:r>
              <a:rPr lang="en-US"/>
              <a:t>10</a:t>
            </a:r>
            <a:r>
              <a:rPr b="0" i="0" lang="en-US" sz="1200" u="none" cap="none" strike="noStrike">
                <a:solidFill>
                  <a:schemeClr val="dk1"/>
                </a:solidFill>
                <a:latin typeface="Calibri"/>
                <a:ea typeface="Calibri"/>
                <a:cs typeface="Calibri"/>
                <a:sym typeface="Calibri"/>
              </a:rPr>
              <a:t>, including ice-breaker, agenda, orienting to family workshop) </a:t>
            </a:r>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15-20 mins for Reading tip </a:t>
            </a:r>
            <a:r>
              <a:rPr b="0" i="0" lang="en-US" sz="1200" u="none" cap="none" strike="noStrike">
                <a:solidFill>
                  <a:schemeClr val="dk1"/>
                </a:solidFill>
                <a:latin typeface="Calibri"/>
                <a:ea typeface="Calibri"/>
                <a:cs typeface="Calibri"/>
                <a:sym typeface="Calibri"/>
              </a:rPr>
              <a:t>(slides </a:t>
            </a:r>
            <a:r>
              <a:rPr lang="en-US"/>
              <a:t>11</a:t>
            </a:r>
            <a:r>
              <a:rPr b="0" i="0" lang="en-US" sz="1200" u="none" cap="none" strike="noStrike">
                <a:solidFill>
                  <a:schemeClr val="dk1"/>
                </a:solidFill>
                <a:latin typeface="Calibri"/>
                <a:ea typeface="Calibri"/>
                <a:cs typeface="Calibri"/>
                <a:sym typeface="Calibri"/>
              </a:rPr>
              <a:t>-</a:t>
            </a:r>
            <a:r>
              <a:rPr lang="en-US"/>
              <a:t>18</a:t>
            </a:r>
            <a:r>
              <a:rPr b="0" i="0" lang="en-US" sz="1200" u="none" cap="none" strike="noStrike">
                <a:solidFill>
                  <a:schemeClr val="dk1"/>
                </a:solidFill>
                <a:latin typeface="Calibri"/>
                <a:ea typeface="Calibri"/>
                <a:cs typeface="Calibri"/>
                <a:sym typeface="Calibri"/>
              </a:rPr>
              <a:t>), including introducing tip, modeling and guided practice)</a:t>
            </a:r>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15-20 mins for Practice </a:t>
            </a:r>
            <a:r>
              <a:rPr b="0" i="0" lang="en-US" sz="1200" u="none" cap="none" strike="noStrike">
                <a:solidFill>
                  <a:schemeClr val="dk1"/>
                </a:solidFill>
                <a:latin typeface="Calibri"/>
                <a:ea typeface="Calibri"/>
                <a:cs typeface="Calibri"/>
                <a:sym typeface="Calibri"/>
              </a:rPr>
              <a:t>(slide </a:t>
            </a:r>
            <a:r>
              <a:rPr lang="en-US"/>
              <a:t>19</a:t>
            </a:r>
            <a:r>
              <a:rPr b="0" i="0" lang="en-US" sz="1200" u="none" cap="none" strike="noStrike">
                <a:solidFill>
                  <a:schemeClr val="dk1"/>
                </a:solidFill>
                <a:latin typeface="Calibri"/>
                <a:ea typeface="Calibri"/>
                <a:cs typeface="Calibri"/>
                <a:sym typeface="Calibri"/>
              </a:rPr>
              <a:t>, including quick review and practice) </a:t>
            </a:r>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10-15 mins for Reflection and updates</a:t>
            </a:r>
            <a:r>
              <a:rPr b="0" i="0" lang="en-US" sz="1200" u="none" cap="none" strike="noStrike">
                <a:solidFill>
                  <a:schemeClr val="dk1"/>
                </a:solidFill>
                <a:latin typeface="Calibri"/>
                <a:ea typeface="Calibri"/>
                <a:cs typeface="Calibri"/>
                <a:sym typeface="Calibri"/>
              </a:rPr>
              <a:t> (slides </a:t>
            </a:r>
            <a:r>
              <a:rPr lang="en-US"/>
              <a:t>20</a:t>
            </a:r>
            <a:r>
              <a:rPr b="0" i="0" lang="en-US" sz="1200" u="none" cap="none" strike="noStrike">
                <a:solidFill>
                  <a:schemeClr val="dk1"/>
                </a:solidFill>
                <a:latin typeface="Calibri"/>
                <a:ea typeface="Calibri"/>
                <a:cs typeface="Calibri"/>
                <a:sym typeface="Calibri"/>
              </a:rPr>
              <a:t>+, including time for participant questions, reflection, and feedback)</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family workshop facilitator feedback form at </a:t>
            </a: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https://www.tfaforms.com/4732928</a:t>
            </a:r>
            <a:r>
              <a:rPr b="0" i="0" lang="en-US" sz="1200" u="none" cap="none" strike="noStrike">
                <a:solidFill>
                  <a:schemeClr val="dk1"/>
                </a:solidFill>
                <a:latin typeface="Calibri"/>
                <a:ea typeface="Calibri"/>
                <a:cs typeface="Calibri"/>
                <a:sym typeface="Calibri"/>
              </a:rPr>
              <a:t>.</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487" name="Google Shape;1487;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15:notes"/>
          <p:cNvSpPr/>
          <p:nvPr>
            <p:ph idx="2" type="sldImg"/>
          </p:nvPr>
        </p:nvSpPr>
        <p:spPr>
          <a:xfrm>
            <a:off x="35337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5" name="Google Shape;1585;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16: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4" name="Google Shape;1594;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1" marL="457200" marR="0" rtl="0" algn="l">
              <a:lnSpc>
                <a:spcPct val="100000"/>
              </a:lnSpc>
              <a:spcBef>
                <a:spcPts val="0"/>
              </a:spcBef>
              <a:spcAft>
                <a:spcPts val="0"/>
              </a:spcAft>
              <a:buClr>
                <a:schemeClr val="dk1"/>
              </a:buClr>
              <a:buSzPts val="1200"/>
              <a:buFont typeface="Arial"/>
              <a:buNone/>
            </a:pPr>
            <a:r>
              <a:t/>
            </a:r>
            <a:endParaRPr i="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01" name="Google Shape;1601;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11" name="Google Shape;1611;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1ddb942cc4f_0_150: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0" name="Google Shape;1620;g1ddb942cc4f_0_15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Part 2: Reading tip</a:t>
            </a:r>
            <a:endParaRPr b="1"/>
          </a:p>
          <a:p>
            <a:pPr indent="0" lvl="0" marL="0" rtl="0" algn="l">
              <a:lnSpc>
                <a:spcPct val="100000"/>
              </a:lnSpc>
              <a:spcBef>
                <a:spcPts val="0"/>
              </a:spcBef>
              <a:spcAft>
                <a:spcPts val="0"/>
              </a:spcAft>
              <a:buClr>
                <a:schemeClr val="dk1"/>
              </a:buClr>
              <a:buSzPts val="1400"/>
              <a:buFont typeface="Arial"/>
              <a:buNone/>
            </a:pPr>
            <a:r>
              <a:rPr lang="en-US"/>
              <a:t>Timing: 15-20 minutes (10 slides)</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SzPts val="1400"/>
              <a:buNone/>
            </a:pPr>
            <a:r>
              <a:rPr b="1" lang="en-US"/>
              <a:t>Understand the story- Prove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p19: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9" name="Google Shape;1629;p1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1f4d5eb46c9_0_10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43" name="Google Shape;1643;g1f4d5eb46c9_0_10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p2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51" name="Google Shape;1651;p2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
        <p:nvSpPr>
          <p:cNvPr id="1494" name="Google Shape;1494;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499" name="Google Shape;1499;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2df9b56f682_0_63:notes"/>
          <p:cNvSpPr/>
          <p:nvPr>
            <p:ph idx="2" type="sldImg"/>
          </p:nvPr>
        </p:nvSpPr>
        <p:spPr>
          <a:xfrm>
            <a:off x="508000" y="514350"/>
            <a:ext cx="8127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4" name="Google Shape;1514;g2df9b56f682_0_6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p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521" name="Google Shape;1521;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38" name="Google Shape;1538;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1" name="Google Shape;1551;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p13:notes"/>
          <p:cNvSpPr/>
          <p:nvPr>
            <p:ph idx="2" type="sldImg"/>
          </p:nvPr>
        </p:nvSpPr>
        <p:spPr>
          <a:xfrm>
            <a:off x="35337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4" name="Google Shape;1564;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14: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2" name="Google Shape;1572;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0.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2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2.png"/><Relationship Id="rId7" Type="http://schemas.openxmlformats.org/officeDocument/2006/relationships/image" Target="../media/image18.png"/><Relationship Id="rId8"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18.png"/><Relationship Id="rId8"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3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3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2.png"/><Relationship Id="rId7" Type="http://schemas.openxmlformats.org/officeDocument/2006/relationships/image" Target="../media/image18.png"/><Relationship Id="rId8"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29.jp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18.png"/><Relationship Id="rId8"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33.jpg"/><Relationship Id="rId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jp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36.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34.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2.png"/><Relationship Id="rId7" Type="http://schemas.openxmlformats.org/officeDocument/2006/relationships/image" Target="../media/image18.png"/><Relationship Id="rId8" Type="http://schemas.openxmlformats.org/officeDocument/2006/relationships/image" Target="../media/image1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18.png"/><Relationship Id="rId8" Type="http://schemas.openxmlformats.org/officeDocument/2006/relationships/image" Target="../media/image2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35.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35.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2.png"/><Relationship Id="rId7" Type="http://schemas.openxmlformats.org/officeDocument/2006/relationships/image" Target="../media/image18.png"/><Relationship Id="rId8"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29.jp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18.png"/><Relationship Id="rId8" Type="http://schemas.openxmlformats.org/officeDocument/2006/relationships/image" Target="../media/image2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33.jpg"/><Relationship Id="rId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1.jp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3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34.jp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0.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7"/>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7"/>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16" name="Shape 116"/>
        <p:cNvGrpSpPr/>
        <p:nvPr/>
      </p:nvGrpSpPr>
      <p:grpSpPr>
        <a:xfrm>
          <a:off x="0" y="0"/>
          <a:ext cx="0" cy="0"/>
          <a:chOff x="0" y="0"/>
          <a:chExt cx="0" cy="0"/>
        </a:xfrm>
      </p:grpSpPr>
      <p:sp>
        <p:nvSpPr>
          <p:cNvPr id="117" name="Google Shape;117;p118"/>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118"/>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118"/>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11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1" name="Google Shape;121;p1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 name="Google Shape;122;p1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1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1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1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 name="Google Shape;126;p1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 name="Google Shape;127;p1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8" name="Google Shape;128;p1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 name="Google Shape;129;p1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0" name="Google Shape;130;p118"/>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118"/>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 name="Google Shape;132;p118"/>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48" name="Shape 1448"/>
        <p:cNvGrpSpPr/>
        <p:nvPr/>
      </p:nvGrpSpPr>
      <p:grpSpPr>
        <a:xfrm>
          <a:off x="0" y="0"/>
          <a:ext cx="0" cy="0"/>
          <a:chOff x="0" y="0"/>
          <a:chExt cx="0" cy="0"/>
        </a:xfrm>
      </p:grpSpPr>
      <p:sp>
        <p:nvSpPr>
          <p:cNvPr id="1449" name="Google Shape;1449;g2df9b56f682_0_80"/>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450" name="Google Shape;1450;g2df9b56f682_0_8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51" name="Shape 1451"/>
        <p:cNvGrpSpPr/>
        <p:nvPr/>
      </p:nvGrpSpPr>
      <p:grpSpPr>
        <a:xfrm>
          <a:off x="0" y="0"/>
          <a:ext cx="0" cy="0"/>
          <a:chOff x="0" y="0"/>
          <a:chExt cx="0" cy="0"/>
        </a:xfrm>
      </p:grpSpPr>
      <p:sp>
        <p:nvSpPr>
          <p:cNvPr id="1452" name="Google Shape;1452;g2df9b56f682_0_83"/>
          <p:cNvSpPr/>
          <p:nvPr/>
        </p:nvSpPr>
        <p:spPr>
          <a:xfrm>
            <a:off x="0" y="6134533"/>
            <a:ext cx="12192000" cy="7236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96C93E"/>
              </a:solidFill>
              <a:latin typeface="Arial"/>
              <a:ea typeface="Arial"/>
              <a:cs typeface="Arial"/>
              <a:sym typeface="Arial"/>
            </a:endParaRPr>
          </a:p>
        </p:txBody>
      </p:sp>
      <p:pic>
        <p:nvPicPr>
          <p:cNvPr id="1453" name="Google Shape;1453;g2df9b56f682_0_83"/>
          <p:cNvPicPr preferRelativeResize="0"/>
          <p:nvPr/>
        </p:nvPicPr>
        <p:blipFill rotWithShape="1">
          <a:blip r:embed="rId2">
            <a:alphaModFix/>
          </a:blip>
          <a:srcRect b="0" l="0" r="0" t="0"/>
          <a:stretch/>
        </p:blipFill>
        <p:spPr>
          <a:xfrm>
            <a:off x="10278039" y="6206733"/>
            <a:ext cx="1807058" cy="549699"/>
          </a:xfrm>
          <a:prstGeom prst="rect">
            <a:avLst/>
          </a:prstGeom>
          <a:noFill/>
          <a:ln>
            <a:noFill/>
          </a:ln>
        </p:spPr>
      </p:pic>
      <p:sp>
        <p:nvSpPr>
          <p:cNvPr id="1454" name="Google Shape;1454;g2df9b56f682_0_83"/>
          <p:cNvSpPr/>
          <p:nvPr/>
        </p:nvSpPr>
        <p:spPr>
          <a:xfrm>
            <a:off x="0" y="0"/>
            <a:ext cx="12192000" cy="9633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6FB6"/>
              </a:solidFill>
              <a:latin typeface="Arial"/>
              <a:ea typeface="Arial"/>
              <a:cs typeface="Arial"/>
              <a:sym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55" name="Shape 1455"/>
        <p:cNvGrpSpPr/>
        <p:nvPr/>
      </p:nvGrpSpPr>
      <p:grpSpPr>
        <a:xfrm>
          <a:off x="0" y="0"/>
          <a:ext cx="0" cy="0"/>
          <a:chOff x="0" y="0"/>
          <a:chExt cx="0" cy="0"/>
        </a:xfrm>
      </p:grpSpPr>
      <p:sp>
        <p:nvSpPr>
          <p:cNvPr id="1456" name="Google Shape;1456;g2df9b56f682_0_87"/>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457" name="Google Shape;1457;g2df9b56f682_0_87"/>
          <p:cNvSpPr txBox="1"/>
          <p:nvPr>
            <p:ph idx="1" type="body"/>
          </p:nvPr>
        </p:nvSpPr>
        <p:spPr>
          <a:xfrm>
            <a:off x="4156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458" name="Google Shape;1458;g2df9b56f682_0_87"/>
          <p:cNvSpPr txBox="1"/>
          <p:nvPr>
            <p:ph idx="2" type="body"/>
          </p:nvPr>
        </p:nvSpPr>
        <p:spPr>
          <a:xfrm>
            <a:off x="64432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459" name="Google Shape;1459;g2df9b56f682_0_8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0" name="Shape 1460"/>
        <p:cNvGrpSpPr/>
        <p:nvPr/>
      </p:nvGrpSpPr>
      <p:grpSpPr>
        <a:xfrm>
          <a:off x="0" y="0"/>
          <a:ext cx="0" cy="0"/>
          <a:chOff x="0" y="0"/>
          <a:chExt cx="0" cy="0"/>
        </a:xfrm>
      </p:grpSpPr>
      <p:sp>
        <p:nvSpPr>
          <p:cNvPr id="1461" name="Google Shape;1461;g2df9b56f682_0_92"/>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462" name="Google Shape;1462;g2df9b56f682_0_9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63" name="Shape 1463"/>
        <p:cNvGrpSpPr/>
        <p:nvPr/>
      </p:nvGrpSpPr>
      <p:grpSpPr>
        <a:xfrm>
          <a:off x="0" y="0"/>
          <a:ext cx="0" cy="0"/>
          <a:chOff x="0" y="0"/>
          <a:chExt cx="0" cy="0"/>
        </a:xfrm>
      </p:grpSpPr>
      <p:sp>
        <p:nvSpPr>
          <p:cNvPr id="1464" name="Google Shape;1464;g2df9b56f682_0_9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1465" name="Google Shape;1465;g2df9b56f682_0_95"/>
          <p:cNvSpPr txBox="1"/>
          <p:nvPr>
            <p:ph idx="1" type="body"/>
          </p:nvPr>
        </p:nvSpPr>
        <p:spPr>
          <a:xfrm>
            <a:off x="415600" y="1852800"/>
            <a:ext cx="3744000" cy="4239300"/>
          </a:xfrm>
          <a:prstGeom prst="rect">
            <a:avLst/>
          </a:prstGeom>
          <a:noFill/>
          <a:ln>
            <a:noFill/>
          </a:ln>
        </p:spPr>
        <p:txBody>
          <a:bodyPr anchorCtr="0" anchor="ctr" bIns="121900" lIns="121900" spcFirstLastPara="1" rIns="121900" wrap="square" tIns="121900">
            <a:noAutofit/>
          </a:bodyPr>
          <a:lstStyle>
            <a:lvl1pPr indent="-330200" lvl="0" marL="457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466" name="Google Shape;1466;g2df9b56f682_0_9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67" name="Shape 1467"/>
        <p:cNvGrpSpPr/>
        <p:nvPr/>
      </p:nvGrpSpPr>
      <p:grpSpPr>
        <a:xfrm>
          <a:off x="0" y="0"/>
          <a:ext cx="0" cy="0"/>
          <a:chOff x="0" y="0"/>
          <a:chExt cx="0" cy="0"/>
        </a:xfrm>
      </p:grpSpPr>
      <p:sp>
        <p:nvSpPr>
          <p:cNvPr id="1468" name="Google Shape;1468;g2df9b56f682_0_99"/>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1469" name="Google Shape;1469;g2df9b56f682_0_9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70" name="Shape 1470"/>
        <p:cNvGrpSpPr/>
        <p:nvPr/>
      </p:nvGrpSpPr>
      <p:grpSpPr>
        <a:xfrm>
          <a:off x="0" y="0"/>
          <a:ext cx="0" cy="0"/>
          <a:chOff x="0" y="0"/>
          <a:chExt cx="0" cy="0"/>
        </a:xfrm>
      </p:grpSpPr>
      <p:sp>
        <p:nvSpPr>
          <p:cNvPr id="1471" name="Google Shape;1471;g2df9b56f682_0_10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72" name="Google Shape;1472;g2df9b56f682_0_10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1473" name="Google Shape;1473;g2df9b56f682_0_102"/>
          <p:cNvSpPr txBox="1"/>
          <p:nvPr>
            <p:ph idx="1" type="subTitle"/>
          </p:nvPr>
        </p:nvSpPr>
        <p:spPr>
          <a:xfrm>
            <a:off x="354000" y="3737433"/>
            <a:ext cx="5393700" cy="16467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474" name="Google Shape;1474;g2df9b56f682_0_102"/>
          <p:cNvSpPr txBox="1"/>
          <p:nvPr>
            <p:ph idx="2" type="body"/>
          </p:nvPr>
        </p:nvSpPr>
        <p:spPr>
          <a:xfrm>
            <a:off x="6586000" y="965433"/>
            <a:ext cx="5115600" cy="49269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475" name="Google Shape;1475;g2df9b56f682_0_10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76" name="Shape 1476"/>
        <p:cNvGrpSpPr/>
        <p:nvPr/>
      </p:nvGrpSpPr>
      <p:grpSpPr>
        <a:xfrm>
          <a:off x="0" y="0"/>
          <a:ext cx="0" cy="0"/>
          <a:chOff x="0" y="0"/>
          <a:chExt cx="0" cy="0"/>
        </a:xfrm>
      </p:grpSpPr>
      <p:sp>
        <p:nvSpPr>
          <p:cNvPr id="1477" name="Google Shape;1477;g2df9b56f682_0_108"/>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stStyle>
          <a:p/>
        </p:txBody>
      </p:sp>
      <p:sp>
        <p:nvSpPr>
          <p:cNvPr id="1478" name="Google Shape;1478;g2df9b56f682_0_10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79" name="Shape 1479"/>
        <p:cNvGrpSpPr/>
        <p:nvPr/>
      </p:nvGrpSpPr>
      <p:grpSpPr>
        <a:xfrm>
          <a:off x="0" y="0"/>
          <a:ext cx="0" cy="0"/>
          <a:chOff x="0" y="0"/>
          <a:chExt cx="0" cy="0"/>
        </a:xfrm>
      </p:grpSpPr>
      <p:sp>
        <p:nvSpPr>
          <p:cNvPr id="1480" name="Google Shape;1480;g2df9b56f682_0_111"/>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1481" name="Google Shape;1481;g2df9b56f682_0_111"/>
          <p:cNvSpPr txBox="1"/>
          <p:nvPr>
            <p:ph idx="1" type="body"/>
          </p:nvPr>
        </p:nvSpPr>
        <p:spPr>
          <a:xfrm>
            <a:off x="415600" y="4202967"/>
            <a:ext cx="11360700" cy="1734300"/>
          </a:xfrm>
          <a:prstGeom prst="rect">
            <a:avLst/>
          </a:prstGeom>
          <a:noFill/>
          <a:ln>
            <a:noFill/>
          </a:ln>
        </p:spPr>
        <p:txBody>
          <a:bodyPr anchorCtr="0" anchor="ctr" bIns="121900" lIns="121900" spcFirstLastPara="1" rIns="121900" wrap="square" tIns="121900">
            <a:noAutofit/>
          </a:bodyPr>
          <a:lstStyle>
            <a:lvl1pPr indent="-349250" lvl="0" marL="4572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482" name="Google Shape;1482;g2df9b56f682_0_11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3" name="Shape 1483"/>
        <p:cNvGrpSpPr/>
        <p:nvPr/>
      </p:nvGrpSpPr>
      <p:grpSpPr>
        <a:xfrm>
          <a:off x="0" y="0"/>
          <a:ext cx="0" cy="0"/>
          <a:chOff x="0" y="0"/>
          <a:chExt cx="0" cy="0"/>
        </a:xfrm>
      </p:grpSpPr>
      <p:sp>
        <p:nvSpPr>
          <p:cNvPr id="1484" name="Google Shape;1484;g2df9b56f682_0_11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33" name="Shape 133"/>
        <p:cNvGrpSpPr/>
        <p:nvPr/>
      </p:nvGrpSpPr>
      <p:grpSpPr>
        <a:xfrm>
          <a:off x="0" y="0"/>
          <a:ext cx="0" cy="0"/>
          <a:chOff x="0" y="0"/>
          <a:chExt cx="0" cy="0"/>
        </a:xfrm>
      </p:grpSpPr>
      <p:sp>
        <p:nvSpPr>
          <p:cNvPr id="134" name="Google Shape;134;p1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119"/>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119"/>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11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8" name="Google Shape;138;p11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 name="Google Shape;139;p1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 name="Google Shape;140;p11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 name="Google Shape;141;p1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 name="Google Shape;142;p1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3" name="Google Shape;143;p1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4" name="Google Shape;144;p11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5" name="Google Shape;145;p1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146" name="Shape 146"/>
        <p:cNvGrpSpPr/>
        <p:nvPr/>
      </p:nvGrpSpPr>
      <p:grpSpPr>
        <a:xfrm>
          <a:off x="0" y="0"/>
          <a:ext cx="0" cy="0"/>
          <a:chOff x="0" y="0"/>
          <a:chExt cx="0" cy="0"/>
        </a:xfrm>
      </p:grpSpPr>
      <p:pic>
        <p:nvPicPr>
          <p:cNvPr id="147" name="Google Shape;147;p12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8" name="Google Shape;148;p12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9" name="Google Shape;149;p12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0" name="Google Shape;150;p1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1" name="Google Shape;151;p1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2" name="Google Shape;152;p12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53" name="Google Shape;153;p12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 name="Google Shape;154;p12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5" name="Google Shape;155;p12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6" name="Google Shape;156;p1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7" name="Google Shape;157;p120"/>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20"/>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20"/>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20"/>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20"/>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120"/>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20"/>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120"/>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120"/>
          <p:cNvSpPr/>
          <p:nvPr>
            <p:ph idx="9" type="pic"/>
          </p:nvPr>
        </p:nvSpPr>
        <p:spPr>
          <a:xfrm>
            <a:off x="7967502" y="1420398"/>
            <a:ext cx="3962100" cy="3122700"/>
          </a:xfrm>
          <a:prstGeom prst="rect">
            <a:avLst/>
          </a:prstGeom>
          <a:noFill/>
          <a:ln>
            <a:noFill/>
          </a:ln>
        </p:spPr>
      </p:sp>
      <p:sp>
        <p:nvSpPr>
          <p:cNvPr id="166" name="Google Shape;166;p120"/>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7" name="Google Shape;167;p120"/>
          <p:cNvPicPr preferRelativeResize="0"/>
          <p:nvPr/>
        </p:nvPicPr>
        <p:blipFill rotWithShape="1">
          <a:blip r:embed="rId6">
            <a:alphaModFix/>
          </a:blip>
          <a:srcRect b="0" l="0" r="0" t="0"/>
          <a:stretch/>
        </p:blipFill>
        <p:spPr>
          <a:xfrm>
            <a:off x="5314535" y="4975017"/>
            <a:ext cx="982993" cy="1105644"/>
          </a:xfrm>
          <a:prstGeom prst="rect">
            <a:avLst/>
          </a:prstGeom>
          <a:noFill/>
          <a:ln>
            <a:noFill/>
          </a:ln>
        </p:spPr>
      </p:pic>
      <p:sp>
        <p:nvSpPr>
          <p:cNvPr id="168" name="Google Shape;168;p120"/>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9" name="Shape 169"/>
        <p:cNvGrpSpPr/>
        <p:nvPr/>
      </p:nvGrpSpPr>
      <p:grpSpPr>
        <a:xfrm>
          <a:off x="0" y="0"/>
          <a:ext cx="0" cy="0"/>
          <a:chOff x="0" y="0"/>
          <a:chExt cx="0" cy="0"/>
        </a:xfrm>
      </p:grpSpPr>
      <p:sp>
        <p:nvSpPr>
          <p:cNvPr id="170" name="Google Shape;170;p121"/>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21"/>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21"/>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21"/>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21"/>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121"/>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21"/>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121"/>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12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9" name="Google Shape;179;p1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0" name="Google Shape;180;p12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1" name="Google Shape;181;p12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2" name="Google Shape;182;p12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2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4" name="Google Shape;184;p1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5" name="Google Shape;185;p1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6" name="Google Shape;186;p12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87" name="Google Shape;187;p12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88" name="Shape 188"/>
        <p:cNvGrpSpPr/>
        <p:nvPr/>
      </p:nvGrpSpPr>
      <p:grpSpPr>
        <a:xfrm>
          <a:off x="0" y="0"/>
          <a:ext cx="0" cy="0"/>
          <a:chOff x="0" y="0"/>
          <a:chExt cx="0" cy="0"/>
        </a:xfrm>
      </p:grpSpPr>
      <p:sp>
        <p:nvSpPr>
          <p:cNvPr id="189" name="Google Shape;189;p122"/>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0" name="Google Shape;190;p12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122"/>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1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3" name="Google Shape;193;p122"/>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4" name="Google Shape;194;p1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95" name="Google Shape;195;p1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6" name="Google Shape;196;p1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7" name="Google Shape;197;p1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8" name="Google Shape;198;p1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9" name="Google Shape;199;p1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0" name="Google Shape;200;p1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1" name="Google Shape;201;p1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2" name="Google Shape;202;p1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03" name="Google Shape;203;p122"/>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04" name="Google Shape;204;p122"/>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05" name="Google Shape;205;p122"/>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06" name="Shape 206"/>
        <p:cNvGrpSpPr/>
        <p:nvPr/>
      </p:nvGrpSpPr>
      <p:grpSpPr>
        <a:xfrm>
          <a:off x="0" y="0"/>
          <a:ext cx="0" cy="0"/>
          <a:chOff x="0" y="0"/>
          <a:chExt cx="0" cy="0"/>
        </a:xfrm>
      </p:grpSpPr>
      <p:sp>
        <p:nvSpPr>
          <p:cNvPr id="207" name="Google Shape;207;p123"/>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08" name="Google Shape;208;p12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123"/>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1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1" name="Google Shape;211;p123"/>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2" name="Google Shape;212;p1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13" name="Google Shape;213;p12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4" name="Google Shape;214;p1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5" name="Google Shape;215;p12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6" name="Google Shape;216;p1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7" name="Google Shape;217;p1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18" name="Google Shape;218;p1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9" name="Google Shape;219;p12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0" name="Google Shape;220;p1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1" name="Google Shape;221;p123"/>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22" name="Google Shape;222;p123"/>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23" name="Google Shape;223;p123"/>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4" name="Shape 224"/>
        <p:cNvGrpSpPr/>
        <p:nvPr/>
      </p:nvGrpSpPr>
      <p:grpSpPr>
        <a:xfrm>
          <a:off x="0" y="0"/>
          <a:ext cx="0" cy="0"/>
          <a:chOff x="0" y="0"/>
          <a:chExt cx="0" cy="0"/>
        </a:xfrm>
      </p:grpSpPr>
      <p:sp>
        <p:nvSpPr>
          <p:cNvPr id="225" name="Google Shape;225;p12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12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12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12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12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12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12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12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12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4" name="Google Shape;234;p1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35" name="Google Shape;235;p12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6" name="Google Shape;236;p12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7" name="Google Shape;237;p12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8" name="Google Shape;238;p12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9" name="Google Shape;239;p1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0" name="Google Shape;240;p1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1" name="Google Shape;241;p12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2" name="Google Shape;242;p12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243" name="Shape 243"/>
        <p:cNvGrpSpPr/>
        <p:nvPr/>
      </p:nvGrpSpPr>
      <p:grpSpPr>
        <a:xfrm>
          <a:off x="0" y="0"/>
          <a:ext cx="0" cy="0"/>
          <a:chOff x="0" y="0"/>
          <a:chExt cx="0" cy="0"/>
        </a:xfrm>
      </p:grpSpPr>
      <p:pic>
        <p:nvPicPr>
          <p:cNvPr id="244" name="Google Shape;244;p1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45" name="Google Shape;245;p1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1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1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1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1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0" name="Google Shape;250;p1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1" name="Google Shape;251;p1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52" name="Google Shape;252;p1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53" name="Google Shape;253;p1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4" name="Google Shape;254;p12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12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12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7" name="Google Shape;257;p12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12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12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12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1" name="Google Shape;261;p12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62" name="Google Shape;262;p125"/>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63" name="Shape 263"/>
        <p:cNvGrpSpPr/>
        <p:nvPr/>
      </p:nvGrpSpPr>
      <p:grpSpPr>
        <a:xfrm>
          <a:off x="0" y="0"/>
          <a:ext cx="0" cy="0"/>
          <a:chOff x="0" y="0"/>
          <a:chExt cx="0" cy="0"/>
        </a:xfrm>
      </p:grpSpPr>
      <p:pic>
        <p:nvPicPr>
          <p:cNvPr id="264" name="Google Shape;264;p1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65" name="Google Shape;265;p1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6" name="Google Shape;266;p1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7" name="Google Shape;267;p12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8" name="Google Shape;268;p12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9" name="Google Shape;269;p12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0" name="Google Shape;270;p1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1" name="Google Shape;271;p12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72" name="Google Shape;272;p12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3" name="Google Shape;273;p1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4" name="Google Shape;274;p126"/>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126"/>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126"/>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126"/>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126"/>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126"/>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126"/>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126"/>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126"/>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83" name="Google Shape;283;p126"/>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84" name="Google Shape;284;p126"/>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126"/>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 name="Google Shape;286;p126"/>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7" name="Shape 287"/>
        <p:cNvGrpSpPr/>
        <p:nvPr/>
      </p:nvGrpSpPr>
      <p:grpSpPr>
        <a:xfrm>
          <a:off x="0" y="0"/>
          <a:ext cx="0" cy="0"/>
          <a:chOff x="0" y="0"/>
          <a:chExt cx="0" cy="0"/>
        </a:xfrm>
      </p:grpSpPr>
      <p:pic>
        <p:nvPicPr>
          <p:cNvPr id="288" name="Google Shape;288;p1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89" name="Google Shape;289;p1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0" name="Google Shape;290;p12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1" name="Google Shape;291;p12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2" name="Google Shape;292;p12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3" name="Google Shape;293;p12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4" name="Google Shape;294;p12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5" name="Google Shape;295;p12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96" name="Google Shape;296;p1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97" name="Google Shape;297;p1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8" name="Google Shape;298;p127"/>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127"/>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32"/>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32"/>
          <p:cNvGrpSpPr/>
          <p:nvPr/>
        </p:nvGrpSpPr>
        <p:grpSpPr>
          <a:xfrm>
            <a:off x="1" y="5607273"/>
            <a:ext cx="12213728" cy="1252537"/>
            <a:chOff x="-33239" y="5603791"/>
            <a:chExt cx="9160525" cy="1252537"/>
          </a:xfrm>
        </p:grpSpPr>
        <p:sp>
          <p:nvSpPr>
            <p:cNvPr id="22" name="Google Shape;22;p3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3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3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32"/>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3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32"/>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0" name="Shape 300"/>
        <p:cNvGrpSpPr/>
        <p:nvPr/>
      </p:nvGrpSpPr>
      <p:grpSpPr>
        <a:xfrm>
          <a:off x="0" y="0"/>
          <a:ext cx="0" cy="0"/>
          <a:chOff x="0" y="0"/>
          <a:chExt cx="0" cy="0"/>
        </a:xfrm>
      </p:grpSpPr>
      <p:pic>
        <p:nvPicPr>
          <p:cNvPr id="301" name="Google Shape;301;p128"/>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02" name="Google Shape;302;p12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3" name="Google Shape;303;p12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12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5" name="Google Shape;305;p12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6" name="Google Shape;306;p12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07" name="Google Shape;307;p12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8" name="Google Shape;308;p12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09" name="Google Shape;309;p12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0" name="Google Shape;310;p1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1" name="Google Shape;311;p128"/>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2" name="Google Shape;312;p128"/>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13" name="Shape 313"/>
        <p:cNvGrpSpPr/>
        <p:nvPr/>
      </p:nvGrpSpPr>
      <p:grpSpPr>
        <a:xfrm>
          <a:off x="0" y="0"/>
          <a:ext cx="0" cy="0"/>
          <a:chOff x="0" y="0"/>
          <a:chExt cx="0" cy="0"/>
        </a:xfrm>
      </p:grpSpPr>
      <p:pic>
        <p:nvPicPr>
          <p:cNvPr id="314" name="Google Shape;314;p12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5" name="Google Shape;315;p12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12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7" name="Google Shape;317;p1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8" name="Google Shape;318;p1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9" name="Google Shape;319;p12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0" name="Google Shape;320;p12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12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22" name="Google Shape;322;p12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23" name="Google Shape;323;p1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4" name="Google Shape;324;p129"/>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129"/>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129"/>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129"/>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129"/>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129"/>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0" name="Google Shape;330;p129"/>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1" name="Shape 331"/>
        <p:cNvGrpSpPr/>
        <p:nvPr/>
      </p:nvGrpSpPr>
      <p:grpSpPr>
        <a:xfrm>
          <a:off x="0" y="0"/>
          <a:ext cx="0" cy="0"/>
          <a:chOff x="0" y="0"/>
          <a:chExt cx="0" cy="0"/>
        </a:xfrm>
      </p:grpSpPr>
      <p:pic>
        <p:nvPicPr>
          <p:cNvPr id="332" name="Google Shape;332;p13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33" name="Google Shape;333;p13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4" name="Google Shape;334;p13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5" name="Google Shape;335;p130"/>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6" name="Google Shape;336;p13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37" name="Google Shape;337;p13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8" name="Google Shape;338;p1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9" name="Google Shape;339;p1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0" name="Google Shape;340;p1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1" name="Google Shape;341;p1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2" name="Google Shape;342;p130"/>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43" name="Shape 343"/>
        <p:cNvGrpSpPr/>
        <p:nvPr/>
      </p:nvGrpSpPr>
      <p:grpSpPr>
        <a:xfrm>
          <a:off x="0" y="0"/>
          <a:ext cx="0" cy="0"/>
          <a:chOff x="0" y="0"/>
          <a:chExt cx="0" cy="0"/>
        </a:xfrm>
      </p:grpSpPr>
      <p:pic>
        <p:nvPicPr>
          <p:cNvPr id="344" name="Google Shape;344;p13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5" name="Google Shape;345;p1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13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7" name="Google Shape;347;p131"/>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8" name="Google Shape;348;p13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9" name="Google Shape;349;p13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0" name="Google Shape;350;p13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1" name="Google Shape;351;p13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52" name="Google Shape;352;p1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3" name="Google Shape;353;p1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4" name="Google Shape;354;p131"/>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31"/>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56" name="Shape 356"/>
        <p:cNvGrpSpPr/>
        <p:nvPr/>
      </p:nvGrpSpPr>
      <p:grpSpPr>
        <a:xfrm>
          <a:off x="0" y="0"/>
          <a:ext cx="0" cy="0"/>
          <a:chOff x="0" y="0"/>
          <a:chExt cx="0" cy="0"/>
        </a:xfrm>
      </p:grpSpPr>
      <p:sp>
        <p:nvSpPr>
          <p:cNvPr id="357" name="Google Shape;357;p132"/>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58" name="Google Shape;358;p132"/>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9" name="Google Shape;359;p1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4" name="Shape 364"/>
        <p:cNvGrpSpPr/>
        <p:nvPr/>
      </p:nvGrpSpPr>
      <p:grpSpPr>
        <a:xfrm>
          <a:off x="0" y="0"/>
          <a:ext cx="0" cy="0"/>
          <a:chOff x="0" y="0"/>
          <a:chExt cx="0" cy="0"/>
        </a:xfrm>
      </p:grpSpPr>
      <p:sp>
        <p:nvSpPr>
          <p:cNvPr id="365" name="Google Shape;365;p3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 name="Google Shape;366;p3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3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3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p3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3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3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3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Google Shape;373;p3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4" name="Google Shape;374;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75" name="Google Shape;375;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6" name="Google Shape;376;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7" name="Google Shape;377;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8" name="Google Shape;378;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9" name="Google Shape;379;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0" name="Google Shape;380;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1" name="Google Shape;381;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2" name="Google Shape;382;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83" name="Shape 383"/>
        <p:cNvGrpSpPr/>
        <p:nvPr/>
      </p:nvGrpSpPr>
      <p:grpSpPr>
        <a:xfrm>
          <a:off x="0" y="0"/>
          <a:ext cx="0" cy="0"/>
          <a:chOff x="0" y="0"/>
          <a:chExt cx="0" cy="0"/>
        </a:xfrm>
      </p:grpSpPr>
      <p:sp>
        <p:nvSpPr>
          <p:cNvPr id="384" name="Google Shape;384;p2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385" name="Google Shape;385;p2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6" name="Google Shape;386;p2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8" name="Google Shape;388;p2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9" name="Google Shape;389;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0" name="Google Shape;390;p2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1" name="Google Shape;391;p2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2" name="Google Shape;392;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3" name="Google Shape;393;p2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5" name="Google Shape;395;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6" name="Google Shape;396;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7" name="Google Shape;397;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98" name="Google Shape;398;p2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99" name="Google Shape;399;p2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0" name="Google Shape;400;p2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01" name="Shape 401"/>
        <p:cNvGrpSpPr/>
        <p:nvPr/>
      </p:nvGrpSpPr>
      <p:grpSpPr>
        <a:xfrm>
          <a:off x="0" y="0"/>
          <a:ext cx="0" cy="0"/>
          <a:chOff x="0" y="0"/>
          <a:chExt cx="0" cy="0"/>
        </a:xfrm>
      </p:grpSpPr>
      <p:sp>
        <p:nvSpPr>
          <p:cNvPr id="402" name="Google Shape;402;p3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30"/>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5" name="Google Shape;405;p30"/>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06" name="Google Shape;406;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07" name="Google Shape;407;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8" name="Google Shape;408;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9" name="Google Shape;409;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0" name="Google Shape;410;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1" name="Google Shape;411;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12" name="Google Shape;412;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3" name="Google Shape;413;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14" name="Google Shape;414;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15" name="Google Shape;415;p3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16" name="Google Shape;416;p3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17" name="Google Shape;417;p3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18" name="Google Shape;418;p3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9" name="Shape 419"/>
        <p:cNvGrpSpPr/>
        <p:nvPr/>
      </p:nvGrpSpPr>
      <p:grpSpPr>
        <a:xfrm>
          <a:off x="0" y="0"/>
          <a:ext cx="0" cy="0"/>
          <a:chOff x="0" y="0"/>
          <a:chExt cx="0" cy="0"/>
        </a:xfrm>
      </p:grpSpPr>
      <p:sp>
        <p:nvSpPr>
          <p:cNvPr id="420" name="Google Shape;420;p1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1" name="Google Shape;421;p1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22" name="Google Shape;422;p115"/>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23" name="Google Shape;423;p1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4" name="Google Shape;424;p11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5" name="Google Shape;425;p1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6" name="Google Shape;426;p11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7" name="Google Shape;427;p1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28" name="Google Shape;428;p115"/>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9" name="Google Shape;429;p115"/>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0" name="Google Shape;430;p115"/>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1" name="Google Shape;431;p115"/>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32" name="Google Shape;432;p115"/>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33" name="Google Shape;433;p115"/>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4" name="Google Shape;434;p115"/>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p115"/>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6" name="Google Shape;436;p115"/>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7" name="Google Shape;437;p115"/>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115"/>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9" name="Shape 439"/>
        <p:cNvGrpSpPr/>
        <p:nvPr/>
      </p:nvGrpSpPr>
      <p:grpSpPr>
        <a:xfrm>
          <a:off x="0" y="0"/>
          <a:ext cx="0" cy="0"/>
          <a:chOff x="0" y="0"/>
          <a:chExt cx="0" cy="0"/>
        </a:xfrm>
      </p:grpSpPr>
      <p:pic>
        <p:nvPicPr>
          <p:cNvPr id="440" name="Google Shape;440;p116"/>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41" name="Google Shape;441;p1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2" name="Google Shape;442;p116"/>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43" name="Google Shape;443;p1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11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5" name="Google Shape;445;p11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6" name="Google Shape;446;p11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7" name="Google Shape;447;p11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48" name="Google Shape;448;p116"/>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9" name="Google Shape;449;p116"/>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0" name="Google Shape;450;p116"/>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51" name="Google Shape;451;p116"/>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52" name="Google Shape;452;p116"/>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3" name="Google Shape;453;p116"/>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4" name="Google Shape;454;p116"/>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5" name="Google Shape;455;p116"/>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6" name="Google Shape;456;p116"/>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62"/>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62"/>
          <p:cNvGrpSpPr/>
          <p:nvPr/>
        </p:nvGrpSpPr>
        <p:grpSpPr>
          <a:xfrm>
            <a:off x="0" y="5607273"/>
            <a:ext cx="12214159" cy="1252536"/>
            <a:chOff x="-33239" y="5603791"/>
            <a:chExt cx="9160619" cy="1252536"/>
          </a:xfrm>
        </p:grpSpPr>
        <p:sp>
          <p:nvSpPr>
            <p:cNvPr id="31" name="Google Shape;31;p62"/>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62"/>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6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62"/>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62"/>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62"/>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57" name="Shape 457"/>
        <p:cNvGrpSpPr/>
        <p:nvPr/>
      </p:nvGrpSpPr>
      <p:grpSpPr>
        <a:xfrm>
          <a:off x="0" y="0"/>
          <a:ext cx="0" cy="0"/>
          <a:chOff x="0" y="0"/>
          <a:chExt cx="0" cy="0"/>
        </a:xfrm>
      </p:grpSpPr>
      <p:sp>
        <p:nvSpPr>
          <p:cNvPr id="458" name="Google Shape;458;p117"/>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9" name="Google Shape;459;p117"/>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0" name="Google Shape;460;p117"/>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61" name="Google Shape;461;p117"/>
          <p:cNvGrpSpPr/>
          <p:nvPr/>
        </p:nvGrpSpPr>
        <p:grpSpPr>
          <a:xfrm>
            <a:off x="1" y="5607273"/>
            <a:ext cx="12196128" cy="83414"/>
            <a:chOff x="-33239" y="5603791"/>
            <a:chExt cx="9147325" cy="83414"/>
          </a:xfrm>
        </p:grpSpPr>
        <p:cxnSp>
          <p:nvCxnSpPr>
            <p:cNvPr id="462" name="Google Shape;462;p11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63" name="Google Shape;463;p11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69" name="Shape 469"/>
        <p:cNvGrpSpPr/>
        <p:nvPr/>
      </p:nvGrpSpPr>
      <p:grpSpPr>
        <a:xfrm>
          <a:off x="0" y="0"/>
          <a:ext cx="0" cy="0"/>
          <a:chOff x="0" y="0"/>
          <a:chExt cx="0" cy="0"/>
        </a:xfrm>
      </p:grpSpPr>
      <p:sp>
        <p:nvSpPr>
          <p:cNvPr id="470" name="Google Shape;470;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71" name="Google Shape;471;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2" name="Google Shape;472;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73" name="Google Shape;473;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4" name="Google Shape;474;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75" name="Google Shape;475;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76" name="Google Shape;476;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77" name="Google Shape;477;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78" name="Google Shape;478;p42"/>
          <p:cNvSpPr/>
          <p:nvPr>
            <p:ph idx="2" type="pic"/>
          </p:nvPr>
        </p:nvSpPr>
        <p:spPr>
          <a:xfrm>
            <a:off x="9282749" y="1283634"/>
            <a:ext cx="2377440" cy="3172968"/>
          </a:xfrm>
          <a:prstGeom prst="rect">
            <a:avLst/>
          </a:prstGeom>
          <a:noFill/>
          <a:ln>
            <a:noFill/>
          </a:ln>
        </p:spPr>
      </p:sp>
      <p:sp>
        <p:nvSpPr>
          <p:cNvPr id="479" name="Google Shape;479;p42"/>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0" name="Google Shape;480;p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1" name="Google Shape;481;p4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p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4" name="Google Shape;484;p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5" name="Google Shape;485;p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6" name="Google Shape;486;p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7" name="Google Shape;487;p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488" name="Shape 488"/>
        <p:cNvGrpSpPr/>
        <p:nvPr/>
      </p:nvGrpSpPr>
      <p:grpSpPr>
        <a:xfrm>
          <a:off x="0" y="0"/>
          <a:ext cx="0" cy="0"/>
          <a:chOff x="0" y="0"/>
          <a:chExt cx="0" cy="0"/>
        </a:xfrm>
      </p:grpSpPr>
      <p:sp>
        <p:nvSpPr>
          <p:cNvPr id="489" name="Google Shape;489;p4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4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4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4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45"/>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497" name="Google Shape;497;p45"/>
          <p:cNvSpPr/>
          <p:nvPr>
            <p:ph idx="2" type="pic"/>
          </p:nvPr>
        </p:nvSpPr>
        <p:spPr>
          <a:xfrm>
            <a:off x="9282749" y="1283634"/>
            <a:ext cx="2377500" cy="2746800"/>
          </a:xfrm>
          <a:prstGeom prst="rect">
            <a:avLst/>
          </a:prstGeom>
          <a:noFill/>
          <a:ln>
            <a:noFill/>
          </a:ln>
        </p:spPr>
      </p:sp>
      <p:sp>
        <p:nvSpPr>
          <p:cNvPr id="498" name="Google Shape;498;p45"/>
          <p:cNvSpPr txBox="1"/>
          <p:nvPr>
            <p:ph idx="1" type="body"/>
          </p:nvPr>
        </p:nvSpPr>
        <p:spPr>
          <a:xfrm>
            <a:off x="8963526" y="4168797"/>
            <a:ext cx="3038100" cy="2076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99" name="Google Shape;499;p45"/>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2pPr>
            <a:lvl3pPr indent="-431800" lvl="2" marL="13716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3pPr>
            <a:lvl4pPr indent="-431800" lvl="3" marL="18288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4pPr>
            <a:lvl5pPr indent="-431800" lvl="4" marL="22860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with page">
  <p:cSld name="3_Reading tip with page">
    <p:spTree>
      <p:nvGrpSpPr>
        <p:cNvPr id="500" name="Shape 500"/>
        <p:cNvGrpSpPr/>
        <p:nvPr/>
      </p:nvGrpSpPr>
      <p:grpSpPr>
        <a:xfrm>
          <a:off x="0" y="0"/>
          <a:ext cx="0" cy="0"/>
          <a:chOff x="0" y="0"/>
          <a:chExt cx="0" cy="0"/>
        </a:xfrm>
      </p:grpSpPr>
      <p:sp>
        <p:nvSpPr>
          <p:cNvPr id="501" name="Google Shape;501;p4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2" name="Google Shape;502;p4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03" name="Google Shape;503;p4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04" name="Google Shape;504;p4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05" name="Google Shape;505;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6" name="Google Shape;506;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7" name="Google Shape;507;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8" name="Google Shape;508;p4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09" name="Google Shape;509;p46"/>
          <p:cNvSpPr txBox="1"/>
          <p:nvPr>
            <p:ph idx="1" type="body"/>
          </p:nvPr>
        </p:nvSpPr>
        <p:spPr>
          <a:xfrm>
            <a:off x="190275" y="1703829"/>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0" name="Google Shape;510;p46"/>
          <p:cNvSpPr/>
          <p:nvPr>
            <p:ph idx="2" type="pic"/>
          </p:nvPr>
        </p:nvSpPr>
        <p:spPr>
          <a:xfrm>
            <a:off x="8855242" y="1283634"/>
            <a:ext cx="3146400" cy="2534400"/>
          </a:xfrm>
          <a:prstGeom prst="rect">
            <a:avLst/>
          </a:prstGeom>
          <a:noFill/>
          <a:ln>
            <a:noFill/>
          </a:ln>
        </p:spPr>
      </p:sp>
      <p:sp>
        <p:nvSpPr>
          <p:cNvPr id="511" name="Google Shape;511;p46"/>
          <p:cNvSpPr txBox="1"/>
          <p:nvPr>
            <p:ph idx="3" type="body"/>
          </p:nvPr>
        </p:nvSpPr>
        <p:spPr>
          <a:xfrm>
            <a:off x="9221202" y="4010927"/>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2" name="Google Shape;512;p46"/>
          <p:cNvSpPr txBox="1"/>
          <p:nvPr>
            <p:ph idx="4" type="body"/>
          </p:nvPr>
        </p:nvSpPr>
        <p:spPr>
          <a:xfrm>
            <a:off x="5751321" y="1703825"/>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3" name="Google Shape;513;p46"/>
          <p:cNvSpPr txBox="1"/>
          <p:nvPr>
            <p:ph idx="5" type="body"/>
          </p:nvPr>
        </p:nvSpPr>
        <p:spPr>
          <a:xfrm>
            <a:off x="2970798" y="1703825"/>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4" name="Google Shape;514;p46"/>
          <p:cNvSpPr txBox="1"/>
          <p:nvPr>
            <p:ph idx="6" type="body"/>
          </p:nvPr>
        </p:nvSpPr>
        <p:spPr>
          <a:xfrm>
            <a:off x="190275" y="5118848"/>
            <a:ext cx="8162700" cy="898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8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81"/>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81"/>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8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8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8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8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8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81"/>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81"/>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81"/>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81"/>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81"/>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8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8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8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8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8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8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8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82"/>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82"/>
          <p:cNvSpPr/>
          <p:nvPr>
            <p:ph idx="2" type="pic"/>
          </p:nvPr>
        </p:nvSpPr>
        <p:spPr>
          <a:xfrm>
            <a:off x="8832388" y="1251284"/>
            <a:ext cx="3251581" cy="2498913"/>
          </a:xfrm>
          <a:prstGeom prst="rect">
            <a:avLst/>
          </a:prstGeom>
          <a:noFill/>
          <a:ln>
            <a:noFill/>
          </a:ln>
        </p:spPr>
      </p:sp>
      <p:sp>
        <p:nvSpPr>
          <p:cNvPr id="540" name="Google Shape;540;p82"/>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8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8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8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8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8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83"/>
          <p:cNvSpPr/>
          <p:nvPr>
            <p:ph idx="2" type="pic"/>
          </p:nvPr>
        </p:nvSpPr>
        <p:spPr>
          <a:xfrm>
            <a:off x="9093038" y="1058781"/>
            <a:ext cx="2715768" cy="2715768"/>
          </a:xfrm>
          <a:prstGeom prst="rect">
            <a:avLst/>
          </a:prstGeom>
          <a:noFill/>
          <a:ln>
            <a:noFill/>
          </a:ln>
        </p:spPr>
      </p:sp>
      <p:sp>
        <p:nvSpPr>
          <p:cNvPr id="551" name="Google Shape;551;p8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8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8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8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8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8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8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8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84"/>
          <p:cNvSpPr/>
          <p:nvPr>
            <p:ph idx="2" type="pic"/>
          </p:nvPr>
        </p:nvSpPr>
        <p:spPr>
          <a:xfrm>
            <a:off x="8953152" y="1444919"/>
            <a:ext cx="2916936" cy="2596896"/>
          </a:xfrm>
          <a:prstGeom prst="rect">
            <a:avLst/>
          </a:prstGeom>
          <a:noFill/>
          <a:ln>
            <a:noFill/>
          </a:ln>
        </p:spPr>
      </p:sp>
      <p:sp>
        <p:nvSpPr>
          <p:cNvPr id="561" name="Google Shape;561;p84"/>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8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8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8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8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84"/>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85"/>
          <p:cNvSpPr/>
          <p:nvPr>
            <p:ph idx="2" type="pic"/>
          </p:nvPr>
        </p:nvSpPr>
        <p:spPr>
          <a:xfrm>
            <a:off x="9810967" y="1562916"/>
            <a:ext cx="1152144" cy="1143000"/>
          </a:xfrm>
          <a:prstGeom prst="rect">
            <a:avLst/>
          </a:prstGeom>
          <a:noFill/>
          <a:ln>
            <a:noFill/>
          </a:ln>
        </p:spPr>
      </p:sp>
      <p:sp>
        <p:nvSpPr>
          <p:cNvPr id="572" name="Google Shape;572;p85"/>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85"/>
          <p:cNvSpPr/>
          <p:nvPr>
            <p:ph idx="3" type="pic"/>
          </p:nvPr>
        </p:nvSpPr>
        <p:spPr>
          <a:xfrm>
            <a:off x="9757009" y="3260706"/>
            <a:ext cx="1216152" cy="987552"/>
          </a:xfrm>
          <a:prstGeom prst="rect">
            <a:avLst/>
          </a:prstGeom>
          <a:noFill/>
          <a:ln>
            <a:noFill/>
          </a:ln>
        </p:spPr>
      </p:sp>
      <p:sp>
        <p:nvSpPr>
          <p:cNvPr id="574" name="Google Shape;574;p85"/>
          <p:cNvSpPr/>
          <p:nvPr>
            <p:ph idx="4" type="pic"/>
          </p:nvPr>
        </p:nvSpPr>
        <p:spPr>
          <a:xfrm>
            <a:off x="9810967" y="4777725"/>
            <a:ext cx="1143000" cy="1143000"/>
          </a:xfrm>
          <a:prstGeom prst="rect">
            <a:avLst/>
          </a:prstGeom>
          <a:noFill/>
          <a:ln>
            <a:noFill/>
          </a:ln>
        </p:spPr>
      </p:sp>
      <p:cxnSp>
        <p:nvCxnSpPr>
          <p:cNvPr id="575" name="Google Shape;575;p8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8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8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8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8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8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8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8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8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86"/>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86"/>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86"/>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8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8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8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86"/>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86"/>
          <p:cNvSpPr/>
          <p:nvPr>
            <p:ph idx="2" type="pic"/>
          </p:nvPr>
        </p:nvSpPr>
        <p:spPr>
          <a:xfrm>
            <a:off x="9209369" y="1251283"/>
            <a:ext cx="2404501" cy="2950013"/>
          </a:xfrm>
          <a:prstGeom prst="rect">
            <a:avLst/>
          </a:prstGeom>
          <a:noFill/>
          <a:ln>
            <a:noFill/>
          </a:ln>
        </p:spPr>
      </p:sp>
      <p:sp>
        <p:nvSpPr>
          <p:cNvPr id="593" name="Google Shape;593;p86"/>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86"/>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86"/>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3"/>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3"/>
          <p:cNvGrpSpPr/>
          <p:nvPr/>
        </p:nvGrpSpPr>
        <p:grpSpPr>
          <a:xfrm>
            <a:off x="1" y="5607273"/>
            <a:ext cx="12213728" cy="1252537"/>
            <a:chOff x="-33239" y="5603791"/>
            <a:chExt cx="9160525" cy="1252537"/>
          </a:xfrm>
        </p:grpSpPr>
        <p:sp>
          <p:nvSpPr>
            <p:cNvPr id="40" name="Google Shape;40;p63"/>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3"/>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3"/>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3"/>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3"/>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8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87"/>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87"/>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87"/>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87"/>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8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8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8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8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8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8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8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8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8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89"/>
          <p:cNvSpPr/>
          <p:nvPr>
            <p:ph idx="2" type="pic"/>
          </p:nvPr>
        </p:nvSpPr>
        <p:spPr>
          <a:xfrm>
            <a:off x="8916576" y="1661249"/>
            <a:ext cx="2990088" cy="2715768"/>
          </a:xfrm>
          <a:prstGeom prst="rect">
            <a:avLst/>
          </a:prstGeom>
          <a:noFill/>
          <a:ln>
            <a:noFill/>
          </a:ln>
        </p:spPr>
      </p:sp>
      <p:sp>
        <p:nvSpPr>
          <p:cNvPr id="614" name="Google Shape;614;p89"/>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89"/>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89"/>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89"/>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9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9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9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9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9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9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9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90"/>
          <p:cNvSpPr/>
          <p:nvPr>
            <p:ph idx="2" type="pic"/>
          </p:nvPr>
        </p:nvSpPr>
        <p:spPr>
          <a:xfrm>
            <a:off x="9093038" y="1058781"/>
            <a:ext cx="2715768" cy="2715768"/>
          </a:xfrm>
          <a:prstGeom prst="rect">
            <a:avLst/>
          </a:prstGeom>
          <a:noFill/>
          <a:ln>
            <a:noFill/>
          </a:ln>
        </p:spPr>
      </p:sp>
      <p:sp>
        <p:nvSpPr>
          <p:cNvPr id="628" name="Google Shape;628;p90"/>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90"/>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90"/>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90"/>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90"/>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90"/>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90"/>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9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91"/>
          <p:cNvSpPr/>
          <p:nvPr>
            <p:ph idx="2" type="pic"/>
          </p:nvPr>
        </p:nvSpPr>
        <p:spPr>
          <a:xfrm>
            <a:off x="9510134" y="1431036"/>
            <a:ext cx="1965960" cy="3995928"/>
          </a:xfrm>
          <a:prstGeom prst="rect">
            <a:avLst/>
          </a:prstGeom>
          <a:noFill/>
          <a:ln>
            <a:noFill/>
          </a:ln>
        </p:spPr>
      </p:sp>
      <p:cxnSp>
        <p:nvCxnSpPr>
          <p:cNvPr id="638" name="Google Shape;638;p9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9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9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9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91"/>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91"/>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91"/>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91"/>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91"/>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91"/>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91"/>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91"/>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side bar">
  <p:cSld name="2 reading tip with side bar">
    <p:spTree>
      <p:nvGrpSpPr>
        <p:cNvPr id="658" name="Shape 658"/>
        <p:cNvGrpSpPr/>
        <p:nvPr/>
      </p:nvGrpSpPr>
      <p:grpSpPr>
        <a:xfrm>
          <a:off x="0" y="0"/>
          <a:ext cx="0" cy="0"/>
          <a:chOff x="0" y="0"/>
          <a:chExt cx="0" cy="0"/>
        </a:xfrm>
      </p:grpSpPr>
      <p:sp>
        <p:nvSpPr>
          <p:cNvPr id="659" name="Google Shape;659;p4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p48"/>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1" name="Google Shape;661;p48"/>
          <p:cNvSpPr txBox="1"/>
          <p:nvPr>
            <p:ph idx="2" type="body"/>
          </p:nvPr>
        </p:nvSpPr>
        <p:spPr>
          <a:xfrm>
            <a:off x="230115" y="1577339"/>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2" name="Google Shape;662;p48"/>
          <p:cNvSpPr txBox="1"/>
          <p:nvPr>
            <p:ph idx="3" type="body"/>
          </p:nvPr>
        </p:nvSpPr>
        <p:spPr>
          <a:xfrm>
            <a:off x="230115" y="3988898"/>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3" name="Google Shape;663;p48"/>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64" name="Google Shape;664;p4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5" name="Google Shape;665;p4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66" name="Google Shape;666;p4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67" name="Google Shape;667;p4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68" name="Google Shape;668;p4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69" name="Google Shape;669;p4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70" name="Google Shape;670;p4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71" name="Shape 671"/>
        <p:cNvGrpSpPr/>
        <p:nvPr/>
      </p:nvGrpSpPr>
      <p:grpSpPr>
        <a:xfrm>
          <a:off x="0" y="0"/>
          <a:ext cx="0" cy="0"/>
          <a:chOff x="0" y="0"/>
          <a:chExt cx="0" cy="0"/>
        </a:xfrm>
      </p:grpSpPr>
      <p:sp>
        <p:nvSpPr>
          <p:cNvPr id="672" name="Google Shape;672;p9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p92"/>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92"/>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75" name="Google Shape;675;p92"/>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6" name="Google Shape;676;p92"/>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77" name="Google Shape;677;p92"/>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78" name="Google Shape;678;p9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79" name="Google Shape;679;p9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0" name="Google Shape;680;p9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1" name="Google Shape;681;p92"/>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682" name="Google Shape;682;p92"/>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683" name="Google Shape;683;p92"/>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4" name="Google Shape;684;p92"/>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5" name="Google Shape;685;p92"/>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92"/>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92"/>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688" name="Shape 688"/>
        <p:cNvGrpSpPr/>
        <p:nvPr/>
      </p:nvGrpSpPr>
      <p:grpSpPr>
        <a:xfrm>
          <a:off x="0" y="0"/>
          <a:ext cx="0" cy="0"/>
          <a:chOff x="0" y="0"/>
          <a:chExt cx="0" cy="0"/>
        </a:xfrm>
      </p:grpSpPr>
      <p:sp>
        <p:nvSpPr>
          <p:cNvPr id="689" name="Google Shape;689;p9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0" name="Google Shape;690;p93"/>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93"/>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93"/>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93" name="Google Shape;693;p93"/>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4" name="Google Shape;694;p93"/>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95" name="Google Shape;695;p93"/>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96" name="Google Shape;696;p9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7" name="Google Shape;697;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8" name="Google Shape;698;p9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9" name="Google Shape;699;p93"/>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00" name="Google Shape;700;p93"/>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1" name="Google Shape;701;p93"/>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93"/>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3" name="Google Shape;703;p93"/>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04" name="Shape 704"/>
        <p:cNvGrpSpPr/>
        <p:nvPr/>
      </p:nvGrpSpPr>
      <p:grpSpPr>
        <a:xfrm>
          <a:off x="0" y="0"/>
          <a:ext cx="0" cy="0"/>
          <a:chOff x="0" y="0"/>
          <a:chExt cx="0" cy="0"/>
        </a:xfrm>
      </p:grpSpPr>
      <p:sp>
        <p:nvSpPr>
          <p:cNvPr id="705" name="Google Shape;705;p94"/>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6" name="Google Shape;706;p94"/>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7" name="Google Shape;707;p94"/>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08" name="Google Shape;708;p94"/>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09" name="Google Shape;709;p9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10" name="Google Shape;710;p94"/>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11" name="Google Shape;711;p94"/>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12" name="Google Shape;712;p94"/>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13" name="Google Shape;713;p94"/>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94"/>
          <p:cNvSpPr/>
          <p:nvPr>
            <p:ph idx="2" type="pic"/>
          </p:nvPr>
        </p:nvSpPr>
        <p:spPr>
          <a:xfrm>
            <a:off x="457146" y="524736"/>
            <a:ext cx="2514600" cy="2935224"/>
          </a:xfrm>
          <a:prstGeom prst="rect">
            <a:avLst/>
          </a:prstGeom>
          <a:noFill/>
          <a:ln>
            <a:noFill/>
          </a:ln>
        </p:spPr>
      </p:sp>
      <p:sp>
        <p:nvSpPr>
          <p:cNvPr id="715" name="Google Shape;715;p94"/>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16" name="Shape 716"/>
        <p:cNvGrpSpPr/>
        <p:nvPr/>
      </p:nvGrpSpPr>
      <p:grpSpPr>
        <a:xfrm>
          <a:off x="0" y="0"/>
          <a:ext cx="0" cy="0"/>
          <a:chOff x="0" y="0"/>
          <a:chExt cx="0" cy="0"/>
        </a:xfrm>
      </p:grpSpPr>
      <p:sp>
        <p:nvSpPr>
          <p:cNvPr id="717" name="Google Shape;717;p9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8" name="Google Shape;718;p95"/>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95"/>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95"/>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95"/>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2" name="Google Shape;722;p9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3" name="Google Shape;723;p9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4" name="Google Shape;724;p9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5" name="Google Shape;725;p9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26" name="Google Shape;726;p9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27" name="Google Shape;727;p9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28" name="Google Shape;728;p9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64"/>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48" name="Google Shape;48;p64"/>
          <p:cNvGrpSpPr/>
          <p:nvPr/>
        </p:nvGrpSpPr>
        <p:grpSpPr>
          <a:xfrm>
            <a:off x="1" y="5607273"/>
            <a:ext cx="12213728" cy="1252537"/>
            <a:chOff x="-33239" y="5603791"/>
            <a:chExt cx="9160525" cy="1252537"/>
          </a:xfrm>
        </p:grpSpPr>
        <p:sp>
          <p:nvSpPr>
            <p:cNvPr id="49" name="Google Shape;49;p6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6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6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6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6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64"/>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29" name="Shape 729"/>
        <p:cNvGrpSpPr/>
        <p:nvPr/>
      </p:nvGrpSpPr>
      <p:grpSpPr>
        <a:xfrm>
          <a:off x="0" y="0"/>
          <a:ext cx="0" cy="0"/>
          <a:chOff x="0" y="0"/>
          <a:chExt cx="0" cy="0"/>
        </a:xfrm>
      </p:grpSpPr>
      <p:sp>
        <p:nvSpPr>
          <p:cNvPr id="730" name="Google Shape;730;p9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31" name="Google Shape;731;p96"/>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32" name="Google Shape;732;p9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3" name="Google Shape;733;p96"/>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4" name="Google Shape;734;p9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5" name="Google Shape;735;p9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36" name="Google Shape;736;p9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37" name="Google Shape;737;p9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38" name="Shape 738"/>
        <p:cNvGrpSpPr/>
        <p:nvPr/>
      </p:nvGrpSpPr>
      <p:grpSpPr>
        <a:xfrm>
          <a:off x="0" y="0"/>
          <a:ext cx="0" cy="0"/>
          <a:chOff x="0" y="0"/>
          <a:chExt cx="0" cy="0"/>
        </a:xfrm>
      </p:grpSpPr>
      <p:sp>
        <p:nvSpPr>
          <p:cNvPr id="739" name="Google Shape;739;p9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40" name="Google Shape;740;p9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1" name="Google Shape;741;p9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42" name="Google Shape;742;p9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3" name="Google Shape;743;p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4" name="Google Shape;744;p9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5" name="Google Shape;745;p9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46" name="Google Shape;746;p9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47" name="Shape 747"/>
        <p:cNvGrpSpPr/>
        <p:nvPr/>
      </p:nvGrpSpPr>
      <p:grpSpPr>
        <a:xfrm>
          <a:off x="0" y="0"/>
          <a:ext cx="0" cy="0"/>
          <a:chOff x="0" y="0"/>
          <a:chExt cx="0" cy="0"/>
        </a:xfrm>
      </p:grpSpPr>
      <p:sp>
        <p:nvSpPr>
          <p:cNvPr id="748" name="Google Shape;748;p9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49" name="Google Shape;749;p9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50" name="Google Shape;750;p98"/>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51" name="Google Shape;751;p9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52" name="Google Shape;752;p9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53" name="Google Shape;753;p98"/>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54" name="Google Shape;754;p98"/>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55" name="Google Shape;755;p9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56" name="Shape 756"/>
        <p:cNvGrpSpPr/>
        <p:nvPr/>
      </p:nvGrpSpPr>
      <p:grpSpPr>
        <a:xfrm>
          <a:off x="0" y="0"/>
          <a:ext cx="0" cy="0"/>
          <a:chOff x="0" y="0"/>
          <a:chExt cx="0" cy="0"/>
        </a:xfrm>
      </p:grpSpPr>
      <p:sp>
        <p:nvSpPr>
          <p:cNvPr id="757" name="Google Shape;757;p99"/>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58" name="Google Shape;758;p99"/>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9" name="Google Shape;759;p99"/>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60" name="Google Shape;760;p9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61" name="Google Shape;761;p9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62" name="Google Shape;762;p99"/>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63" name="Google Shape;763;p99"/>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64" name="Google Shape;764;p9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65" name="Google Shape;765;p99"/>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99"/>
          <p:cNvSpPr/>
          <p:nvPr>
            <p:ph idx="2" type="pic"/>
          </p:nvPr>
        </p:nvSpPr>
        <p:spPr>
          <a:xfrm>
            <a:off x="457146" y="524736"/>
            <a:ext cx="2514600" cy="2935224"/>
          </a:xfrm>
          <a:prstGeom prst="rect">
            <a:avLst/>
          </a:prstGeom>
          <a:noFill/>
          <a:ln>
            <a:noFill/>
          </a:ln>
        </p:spPr>
      </p:sp>
      <p:sp>
        <p:nvSpPr>
          <p:cNvPr id="767" name="Google Shape;767;p99"/>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73" name="Shape 773"/>
        <p:cNvGrpSpPr/>
        <p:nvPr/>
      </p:nvGrpSpPr>
      <p:grpSpPr>
        <a:xfrm>
          <a:off x="0" y="0"/>
          <a:ext cx="0" cy="0"/>
          <a:chOff x="0" y="0"/>
          <a:chExt cx="0" cy="0"/>
        </a:xfrm>
      </p:grpSpPr>
      <p:sp>
        <p:nvSpPr>
          <p:cNvPr id="774" name="Google Shape;774;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5" name="Google Shape;775;p5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6" name="Google Shape;776;p50"/>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77" name="Google Shape;777;p5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78" name="Google Shape;778;p5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9" name="Google Shape;779;p5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0" name="Google Shape;780;p5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1" name="Google Shape;781;p5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2" name="Google Shape;782;p5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83" name="Google Shape;783;p5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84" name="Google Shape;784;p5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85" name="Google Shape;785;p5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86" name="Shape 786"/>
        <p:cNvGrpSpPr/>
        <p:nvPr/>
      </p:nvGrpSpPr>
      <p:grpSpPr>
        <a:xfrm>
          <a:off x="0" y="0"/>
          <a:ext cx="0" cy="0"/>
          <a:chOff x="0" y="0"/>
          <a:chExt cx="0" cy="0"/>
        </a:xfrm>
      </p:grpSpPr>
      <p:pic>
        <p:nvPicPr>
          <p:cNvPr id="787" name="Google Shape;787;p5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88" name="Google Shape;788;p5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9" name="Google Shape;789;p5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0" name="Google Shape;790;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1" name="Google Shape;791;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2" name="Google Shape;792;p5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93" name="Google Shape;793;p5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4" name="Google Shape;794;p5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95" name="Google Shape;795;p5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96" name="Google Shape;796;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7" name="Google Shape;797;p5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p5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p5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5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5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5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5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4" name="Google Shape;804;p5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5" name="Google Shape;805;p53"/>
          <p:cNvSpPr/>
          <p:nvPr>
            <p:ph idx="9" type="pic"/>
          </p:nvPr>
        </p:nvSpPr>
        <p:spPr>
          <a:xfrm>
            <a:off x="7967502" y="1420398"/>
            <a:ext cx="3962194" cy="3122713"/>
          </a:xfrm>
          <a:prstGeom prst="rect">
            <a:avLst/>
          </a:prstGeom>
          <a:noFill/>
          <a:ln>
            <a:noFill/>
          </a:ln>
        </p:spPr>
      </p:sp>
      <p:sp>
        <p:nvSpPr>
          <p:cNvPr id="806" name="Google Shape;806;p53"/>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p53"/>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08" name="Shape 808"/>
        <p:cNvGrpSpPr/>
        <p:nvPr/>
      </p:nvGrpSpPr>
      <p:grpSpPr>
        <a:xfrm>
          <a:off x="0" y="0"/>
          <a:ext cx="0" cy="0"/>
          <a:chOff x="0" y="0"/>
          <a:chExt cx="0" cy="0"/>
        </a:xfrm>
      </p:grpSpPr>
      <p:sp>
        <p:nvSpPr>
          <p:cNvPr id="809" name="Google Shape;809;p66"/>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10" name="Google Shape;810;p66"/>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66"/>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66"/>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4" name="Google Shape;814;p66"/>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5" name="Google Shape;815;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16" name="Google Shape;816;p6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7" name="Google Shape;817;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8" name="Google Shape;818;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9" name="Google Shape;819;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0" name="Google Shape;820;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1" name="Google Shape;821;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2" name="Google Shape;822;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3" name="Google Shape;823;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24" name="Google Shape;824;p66"/>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p66"/>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6" name="Google Shape;826;p66"/>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66"/>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28" name="Shape 828"/>
        <p:cNvGrpSpPr/>
        <p:nvPr/>
      </p:nvGrpSpPr>
      <p:grpSpPr>
        <a:xfrm>
          <a:off x="0" y="0"/>
          <a:ext cx="0" cy="0"/>
          <a:chOff x="0" y="0"/>
          <a:chExt cx="0" cy="0"/>
        </a:xfrm>
      </p:grpSpPr>
      <p:sp>
        <p:nvSpPr>
          <p:cNvPr id="829" name="Google Shape;829;p67"/>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7"/>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7"/>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3" name="Google Shape;833;p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34" name="Google Shape;834;p6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5" name="Google Shape;835;p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6" name="Google Shape;836;p6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7" name="Google Shape;837;p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8" name="Google Shape;838;p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39" name="Google Shape;839;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0" name="Google Shape;840;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1" name="Google Shape;841;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2" name="Google Shape;842;p67"/>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7"/>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4" name="Google Shape;844;p67"/>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45" name="Shape 845"/>
        <p:cNvGrpSpPr/>
        <p:nvPr/>
      </p:nvGrpSpPr>
      <p:grpSpPr>
        <a:xfrm>
          <a:off x="0" y="0"/>
          <a:ext cx="0" cy="0"/>
          <a:chOff x="0" y="0"/>
          <a:chExt cx="0" cy="0"/>
        </a:xfrm>
      </p:grpSpPr>
      <p:sp>
        <p:nvSpPr>
          <p:cNvPr id="846" name="Google Shape;846;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7" name="Google Shape;847;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8" name="Google Shape;848;p68"/>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9" name="Google Shape;849;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0" name="Google Shape;850;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1" name="Google Shape;851;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2" name="Google Shape;852;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3" name="Google Shape;853;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4" name="Google Shape;854;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5" name="Google Shape;855;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6" name="Google Shape;856;p68"/>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8"/>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58" name="Google Shape;858;p68"/>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59" name="Shape 859"/>
        <p:cNvGrpSpPr/>
        <p:nvPr/>
      </p:nvGrpSpPr>
      <p:grpSpPr>
        <a:xfrm>
          <a:off x="0" y="0"/>
          <a:ext cx="0" cy="0"/>
          <a:chOff x="0" y="0"/>
          <a:chExt cx="0" cy="0"/>
        </a:xfrm>
      </p:grpSpPr>
      <p:sp>
        <p:nvSpPr>
          <p:cNvPr id="860" name="Google Shape;860;p6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6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6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9" name="Google Shape;869;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0" name="Google Shape;870;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1" name="Google Shape;871;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2" name="Google Shape;872;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3" name="Google Shape;873;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4" name="Google Shape;874;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5" name="Google Shape;875;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6" name="Google Shape;876;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7" name="Google Shape;877;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65"/>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65"/>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65"/>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65"/>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65"/>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65"/>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65"/>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65"/>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78" name="Shape 878"/>
        <p:cNvGrpSpPr/>
        <p:nvPr/>
      </p:nvGrpSpPr>
      <p:grpSpPr>
        <a:xfrm>
          <a:off x="0" y="0"/>
          <a:ext cx="0" cy="0"/>
          <a:chOff x="0" y="0"/>
          <a:chExt cx="0" cy="0"/>
        </a:xfrm>
      </p:grpSpPr>
      <p:sp>
        <p:nvSpPr>
          <p:cNvPr id="879" name="Google Shape;879;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80" name="Google Shape;880;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3" name="Google Shape;883;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4" name="Google Shape;884;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85" name="Google Shape;885;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6" name="Google Shape;886;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7" name="Google Shape;887;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8" name="Google Shape;888;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9" name="Google Shape;889;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0" name="Google Shape;890;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1" name="Google Shape;891;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2" name="Google Shape;892;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93" name="Google Shape;893;p7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94" name="Google Shape;894;p7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95" name="Google Shape;895;p7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96" name="Shape 896"/>
        <p:cNvGrpSpPr/>
        <p:nvPr/>
      </p:nvGrpSpPr>
      <p:grpSpPr>
        <a:xfrm>
          <a:off x="0" y="0"/>
          <a:ext cx="0" cy="0"/>
          <a:chOff x="0" y="0"/>
          <a:chExt cx="0" cy="0"/>
        </a:xfrm>
      </p:grpSpPr>
      <p:sp>
        <p:nvSpPr>
          <p:cNvPr id="897" name="Google Shape;897;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98" name="Google Shape;898;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9" name="Google Shape;899;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1" name="Google Shape;901;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02" name="Google Shape;902;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03" name="Google Shape;903;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4" name="Google Shape;904;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5" name="Google Shape;905;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7" name="Google Shape;907;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8" name="Google Shape;908;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9" name="Google Shape;909;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10" name="Google Shape;910;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11" name="Google Shape;911;p7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12" name="Google Shape;912;p7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13" name="Google Shape;913;p7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14" name="Shape 914"/>
        <p:cNvGrpSpPr/>
        <p:nvPr/>
      </p:nvGrpSpPr>
      <p:grpSpPr>
        <a:xfrm>
          <a:off x="0" y="0"/>
          <a:ext cx="0" cy="0"/>
          <a:chOff x="0" y="0"/>
          <a:chExt cx="0" cy="0"/>
        </a:xfrm>
      </p:grpSpPr>
      <p:sp>
        <p:nvSpPr>
          <p:cNvPr id="915" name="Google Shape;915;p7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7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7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7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7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7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7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7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24" name="Google Shape;924;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5" name="Google Shape;925;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6" name="Google Shape;926;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7" name="Google Shape;927;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9" name="Google Shape;929;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0" name="Google Shape;930;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1" name="Google Shape;931;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2" name="Google Shape;932;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33" name="Shape 933"/>
        <p:cNvGrpSpPr/>
        <p:nvPr/>
      </p:nvGrpSpPr>
      <p:grpSpPr>
        <a:xfrm>
          <a:off x="0" y="0"/>
          <a:ext cx="0" cy="0"/>
          <a:chOff x="0" y="0"/>
          <a:chExt cx="0" cy="0"/>
        </a:xfrm>
      </p:grpSpPr>
      <p:pic>
        <p:nvPicPr>
          <p:cNvPr id="934" name="Google Shape;934;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5" name="Google Shape;935;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6" name="Google Shape;936;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7" name="Google Shape;937;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8" name="Google Shape;938;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9" name="Google Shape;939;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40" name="Google Shape;940;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1" name="Google Shape;941;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42" name="Google Shape;942;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43" name="Google Shape;943;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4" name="Google Shape;944;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7" name="Google Shape;947;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8" name="Google Shape;948;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9" name="Google Shape;949;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1" name="Google Shape;951;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52" name="Google Shape;952;p7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53" name="Shape 953"/>
        <p:cNvGrpSpPr/>
        <p:nvPr/>
      </p:nvGrpSpPr>
      <p:grpSpPr>
        <a:xfrm>
          <a:off x="0" y="0"/>
          <a:ext cx="0" cy="0"/>
          <a:chOff x="0" y="0"/>
          <a:chExt cx="0" cy="0"/>
        </a:xfrm>
      </p:grpSpPr>
      <p:pic>
        <p:nvPicPr>
          <p:cNvPr id="954" name="Google Shape;954;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55" name="Google Shape;955;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6" name="Google Shape;956;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7" name="Google Shape;957;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8" name="Google Shape;958;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9" name="Google Shape;959;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60" name="Google Shape;960;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1" name="Google Shape;961;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2" name="Google Shape;962;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63" name="Google Shape;963;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4" name="Google Shape;964;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8" name="Google Shape;968;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9" name="Google Shape;969;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0" name="Google Shape;970;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73" name="Google Shape;973;p7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74" name="Google Shape;974;p7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5" name="Google Shape;975;p7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6" name="Google Shape;976;p7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77" name="Shape 977"/>
        <p:cNvGrpSpPr/>
        <p:nvPr/>
      </p:nvGrpSpPr>
      <p:grpSpPr>
        <a:xfrm>
          <a:off x="0" y="0"/>
          <a:ext cx="0" cy="0"/>
          <a:chOff x="0" y="0"/>
          <a:chExt cx="0" cy="0"/>
        </a:xfrm>
      </p:grpSpPr>
      <p:pic>
        <p:nvPicPr>
          <p:cNvPr id="978" name="Google Shape;978;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9" name="Google Shape;979;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0" name="Google Shape;980;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1" name="Google Shape;981;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2" name="Google Shape;982;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3" name="Google Shape;983;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4" name="Google Shape;984;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5" name="Google Shape;985;p7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86" name="Google Shape;986;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87" name="Google Shape;987;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8" name="Google Shape;988;p7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90" name="Shape 990"/>
        <p:cNvGrpSpPr/>
        <p:nvPr/>
      </p:nvGrpSpPr>
      <p:grpSpPr>
        <a:xfrm>
          <a:off x="0" y="0"/>
          <a:ext cx="0" cy="0"/>
          <a:chOff x="0" y="0"/>
          <a:chExt cx="0" cy="0"/>
        </a:xfrm>
      </p:grpSpPr>
      <p:pic>
        <p:nvPicPr>
          <p:cNvPr id="991" name="Google Shape;991;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2" name="Google Shape;992;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3" name="Google Shape;993;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4" name="Google Shape;994;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5" name="Google Shape;995;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6" name="Google Shape;996;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97" name="Google Shape;997;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8" name="Google Shape;998;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99" name="Google Shape;999;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0" name="Google Shape;1000;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1" name="Google Shape;1001;p7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2" name="Google Shape;1002;p7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03" name="Shape 1003"/>
        <p:cNvGrpSpPr/>
        <p:nvPr/>
      </p:nvGrpSpPr>
      <p:grpSpPr>
        <a:xfrm>
          <a:off x="0" y="0"/>
          <a:ext cx="0" cy="0"/>
          <a:chOff x="0" y="0"/>
          <a:chExt cx="0" cy="0"/>
        </a:xfrm>
      </p:grpSpPr>
      <p:pic>
        <p:nvPicPr>
          <p:cNvPr id="1004" name="Google Shape;1004;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05" name="Google Shape;1005;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6" name="Google Shape;1006;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8" name="Google Shape;1008;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9" name="Google Shape;1009;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10" name="Google Shape;1010;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1" name="Google Shape;1011;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12" name="Google Shape;1012;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13" name="Google Shape;1013;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4" name="Google Shape;1014;p7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0" name="Google Shape;1020;p7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21" name="Shape 1021"/>
        <p:cNvGrpSpPr/>
        <p:nvPr/>
      </p:nvGrpSpPr>
      <p:grpSpPr>
        <a:xfrm>
          <a:off x="0" y="0"/>
          <a:ext cx="0" cy="0"/>
          <a:chOff x="0" y="0"/>
          <a:chExt cx="0" cy="0"/>
        </a:xfrm>
      </p:grpSpPr>
      <p:pic>
        <p:nvPicPr>
          <p:cNvPr id="1022" name="Google Shape;1022;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3" name="Google Shape;1023;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5" name="Google Shape;1025;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26" name="Google Shape;1026;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27" name="Google Shape;1027;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8" name="Google Shape;1028;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9" name="Google Shape;1029;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30" name="Google Shape;1030;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1" name="Google Shape;1031;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2" name="Google Shape;1032;p7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33" name="Shape 1033"/>
        <p:cNvGrpSpPr/>
        <p:nvPr/>
      </p:nvGrpSpPr>
      <p:grpSpPr>
        <a:xfrm>
          <a:off x="0" y="0"/>
          <a:ext cx="0" cy="0"/>
          <a:chOff x="0" y="0"/>
          <a:chExt cx="0" cy="0"/>
        </a:xfrm>
      </p:grpSpPr>
      <p:pic>
        <p:nvPicPr>
          <p:cNvPr id="1034" name="Google Shape;1034;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5" name="Google Shape;1035;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6" name="Google Shape;1036;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7" name="Google Shape;1037;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38" name="Google Shape;1038;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39" name="Google Shape;1039;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0" name="Google Shape;1040;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1" name="Google Shape;1041;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42" name="Google Shape;1042;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43" name="Google Shape;1043;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4" name="Google Shape;1044;p7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p7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69" name="Shape 69"/>
        <p:cNvGrpSpPr/>
        <p:nvPr/>
      </p:nvGrpSpPr>
      <p:grpSpPr>
        <a:xfrm>
          <a:off x="0" y="0"/>
          <a:ext cx="0" cy="0"/>
          <a:chOff x="0" y="0"/>
          <a:chExt cx="0" cy="0"/>
        </a:xfrm>
      </p:grpSpPr>
      <p:sp>
        <p:nvSpPr>
          <p:cNvPr id="70" name="Google Shape;70;p34"/>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34"/>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34"/>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34"/>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34"/>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34"/>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4"/>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34"/>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46" name="Shape 1046"/>
        <p:cNvGrpSpPr/>
        <p:nvPr/>
      </p:nvGrpSpPr>
      <p:grpSpPr>
        <a:xfrm>
          <a:off x="0" y="0"/>
          <a:ext cx="0" cy="0"/>
          <a:chOff x="0" y="0"/>
          <a:chExt cx="0" cy="0"/>
        </a:xfrm>
      </p:grpSpPr>
      <p:sp>
        <p:nvSpPr>
          <p:cNvPr id="1047" name="Google Shape;1047;p8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48" name="Google Shape;1048;p8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9" name="Google Shape;1049;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054" name="Shape 1054"/>
        <p:cNvGrpSpPr/>
        <p:nvPr/>
      </p:nvGrpSpPr>
      <p:grpSpPr>
        <a:xfrm>
          <a:off x="0" y="0"/>
          <a:ext cx="0" cy="0"/>
          <a:chOff x="0" y="0"/>
          <a:chExt cx="0" cy="0"/>
        </a:xfrm>
      </p:grpSpPr>
      <p:sp>
        <p:nvSpPr>
          <p:cNvPr id="1055" name="Google Shape;1055;g1ddb942cc4f_0_26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56" name="Google Shape;1056;g1ddb942cc4f_0_26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57" name="Google Shape;1057;g1ddb942cc4f_0_26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8" name="Google Shape;1058;g1ddb942cc4f_0_26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9" name="Google Shape;1059;g1ddb942cc4f_0_26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0" name="Google Shape;1060;g1ddb942cc4f_0_26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1" name="Google Shape;1061;g1ddb942cc4f_0_26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2" name="Google Shape;1062;g1ddb942cc4f_0_2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3" name="Google Shape;1063;g1ddb942cc4f_0_26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64" name="Google Shape;1064;g1ddb942cc4f_0_2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65" name="Google Shape;1065;g1ddb942cc4f_0_26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66" name="Google Shape;1066;g1ddb942cc4f_0_26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67" name="Google Shape;1067;g1ddb942cc4f_0_26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68" name="Google Shape;1068;g1ddb942cc4f_0_26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69" name="Google Shape;1069;g1ddb942cc4f_0_26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70" name="Google Shape;1070;g1ddb942cc4f_0_26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71" name="Google Shape;1071;g1ddb942cc4f_0_26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72" name="Google Shape;1072;g1ddb942cc4f_0_26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73" name="Shape 1073"/>
        <p:cNvGrpSpPr/>
        <p:nvPr/>
      </p:nvGrpSpPr>
      <p:grpSpPr>
        <a:xfrm>
          <a:off x="0" y="0"/>
          <a:ext cx="0" cy="0"/>
          <a:chOff x="0" y="0"/>
          <a:chExt cx="0" cy="0"/>
        </a:xfrm>
      </p:grpSpPr>
      <p:sp>
        <p:nvSpPr>
          <p:cNvPr id="1074" name="Google Shape;1074;g1ddb942cc4f_0_162"/>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075" name="Google Shape;1075;g1ddb942cc4f_0_16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6" name="Google Shape;1076;g1ddb942cc4f_0_162"/>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g1ddb942cc4f_0_16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8" name="Google Shape;1078;g1ddb942cc4f_0_162"/>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79" name="Google Shape;1079;g1ddb942cc4f_0_16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80" name="Google Shape;1080;g1ddb942cc4f_0_16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1" name="Google Shape;1081;g1ddb942cc4f_0_16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2" name="Google Shape;1082;g1ddb942cc4f_0_16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3" name="Google Shape;1083;g1ddb942cc4f_0_16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4" name="Google Shape;1084;g1ddb942cc4f_0_16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85" name="Google Shape;1085;g1ddb942cc4f_0_1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86" name="Google Shape;1086;g1ddb942cc4f_0_1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7" name="Google Shape;1087;g1ddb942cc4f_0_1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88" name="Google Shape;1088;g1ddb942cc4f_0_162"/>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089" name="Google Shape;1089;g1ddb942cc4f_0_162"/>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090" name="Google Shape;1090;g1ddb942cc4f_0_162"/>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91" name="Shape 1091"/>
        <p:cNvGrpSpPr/>
        <p:nvPr/>
      </p:nvGrpSpPr>
      <p:grpSpPr>
        <a:xfrm>
          <a:off x="0" y="0"/>
          <a:ext cx="0" cy="0"/>
          <a:chOff x="0" y="0"/>
          <a:chExt cx="0" cy="0"/>
        </a:xfrm>
      </p:grpSpPr>
      <p:sp>
        <p:nvSpPr>
          <p:cNvPr id="1092" name="Google Shape;1092;g1ddb942cc4f_0_18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g1ddb942cc4f_0_180"/>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4" name="Google Shape;1094;g1ddb942cc4f_0_1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5" name="Google Shape;1095;g1ddb942cc4f_0_180"/>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96" name="Google Shape;1096;g1ddb942cc4f_0_18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97" name="Google Shape;1097;g1ddb942cc4f_0_18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8" name="Google Shape;1098;g1ddb942cc4f_0_18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9" name="Google Shape;1099;g1ddb942cc4f_0_18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0" name="Google Shape;1100;g1ddb942cc4f_0_18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1" name="Google Shape;1101;g1ddb942cc4f_0_18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2" name="Google Shape;1102;g1ddb942cc4f_0_1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3" name="Google Shape;1103;g1ddb942cc4f_0_18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04" name="Google Shape;1104;g1ddb942cc4f_0_18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105" name="Google Shape;1105;g1ddb942cc4f_0_18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106" name="Google Shape;1106;g1ddb942cc4f_0_18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107" name="Google Shape;1107;g1ddb942cc4f_0_18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1108" name="Google Shape;1108;g1ddb942cc4f_0_18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09" name="Shape 1109"/>
        <p:cNvGrpSpPr/>
        <p:nvPr/>
      </p:nvGrpSpPr>
      <p:grpSpPr>
        <a:xfrm>
          <a:off x="0" y="0"/>
          <a:ext cx="0" cy="0"/>
          <a:chOff x="0" y="0"/>
          <a:chExt cx="0" cy="0"/>
        </a:xfrm>
      </p:grpSpPr>
      <p:sp>
        <p:nvSpPr>
          <p:cNvPr id="1110" name="Google Shape;1110;g1ddb942cc4f_0_19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1" name="Google Shape;1111;g1ddb942cc4f_0_19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2" name="Google Shape;1112;g1ddb942cc4f_0_19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3" name="Google Shape;1113;g1ddb942cc4f_0_19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4" name="Google Shape;1114;g1ddb942cc4f_0_19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5" name="Google Shape;1115;g1ddb942cc4f_0_19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6" name="Google Shape;1116;g1ddb942cc4f_0_19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7" name="Google Shape;1117;g1ddb942cc4f_0_19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8" name="Google Shape;1118;g1ddb942cc4f_0_19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19" name="Google Shape;1119;g1ddb942cc4f_0_19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20" name="Google Shape;1120;g1ddb942cc4f_0_19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1" name="Google Shape;1121;g1ddb942cc4f_0_19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2" name="Google Shape;1122;g1ddb942cc4f_0_19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3" name="Google Shape;1123;g1ddb942cc4f_0_19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4" name="Google Shape;1124;g1ddb942cc4f_0_19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5" name="Google Shape;1125;g1ddb942cc4f_0_19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26" name="Google Shape;1126;g1ddb942cc4f_0_19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27" name="Google Shape;1127;g1ddb942cc4f_0_19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28" name="Shape 1128"/>
        <p:cNvGrpSpPr/>
        <p:nvPr/>
      </p:nvGrpSpPr>
      <p:grpSpPr>
        <a:xfrm>
          <a:off x="0" y="0"/>
          <a:ext cx="0" cy="0"/>
          <a:chOff x="0" y="0"/>
          <a:chExt cx="0" cy="0"/>
        </a:xfrm>
      </p:grpSpPr>
      <p:sp>
        <p:nvSpPr>
          <p:cNvPr id="1129" name="Google Shape;1129;g1ddb942cc4f_0_2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30" name="Google Shape;1130;g1ddb942cc4f_0_21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1131" name="Google Shape;1131;g1ddb942cc4f_0_217"/>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1132" name="Google Shape;1132;g1ddb942cc4f_0_21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3" name="Google Shape;1133;g1ddb942cc4f_0_2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4" name="Google Shape;1134;g1ddb942cc4f_0_21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5" name="Google Shape;1135;g1ddb942cc4f_0_2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6" name="Google Shape;1136;g1ddb942cc4f_0_2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137" name="Google Shape;1137;g1ddb942cc4f_0_217"/>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38" name="Google Shape;1138;g1ddb942cc4f_0_21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139" name="Google Shape;1139;g1ddb942cc4f_0_21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140" name="Google Shape;1140;g1ddb942cc4f_0_217"/>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141" name="Google Shape;1141;g1ddb942cc4f_0_21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142" name="Google Shape;1142;g1ddb942cc4f_0_217"/>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3" name="Google Shape;1143;g1ddb942cc4f_0_217"/>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4" name="Google Shape;1144;g1ddb942cc4f_0_21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g1ddb942cc4f_0_217"/>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6" name="Google Shape;1146;g1ddb942cc4f_0_217"/>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g1ddb942cc4f_0_217"/>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148" name="Shape 1148"/>
        <p:cNvGrpSpPr/>
        <p:nvPr/>
      </p:nvGrpSpPr>
      <p:grpSpPr>
        <a:xfrm>
          <a:off x="0" y="0"/>
          <a:ext cx="0" cy="0"/>
          <a:chOff x="0" y="0"/>
          <a:chExt cx="0" cy="0"/>
        </a:xfrm>
      </p:grpSpPr>
      <p:pic>
        <p:nvPicPr>
          <p:cNvPr id="1149" name="Google Shape;1149;g1ddb942cc4f_0_237"/>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150" name="Google Shape;1150;g1ddb942cc4f_0_23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51" name="Google Shape;1151;g1ddb942cc4f_0_237"/>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152" name="Google Shape;1152;g1ddb942cc4f_0_23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3" name="Google Shape;1153;g1ddb942cc4f_0_23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4" name="Google Shape;1154;g1ddb942cc4f_0_23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5" name="Google Shape;1155;g1ddb942cc4f_0_23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6" name="Google Shape;1156;g1ddb942cc4f_0_23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7" name="Google Shape;1157;g1ddb942cc4f_0_23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158" name="Google Shape;1158;g1ddb942cc4f_0_23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159" name="Google Shape;1159;g1ddb942cc4f_0_237"/>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160" name="Google Shape;1160;g1ddb942cc4f_0_23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161" name="Google Shape;1161;g1ddb942cc4f_0_237"/>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2" name="Google Shape;1162;g1ddb942cc4f_0_237"/>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3" name="Google Shape;1163;g1ddb942cc4f_0_237"/>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4" name="Google Shape;1164;g1ddb942cc4f_0_237"/>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5" name="Google Shape;1165;g1ddb942cc4f_0_237"/>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66" name="Shape 1166"/>
        <p:cNvGrpSpPr/>
        <p:nvPr/>
      </p:nvGrpSpPr>
      <p:grpSpPr>
        <a:xfrm>
          <a:off x="0" y="0"/>
          <a:ext cx="0" cy="0"/>
          <a:chOff x="0" y="0"/>
          <a:chExt cx="0" cy="0"/>
        </a:xfrm>
      </p:grpSpPr>
      <p:sp>
        <p:nvSpPr>
          <p:cNvPr id="1167" name="Google Shape;1167;g1ddb942cc4f_0_255"/>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8" name="Google Shape;1168;g1ddb942cc4f_0_255"/>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9" name="Google Shape;1169;g1ddb942cc4f_0_255"/>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70" name="Google Shape;1170;g1ddb942cc4f_0_255"/>
          <p:cNvGrpSpPr/>
          <p:nvPr/>
        </p:nvGrpSpPr>
        <p:grpSpPr>
          <a:xfrm>
            <a:off x="1" y="5607273"/>
            <a:ext cx="12196128" cy="83414"/>
            <a:chOff x="-33239" y="5603791"/>
            <a:chExt cx="9147325" cy="83414"/>
          </a:xfrm>
        </p:grpSpPr>
        <p:cxnSp>
          <p:nvCxnSpPr>
            <p:cNvPr id="1171" name="Google Shape;1171;g1ddb942cc4f_0_25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172" name="Google Shape;1172;g1ddb942cc4f_0_25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78" name="Shape 1178"/>
        <p:cNvGrpSpPr/>
        <p:nvPr/>
      </p:nvGrpSpPr>
      <p:grpSpPr>
        <a:xfrm>
          <a:off x="0" y="0"/>
          <a:ext cx="0" cy="0"/>
          <a:chOff x="0" y="0"/>
          <a:chExt cx="0" cy="0"/>
        </a:xfrm>
      </p:grpSpPr>
      <p:sp>
        <p:nvSpPr>
          <p:cNvPr id="1179" name="Google Shape;1179;g1f4d5eb46c9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0" name="Google Shape;1180;g1f4d5eb46c9_0_12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1" name="Google Shape;1181;g1f4d5eb46c9_0_12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2" name="Google Shape;1182;g1f4d5eb46c9_0_12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3" name="Google Shape;1183;g1f4d5eb46c9_0_12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84" name="Google Shape;1184;g1f4d5eb46c9_0_12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5" name="Google Shape;1185;g1f4d5eb46c9_0_12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86" name="Google Shape;1186;g1f4d5eb46c9_0_12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87" name="Google Shape;1187;g1f4d5eb46c9_0_12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8" name="Google Shape;1188;g1f4d5eb46c9_0_121"/>
          <p:cNvSpPr/>
          <p:nvPr>
            <p:ph idx="2" type="pic"/>
          </p:nvPr>
        </p:nvSpPr>
        <p:spPr>
          <a:xfrm>
            <a:off x="457146" y="524736"/>
            <a:ext cx="2514600" cy="2935200"/>
          </a:xfrm>
          <a:prstGeom prst="rect">
            <a:avLst/>
          </a:prstGeom>
          <a:noFill/>
          <a:ln>
            <a:noFill/>
          </a:ln>
        </p:spPr>
      </p:sp>
      <p:sp>
        <p:nvSpPr>
          <p:cNvPr id="1189" name="Google Shape;1189;g1f4d5eb46c9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90" name="Shape 1190"/>
        <p:cNvGrpSpPr/>
        <p:nvPr/>
      </p:nvGrpSpPr>
      <p:grpSpPr>
        <a:xfrm>
          <a:off x="0" y="0"/>
          <a:ext cx="0" cy="0"/>
          <a:chOff x="0" y="0"/>
          <a:chExt cx="0" cy="0"/>
        </a:xfrm>
      </p:grpSpPr>
      <p:sp>
        <p:nvSpPr>
          <p:cNvPr id="1191" name="Google Shape;1191;g1f4d5eb46c9_0_13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2" name="Google Shape;1192;g1f4d5eb46c9_0_13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3" name="Google Shape;1193;g1f4d5eb46c9_0_13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94" name="Google Shape;1194;g1f4d5eb46c9_0_13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5" name="Google Shape;1195;g1f4d5eb46c9_0_13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6" name="Google Shape;1196;g1f4d5eb46c9_0_13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7" name="Google Shape;1197;g1f4d5eb46c9_0_13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98" name="Google Shape;1198;g1f4d5eb46c9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99" name="Google Shape;1199;g1f4d5eb46c9_0_13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00" name="Google Shape;1200;g1f4d5eb46c9_0_13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201" name="Google Shape;1201;g1f4d5eb46c9_0_13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202" name="Google Shape;1202;g1f4d5eb46c9_0_13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3" name="Google Shape;1203;g1f4d5eb46c9_0_13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4" name="Google Shape;1204;g1f4d5eb46c9_0_13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g1f4d5eb46c9_0_13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g1f4d5eb46c9_0_13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9" name="Shape 89"/>
        <p:cNvGrpSpPr/>
        <p:nvPr/>
      </p:nvGrpSpPr>
      <p:grpSpPr>
        <a:xfrm>
          <a:off x="0" y="0"/>
          <a:ext cx="0" cy="0"/>
          <a:chOff x="0" y="0"/>
          <a:chExt cx="0" cy="0"/>
        </a:xfrm>
      </p:grpSpPr>
      <p:sp>
        <p:nvSpPr>
          <p:cNvPr id="90" name="Google Shape;90;p3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 name="Google Shape;91;p3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2" name="Google Shape;92;p38"/>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 name="Google Shape;93;p3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 name="Google Shape;94;p3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 name="Google Shape;95;p3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 name="Google Shape;96;p3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 name="Google Shape;97;p3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 name="Google Shape;98;p3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 name="Google Shape;99;p3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 name="Google Shape;100;p38"/>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38"/>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02" name="Google Shape;102;p38"/>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207" name="Shape 1207"/>
        <p:cNvGrpSpPr/>
        <p:nvPr/>
      </p:nvGrpSpPr>
      <p:grpSpPr>
        <a:xfrm>
          <a:off x="0" y="0"/>
          <a:ext cx="0" cy="0"/>
          <a:chOff x="0" y="0"/>
          <a:chExt cx="0" cy="0"/>
        </a:xfrm>
      </p:grpSpPr>
      <p:sp>
        <p:nvSpPr>
          <p:cNvPr id="1208" name="Google Shape;1208;g1f4d5eb46c9_0_1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9" name="Google Shape;1209;g1f4d5eb46c9_0_15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0" name="Google Shape;1210;g1f4d5eb46c9_0_15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1" name="Google Shape;1211;g1f4d5eb46c9_0_15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12" name="Google Shape;1212;g1f4d5eb46c9_0_15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3" name="Google Shape;1213;g1f4d5eb46c9_0_15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4" name="Google Shape;1214;g1f4d5eb46c9_0_15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5" name="Google Shape;1215;g1f4d5eb46c9_0_15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6" name="Google Shape;1216;g1f4d5eb46c9_0_15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7" name="Google Shape;1217;g1f4d5eb46c9_0_15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8" name="Google Shape;1218;g1f4d5eb46c9_0_15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219" name="Google Shape;1219;g1f4d5eb46c9_0_15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0" name="Google Shape;1220;g1f4d5eb46c9_0_15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1" name="Google Shape;1221;g1f4d5eb46c9_0_15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2" name="Google Shape;1222;g1f4d5eb46c9_0_15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23" name="Shape 1223"/>
        <p:cNvGrpSpPr/>
        <p:nvPr/>
      </p:nvGrpSpPr>
      <p:grpSpPr>
        <a:xfrm>
          <a:off x="0" y="0"/>
          <a:ext cx="0" cy="0"/>
          <a:chOff x="0" y="0"/>
          <a:chExt cx="0" cy="0"/>
        </a:xfrm>
      </p:grpSpPr>
      <p:sp>
        <p:nvSpPr>
          <p:cNvPr id="1224" name="Google Shape;1224;g1f4d5eb46c9_0_1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5" name="Google Shape;1225;g1f4d5eb46c9_0_1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6" name="Google Shape;1226;g1f4d5eb46c9_0_16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7" name="Google Shape;1227;g1f4d5eb46c9_0_16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8" name="Google Shape;1228;g1f4d5eb46c9_0_1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29" name="Google Shape;1229;g1f4d5eb46c9_0_1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0" name="Google Shape;1230;g1f4d5eb46c9_0_1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1" name="Google Shape;1231;g1f4d5eb46c9_0_1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2" name="Google Shape;1232;g1f4d5eb46c9_0_1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33" name="Google Shape;1233;g1f4d5eb46c9_0_1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34" name="Google Shape;1234;g1f4d5eb46c9_0_1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35" name="Google Shape;1235;g1f4d5eb46c9_0_16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36" name="Shape 1236"/>
        <p:cNvGrpSpPr/>
        <p:nvPr/>
      </p:nvGrpSpPr>
      <p:grpSpPr>
        <a:xfrm>
          <a:off x="0" y="0"/>
          <a:ext cx="0" cy="0"/>
          <a:chOff x="0" y="0"/>
          <a:chExt cx="0" cy="0"/>
        </a:xfrm>
      </p:grpSpPr>
      <p:sp>
        <p:nvSpPr>
          <p:cNvPr id="1237" name="Google Shape;1237;g1f4d5eb46c9_0_1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38" name="Google Shape;1238;g1f4d5eb46c9_0_17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239" name="Google Shape;1239;g1f4d5eb46c9_0_1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0" name="Google Shape;1240;g1f4d5eb46c9_0_1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1" name="Google Shape;1241;g1f4d5eb46c9_0_1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2" name="Google Shape;1242;g1f4d5eb46c9_0_17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43" name="Google Shape;1243;g1f4d5eb46c9_0_17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44" name="Google Shape;1244;g1f4d5eb46c9_0_17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45" name="Shape 1245"/>
        <p:cNvGrpSpPr/>
        <p:nvPr/>
      </p:nvGrpSpPr>
      <p:grpSpPr>
        <a:xfrm>
          <a:off x="0" y="0"/>
          <a:ext cx="0" cy="0"/>
          <a:chOff x="0" y="0"/>
          <a:chExt cx="0" cy="0"/>
        </a:xfrm>
      </p:grpSpPr>
      <p:sp>
        <p:nvSpPr>
          <p:cNvPr id="1246" name="Google Shape;1246;g1f4d5eb46c9_0_1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7" name="Google Shape;1247;g1f4d5eb46c9_0_1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8" name="Google Shape;1248;g1f4d5eb46c9_0_1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9" name="Google Shape;1249;g1f4d5eb46c9_0_1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0" name="Google Shape;1250;g1f4d5eb46c9_0_1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51" name="Google Shape;1251;g1f4d5eb46c9_0_1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52" name="Google Shape;1252;g1f4d5eb46c9_0_1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53" name="Google Shape;1253;g1f4d5eb46c9_0_1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54" name="Shape 1254"/>
        <p:cNvGrpSpPr/>
        <p:nvPr/>
      </p:nvGrpSpPr>
      <p:grpSpPr>
        <a:xfrm>
          <a:off x="0" y="0"/>
          <a:ext cx="0" cy="0"/>
          <a:chOff x="0" y="0"/>
          <a:chExt cx="0" cy="0"/>
        </a:xfrm>
      </p:grpSpPr>
      <p:sp>
        <p:nvSpPr>
          <p:cNvPr id="1255" name="Google Shape;1255;g1f4d5eb46c9_0_1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6" name="Google Shape;1256;g1f4d5eb46c9_0_1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57" name="Google Shape;1257;g1f4d5eb46c9_0_19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58" name="Google Shape;1258;g1f4d5eb46c9_0_1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59" name="Google Shape;1259;g1f4d5eb46c9_0_1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60" name="Google Shape;1260;g1f4d5eb46c9_0_19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61" name="Google Shape;1261;g1f4d5eb46c9_0_19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62" name="Google Shape;1262;g1f4d5eb46c9_0_1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63" name="Shape 1263"/>
        <p:cNvGrpSpPr/>
        <p:nvPr/>
      </p:nvGrpSpPr>
      <p:grpSpPr>
        <a:xfrm>
          <a:off x="0" y="0"/>
          <a:ext cx="0" cy="0"/>
          <a:chOff x="0" y="0"/>
          <a:chExt cx="0" cy="0"/>
        </a:xfrm>
      </p:grpSpPr>
      <p:sp>
        <p:nvSpPr>
          <p:cNvPr id="1264" name="Google Shape;1264;g1f4d5eb46c9_0_20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5" name="Google Shape;1265;g1f4d5eb46c9_0_20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6" name="Google Shape;1266;g1f4d5eb46c9_0_20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7" name="Google Shape;1267;g1f4d5eb46c9_0_20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68" name="Google Shape;1268;g1f4d5eb46c9_0_20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69" name="Google Shape;1269;g1f4d5eb46c9_0_20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70" name="Google Shape;1270;g1f4d5eb46c9_0_20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71" name="Google Shape;1271;g1f4d5eb46c9_0_20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72" name="Google Shape;1272;g1f4d5eb46c9_0_20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3" name="Google Shape;1273;g1f4d5eb46c9_0_206"/>
          <p:cNvSpPr/>
          <p:nvPr>
            <p:ph idx="2" type="pic"/>
          </p:nvPr>
        </p:nvSpPr>
        <p:spPr>
          <a:xfrm>
            <a:off x="457146" y="524736"/>
            <a:ext cx="2514600" cy="2935200"/>
          </a:xfrm>
          <a:prstGeom prst="rect">
            <a:avLst/>
          </a:prstGeom>
          <a:noFill/>
          <a:ln>
            <a:noFill/>
          </a:ln>
        </p:spPr>
      </p:sp>
      <p:sp>
        <p:nvSpPr>
          <p:cNvPr id="1274" name="Google Shape;1274;g1f4d5eb46c9_0_20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280" name="Shape 1280"/>
        <p:cNvGrpSpPr/>
        <p:nvPr/>
      </p:nvGrpSpPr>
      <p:grpSpPr>
        <a:xfrm>
          <a:off x="0" y="0"/>
          <a:ext cx="0" cy="0"/>
          <a:chOff x="0" y="0"/>
          <a:chExt cx="0" cy="0"/>
        </a:xfrm>
      </p:grpSpPr>
      <p:sp>
        <p:nvSpPr>
          <p:cNvPr id="1281" name="Google Shape;1281;p6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2" name="Google Shape;1282;p60"/>
          <p:cNvSpPr/>
          <p:nvPr>
            <p:ph idx="2" type="pic"/>
          </p:nvPr>
        </p:nvSpPr>
        <p:spPr>
          <a:xfrm>
            <a:off x="8953152" y="1444919"/>
            <a:ext cx="2916900" cy="2596800"/>
          </a:xfrm>
          <a:prstGeom prst="rect">
            <a:avLst/>
          </a:prstGeom>
          <a:noFill/>
          <a:ln>
            <a:noFill/>
          </a:ln>
        </p:spPr>
      </p:sp>
      <p:sp>
        <p:nvSpPr>
          <p:cNvPr id="1283" name="Google Shape;1283;p60"/>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84" name="Google Shape;1284;p6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5" name="Google Shape;1285;p6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6" name="Google Shape;1286;p6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7" name="Google Shape;1287;p6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8" name="Google Shape;1288;p6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9" name="Google Shape;1289;p60"/>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90" name="Google Shape;1290;p6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91" name="Google Shape;1291;p60"/>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92" name="Shape 1292"/>
        <p:cNvGrpSpPr/>
        <p:nvPr/>
      </p:nvGrpSpPr>
      <p:grpSpPr>
        <a:xfrm>
          <a:off x="0" y="0"/>
          <a:ext cx="0" cy="0"/>
          <a:chOff x="0" y="0"/>
          <a:chExt cx="0" cy="0"/>
        </a:xfrm>
      </p:grpSpPr>
      <p:sp>
        <p:nvSpPr>
          <p:cNvPr id="1293" name="Google Shape;1293;p4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94" name="Google Shape;1294;p40"/>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95" name="Google Shape;1295;p40"/>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6" name="Google Shape;1296;p4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7" name="Google Shape;1297;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8" name="Google Shape;1298;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99" name="Google Shape;1299;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0" name="Google Shape;1300;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301" name="Google Shape;1301;p40"/>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2" name="Google Shape;1302;p40"/>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3" name="Google Shape;1303;p40"/>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p40"/>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5" name="Google Shape;1305;p40"/>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306" name="Shape 1306"/>
        <p:cNvGrpSpPr/>
        <p:nvPr/>
      </p:nvGrpSpPr>
      <p:grpSpPr>
        <a:xfrm>
          <a:off x="0" y="0"/>
          <a:ext cx="0" cy="0"/>
          <a:chOff x="0" y="0"/>
          <a:chExt cx="0" cy="0"/>
        </a:xfrm>
      </p:grpSpPr>
      <p:sp>
        <p:nvSpPr>
          <p:cNvPr id="1307" name="Google Shape;1307;p5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8" name="Google Shape;1308;p5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9" name="Google Shape;1309;p5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0" name="Google Shape;1310;p5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11" name="Google Shape;1311;p5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12" name="Google Shape;1312;p5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3" name="Google Shape;1313;p58"/>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14" name="Google Shape;1314;p5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15" name="Google Shape;1315;p58"/>
          <p:cNvSpPr/>
          <p:nvPr>
            <p:ph idx="2" type="pic"/>
          </p:nvPr>
        </p:nvSpPr>
        <p:spPr>
          <a:xfrm>
            <a:off x="9093038" y="1058781"/>
            <a:ext cx="2715900" cy="2715900"/>
          </a:xfrm>
          <a:prstGeom prst="rect">
            <a:avLst/>
          </a:prstGeom>
          <a:noFill/>
          <a:ln>
            <a:noFill/>
          </a:ln>
        </p:spPr>
      </p:sp>
      <p:sp>
        <p:nvSpPr>
          <p:cNvPr id="1316" name="Google Shape;1316;p58"/>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7" name="Google Shape;1317;p58"/>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58"/>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9" name="Google Shape;1319;p58"/>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0" name="Google Shape;1320;p58"/>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1" name="Google Shape;1321;p58"/>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2" name="Google Shape;1322;p58"/>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323" name="Shape 1323"/>
        <p:cNvGrpSpPr/>
        <p:nvPr/>
      </p:nvGrpSpPr>
      <p:grpSpPr>
        <a:xfrm>
          <a:off x="0" y="0"/>
          <a:ext cx="0" cy="0"/>
          <a:chOff x="0" y="0"/>
          <a:chExt cx="0" cy="0"/>
        </a:xfrm>
      </p:grpSpPr>
      <p:sp>
        <p:nvSpPr>
          <p:cNvPr id="1324" name="Google Shape;1324;p61"/>
          <p:cNvSpPr/>
          <p:nvPr>
            <p:ph idx="2" type="pic"/>
          </p:nvPr>
        </p:nvSpPr>
        <p:spPr>
          <a:xfrm>
            <a:off x="9810967" y="1562916"/>
            <a:ext cx="1152000" cy="1143000"/>
          </a:xfrm>
          <a:prstGeom prst="rect">
            <a:avLst/>
          </a:prstGeom>
          <a:noFill/>
          <a:ln>
            <a:noFill/>
          </a:ln>
        </p:spPr>
      </p:sp>
      <p:sp>
        <p:nvSpPr>
          <p:cNvPr id="1325" name="Google Shape;1325;p61"/>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6" name="Google Shape;1326;p61"/>
          <p:cNvSpPr/>
          <p:nvPr>
            <p:ph idx="3" type="pic"/>
          </p:nvPr>
        </p:nvSpPr>
        <p:spPr>
          <a:xfrm>
            <a:off x="9757009" y="3260706"/>
            <a:ext cx="1216200" cy="987600"/>
          </a:xfrm>
          <a:prstGeom prst="rect">
            <a:avLst/>
          </a:prstGeom>
          <a:noFill/>
          <a:ln>
            <a:noFill/>
          </a:ln>
        </p:spPr>
      </p:sp>
      <p:sp>
        <p:nvSpPr>
          <p:cNvPr id="1327" name="Google Shape;1327;p61"/>
          <p:cNvSpPr/>
          <p:nvPr>
            <p:ph idx="4" type="pic"/>
          </p:nvPr>
        </p:nvSpPr>
        <p:spPr>
          <a:xfrm>
            <a:off x="9810967" y="4777725"/>
            <a:ext cx="1143000" cy="1143000"/>
          </a:xfrm>
          <a:prstGeom prst="rect">
            <a:avLst/>
          </a:prstGeom>
          <a:noFill/>
          <a:ln>
            <a:noFill/>
          </a:ln>
        </p:spPr>
      </p:sp>
      <p:cxnSp>
        <p:nvCxnSpPr>
          <p:cNvPr id="1328" name="Google Shape;1328;p6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9" name="Google Shape;1329;p6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0" name="Google Shape;1330;p6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31" name="Google Shape;1331;p6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32" name="Google Shape;1332;p6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3" name="Google Shape;1333;p6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34" name="Google Shape;1334;p6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5" name="Google Shape;1335;p6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03" name="Shape 103"/>
        <p:cNvGrpSpPr/>
        <p:nvPr/>
      </p:nvGrpSpPr>
      <p:grpSpPr>
        <a:xfrm>
          <a:off x="0" y="0"/>
          <a:ext cx="0" cy="0"/>
          <a:chOff x="0" y="0"/>
          <a:chExt cx="0" cy="0"/>
        </a:xfrm>
      </p:grpSpPr>
      <p:pic>
        <p:nvPicPr>
          <p:cNvPr id="104" name="Google Shape;104;p5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05" name="Google Shape;105;p5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 name="Google Shape;106;p5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 name="Google Shape;107;p59"/>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8" name="Google Shape;108;p5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9" name="Google Shape;109;p5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 name="Google Shape;110;p5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 name="Google Shape;111;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2" name="Google Shape;112;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3" name="Google Shape;113;p5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59"/>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59"/>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336" name="Shape 1336"/>
        <p:cNvGrpSpPr/>
        <p:nvPr/>
      </p:nvGrpSpPr>
      <p:grpSpPr>
        <a:xfrm>
          <a:off x="0" y="0"/>
          <a:ext cx="0" cy="0"/>
          <a:chOff x="0" y="0"/>
          <a:chExt cx="0" cy="0"/>
        </a:xfrm>
      </p:grpSpPr>
      <p:sp>
        <p:nvSpPr>
          <p:cNvPr id="1337" name="Google Shape;1337;p13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38" name="Google Shape;1338;p13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39" name="Google Shape;1339;p13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40" name="Google Shape;1340;p13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41" name="Google Shape;1341;p13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42" name="Google Shape;1342;p13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3" name="Google Shape;1343;p13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44" name="Google Shape;1344;p13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45" name="Google Shape;1345;p133"/>
          <p:cNvSpPr/>
          <p:nvPr>
            <p:ph idx="2" type="pic"/>
          </p:nvPr>
        </p:nvSpPr>
        <p:spPr>
          <a:xfrm>
            <a:off x="9282749" y="1283634"/>
            <a:ext cx="2377500" cy="3173100"/>
          </a:xfrm>
          <a:prstGeom prst="rect">
            <a:avLst/>
          </a:prstGeom>
          <a:noFill/>
          <a:ln>
            <a:noFill/>
          </a:ln>
        </p:spPr>
      </p:sp>
      <p:sp>
        <p:nvSpPr>
          <p:cNvPr id="1346" name="Google Shape;1346;p13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7" name="Google Shape;1347;p13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8" name="Google Shape;1348;p13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9" name="Google Shape;1349;p13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0" name="Google Shape;1350;p13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1" name="Google Shape;1351;p13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2" name="Google Shape;1352;p13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3" name="Google Shape;1353;p13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4" name="Google Shape;1354;p13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355" name="Shape 1355"/>
        <p:cNvGrpSpPr/>
        <p:nvPr/>
      </p:nvGrpSpPr>
      <p:grpSpPr>
        <a:xfrm>
          <a:off x="0" y="0"/>
          <a:ext cx="0" cy="0"/>
          <a:chOff x="0" y="0"/>
          <a:chExt cx="0" cy="0"/>
        </a:xfrm>
      </p:grpSpPr>
      <p:sp>
        <p:nvSpPr>
          <p:cNvPr id="1356" name="Google Shape;1356;p13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57" name="Google Shape;1357;p13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8" name="Google Shape;1358;p13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59" name="Google Shape;1359;p13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0" name="Google Shape;1360;p13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61" name="Google Shape;1361;p13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62" name="Google Shape;1362;p13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63" name="Google Shape;1363;p13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64" name="Google Shape;1364;p13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5" name="Google Shape;1365;p134"/>
          <p:cNvSpPr/>
          <p:nvPr>
            <p:ph idx="2" type="pic"/>
          </p:nvPr>
        </p:nvSpPr>
        <p:spPr>
          <a:xfrm>
            <a:off x="8832388" y="1251284"/>
            <a:ext cx="3251700" cy="2499000"/>
          </a:xfrm>
          <a:prstGeom prst="rect">
            <a:avLst/>
          </a:prstGeom>
          <a:noFill/>
          <a:ln>
            <a:noFill/>
          </a:ln>
        </p:spPr>
      </p:sp>
      <p:sp>
        <p:nvSpPr>
          <p:cNvPr id="1366" name="Google Shape;1366;p13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67" name="Shape 1367"/>
        <p:cNvGrpSpPr/>
        <p:nvPr/>
      </p:nvGrpSpPr>
      <p:grpSpPr>
        <a:xfrm>
          <a:off x="0" y="0"/>
          <a:ext cx="0" cy="0"/>
          <a:chOff x="0" y="0"/>
          <a:chExt cx="0" cy="0"/>
        </a:xfrm>
      </p:grpSpPr>
      <p:sp>
        <p:nvSpPr>
          <p:cNvPr id="1368" name="Google Shape;1368;p13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69" name="Google Shape;1369;p13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0" name="Google Shape;1370;p13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71" name="Google Shape;1371;p13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72" name="Google Shape;1372;p13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73" name="Google Shape;1373;p13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74" name="Google Shape;1374;p13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75" name="Google Shape;1375;p135"/>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76" name="Google Shape;1376;p135"/>
          <p:cNvSpPr/>
          <p:nvPr>
            <p:ph idx="2" type="pic"/>
          </p:nvPr>
        </p:nvSpPr>
        <p:spPr>
          <a:xfrm>
            <a:off x="9209369" y="1251283"/>
            <a:ext cx="2404500" cy="2949900"/>
          </a:xfrm>
          <a:prstGeom prst="rect">
            <a:avLst/>
          </a:prstGeom>
          <a:noFill/>
          <a:ln>
            <a:noFill/>
          </a:ln>
        </p:spPr>
      </p:sp>
      <p:sp>
        <p:nvSpPr>
          <p:cNvPr id="1377" name="Google Shape;1377;p135"/>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8" name="Google Shape;1378;p135"/>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9" name="Google Shape;1379;p135"/>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80" name="Shape 1380"/>
        <p:cNvGrpSpPr/>
        <p:nvPr/>
      </p:nvGrpSpPr>
      <p:grpSpPr>
        <a:xfrm>
          <a:off x="0" y="0"/>
          <a:ext cx="0" cy="0"/>
          <a:chOff x="0" y="0"/>
          <a:chExt cx="0" cy="0"/>
        </a:xfrm>
      </p:grpSpPr>
      <p:sp>
        <p:nvSpPr>
          <p:cNvPr id="1381" name="Google Shape;1381;p13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2" name="Google Shape;1382;p136"/>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3" name="Google Shape;1383;p136"/>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4" name="Google Shape;1384;p136"/>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5" name="Google Shape;1385;p136"/>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86" name="Shape 1386"/>
        <p:cNvGrpSpPr/>
        <p:nvPr/>
      </p:nvGrpSpPr>
      <p:grpSpPr>
        <a:xfrm>
          <a:off x="0" y="0"/>
          <a:ext cx="0" cy="0"/>
          <a:chOff x="0" y="0"/>
          <a:chExt cx="0" cy="0"/>
        </a:xfrm>
      </p:grpSpPr>
      <p:sp>
        <p:nvSpPr>
          <p:cNvPr id="1387" name="Google Shape;1387;p13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88" name="Shape 1388"/>
        <p:cNvGrpSpPr/>
        <p:nvPr/>
      </p:nvGrpSpPr>
      <p:grpSpPr>
        <a:xfrm>
          <a:off x="0" y="0"/>
          <a:ext cx="0" cy="0"/>
          <a:chOff x="0" y="0"/>
          <a:chExt cx="0" cy="0"/>
        </a:xfrm>
      </p:grpSpPr>
      <p:sp>
        <p:nvSpPr>
          <p:cNvPr id="1389" name="Google Shape;1389;p13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90" name="Google Shape;1390;p13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91" name="Google Shape;1391;p13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92" name="Google Shape;1392;p13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3" name="Google Shape;1393;p1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94" name="Google Shape;1394;p1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95" name="Google Shape;1395;p1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96" name="Google Shape;1396;p13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97" name="Google Shape;1397;p138"/>
          <p:cNvSpPr/>
          <p:nvPr>
            <p:ph idx="2" type="pic"/>
          </p:nvPr>
        </p:nvSpPr>
        <p:spPr>
          <a:xfrm>
            <a:off x="8916576" y="1661249"/>
            <a:ext cx="2990100" cy="2715900"/>
          </a:xfrm>
          <a:prstGeom prst="rect">
            <a:avLst/>
          </a:prstGeom>
          <a:noFill/>
          <a:ln>
            <a:noFill/>
          </a:ln>
        </p:spPr>
      </p:sp>
      <p:sp>
        <p:nvSpPr>
          <p:cNvPr id="1398" name="Google Shape;1398;p138"/>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9" name="Google Shape;1399;p138"/>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0" name="Google Shape;1400;p138"/>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1" name="Google Shape;1401;p138"/>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02" name="Shape 1402"/>
        <p:cNvGrpSpPr/>
        <p:nvPr/>
      </p:nvGrpSpPr>
      <p:grpSpPr>
        <a:xfrm>
          <a:off x="0" y="0"/>
          <a:ext cx="0" cy="0"/>
          <a:chOff x="0" y="0"/>
          <a:chExt cx="0" cy="0"/>
        </a:xfrm>
      </p:grpSpPr>
      <p:sp>
        <p:nvSpPr>
          <p:cNvPr id="1403" name="Google Shape;1403;p1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04" name="Google Shape;1404;p13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5" name="Google Shape;1405;p13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6" name="Google Shape;1406;p13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07" name="Google Shape;1407;p13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08" name="Google Shape;1408;p1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09" name="Google Shape;1409;p139"/>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10" name="Google Shape;1410;p13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11" name="Google Shape;1411;p139"/>
          <p:cNvSpPr/>
          <p:nvPr>
            <p:ph idx="2" type="pic"/>
          </p:nvPr>
        </p:nvSpPr>
        <p:spPr>
          <a:xfrm>
            <a:off x="9093038" y="1058781"/>
            <a:ext cx="2715900" cy="2715900"/>
          </a:xfrm>
          <a:prstGeom prst="rect">
            <a:avLst/>
          </a:prstGeom>
          <a:noFill/>
          <a:ln>
            <a:noFill/>
          </a:ln>
        </p:spPr>
      </p:sp>
      <p:sp>
        <p:nvSpPr>
          <p:cNvPr id="1412" name="Google Shape;1412;p139"/>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3" name="Google Shape;1413;p139"/>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4" name="Google Shape;1414;p139"/>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5" name="Google Shape;1415;p139"/>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6" name="Google Shape;1416;p139"/>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7" name="Google Shape;1417;p139"/>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8" name="Google Shape;1418;p139"/>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419" name="Shape 1419"/>
        <p:cNvGrpSpPr/>
        <p:nvPr/>
      </p:nvGrpSpPr>
      <p:grpSpPr>
        <a:xfrm>
          <a:off x="0" y="0"/>
          <a:ext cx="0" cy="0"/>
          <a:chOff x="0" y="0"/>
          <a:chExt cx="0" cy="0"/>
        </a:xfrm>
      </p:grpSpPr>
      <p:sp>
        <p:nvSpPr>
          <p:cNvPr id="1420" name="Google Shape;1420;p1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1" name="Google Shape;1421;p140"/>
          <p:cNvSpPr/>
          <p:nvPr>
            <p:ph idx="2" type="pic"/>
          </p:nvPr>
        </p:nvSpPr>
        <p:spPr>
          <a:xfrm>
            <a:off x="9510134" y="1431036"/>
            <a:ext cx="1965900" cy="3996000"/>
          </a:xfrm>
          <a:prstGeom prst="rect">
            <a:avLst/>
          </a:prstGeom>
          <a:noFill/>
          <a:ln>
            <a:noFill/>
          </a:ln>
        </p:spPr>
      </p:sp>
      <p:cxnSp>
        <p:nvCxnSpPr>
          <p:cNvPr id="1422" name="Google Shape;1422;p14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3" name="Google Shape;1423;p14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4" name="Google Shape;1424;p14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5" name="Google Shape;1425;p14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26" name="Google Shape;1426;p1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27" name="Google Shape;1427;p140"/>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28" name="Google Shape;1428;p14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29" name="Google Shape;1429;p140"/>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0" name="Google Shape;1430;p140"/>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1" name="Google Shape;1431;p140"/>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2" name="Google Shape;1432;p140"/>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3" name="Google Shape;1433;p140"/>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4" name="Google Shape;1434;p140"/>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5" name="Google Shape;1435;p140"/>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6" name="Google Shape;1436;p140"/>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438" name="Shape 1438"/>
        <p:cNvGrpSpPr/>
        <p:nvPr/>
      </p:nvGrpSpPr>
      <p:grpSpPr>
        <a:xfrm>
          <a:off x="0" y="0"/>
          <a:ext cx="0" cy="0"/>
          <a:chOff x="0" y="0"/>
          <a:chExt cx="0" cy="0"/>
        </a:xfrm>
      </p:grpSpPr>
      <p:sp>
        <p:nvSpPr>
          <p:cNvPr id="1439" name="Google Shape;1439;g2df9b56f682_0_70"/>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cxnSp>
        <p:nvCxnSpPr>
          <p:cNvPr id="1440" name="Google Shape;1440;g2df9b56f682_0_70"/>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441" name="Google Shape;1441;g2df9b56f682_0_70"/>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cxnSp>
        <p:nvCxnSpPr>
          <p:cNvPr id="1442" name="Google Shape;1442;g2df9b56f682_0_70"/>
          <p:cNvCxnSpPr>
            <a:endCxn id="1439"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443" name="Google Shape;1443;g2df9b56f682_0_70"/>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sp>
        <p:nvSpPr>
          <p:cNvPr id="1444" name="Google Shape;1444;g2df9b56f682_0_70"/>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445" name="Google Shape;1445;g2df9b56f682_0_70"/>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46" name="Google Shape;1446;g2df9b56f682_0_70"/>
          <p:cNvSpPr txBox="1"/>
          <p:nvPr>
            <p:ph idx="2" type="body"/>
          </p:nvPr>
        </p:nvSpPr>
        <p:spPr>
          <a:xfrm>
            <a:off x="0" y="1657351"/>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47" name="Shape 144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8.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5.xml"/><Relationship Id="rId10" Type="http://schemas.openxmlformats.org/officeDocument/2006/relationships/slideLayout" Target="../slideLayouts/slideLayout94.xml"/><Relationship Id="rId13" Type="http://schemas.openxmlformats.org/officeDocument/2006/relationships/slideLayout" Target="../slideLayouts/slideLayout97.xml"/><Relationship Id="rId12" Type="http://schemas.openxmlformats.org/officeDocument/2006/relationships/slideLayout" Target="../slideLayouts/slideLayout96.xml"/><Relationship Id="rId1" Type="http://schemas.openxmlformats.org/officeDocument/2006/relationships/image" Target="../media/image4.png"/><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2.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8.xml"/><Relationship Id="rId10" Type="http://schemas.openxmlformats.org/officeDocument/2006/relationships/slideLayout" Target="../slideLayouts/slideLayout107.xml"/><Relationship Id="rId13" Type="http://schemas.openxmlformats.org/officeDocument/2006/relationships/theme" Target="../theme/theme4.xml"/><Relationship Id="rId12" Type="http://schemas.openxmlformats.org/officeDocument/2006/relationships/slideLayout" Target="../slideLayouts/slideLayout109.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0.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4.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image" Target="../media/image4.pn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6" Type="http://schemas.openxmlformats.org/officeDocument/2006/relationships/theme" Target="../theme/theme7.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5.xml"/><Relationship Id="rId10" Type="http://schemas.openxmlformats.org/officeDocument/2006/relationships/slideLayout" Target="../slideLayouts/slideLayout53.xml"/><Relationship Id="rId1" Type="http://schemas.openxmlformats.org/officeDocument/2006/relationships/image" Target="../media/image4.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 Type="http://schemas.openxmlformats.org/officeDocument/2006/relationships/image" Target="../media/image4.png"/><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7" Type="http://schemas.openxmlformats.org/officeDocument/2006/relationships/slideLayout" Target="../slideLayouts/slideLayout69.xml"/><Relationship Id="rId16" Type="http://schemas.openxmlformats.org/officeDocument/2006/relationships/slideLayout" Target="../slideLayouts/slideLayout68.xml"/><Relationship Id="rId5" Type="http://schemas.openxmlformats.org/officeDocument/2006/relationships/slideLayout" Target="../slideLayouts/slideLayout57.xml"/><Relationship Id="rId19" Type="http://schemas.openxmlformats.org/officeDocument/2006/relationships/theme" Target="../theme/theme11.xml"/><Relationship Id="rId6" Type="http://schemas.openxmlformats.org/officeDocument/2006/relationships/slideLayout" Target="../slideLayouts/slideLayout58.xml"/><Relationship Id="rId18" Type="http://schemas.openxmlformats.org/officeDocument/2006/relationships/slideLayout" Target="../slideLayouts/slideLayout70.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theme" Target="../theme/theme12.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0" Type="http://schemas.openxmlformats.org/officeDocument/2006/relationships/theme" Target="../theme/theme6.xml"/><Relationship Id="rId1" Type="http://schemas.openxmlformats.org/officeDocument/2006/relationships/image" Target="../media/image4.png"/><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9" Type="http://schemas.openxmlformats.org/officeDocument/2006/relationships/slideLayout" Target="../slideLayouts/slideLayout85.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5" name="Shape 1275"/>
        <p:cNvGrpSpPr/>
        <p:nvPr/>
      </p:nvGrpSpPr>
      <p:grpSpPr>
        <a:xfrm>
          <a:off x="0" y="0"/>
          <a:ext cx="0" cy="0"/>
          <a:chOff x="0" y="0"/>
          <a:chExt cx="0" cy="0"/>
        </a:xfrm>
      </p:grpSpPr>
      <p:sp>
        <p:nvSpPr>
          <p:cNvPr id="1276" name="Google Shape;1276;p39"/>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77" name="Google Shape;1277;p39"/>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78" name="Google Shape;1278;p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79" name="Google Shape;1279;p39"/>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37" name="Shape 143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1"/>
          <p:cNvGrpSpPr/>
          <p:nvPr/>
        </p:nvGrpSpPr>
        <p:grpSpPr>
          <a:xfrm>
            <a:off x="0" y="5607273"/>
            <a:ext cx="12214159" cy="1252536"/>
            <a:chOff x="-33239" y="5603791"/>
            <a:chExt cx="9160619" cy="1252536"/>
          </a:xfrm>
        </p:grpSpPr>
        <p:sp>
          <p:nvSpPr>
            <p:cNvPr id="16" name="Google Shape;16;p31"/>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1"/>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33"/>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3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33"/>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3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28"/>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62" name="Google Shape;362;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63" name="Google Shape;363;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41"/>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66" name="Google Shape;466;p4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67" name="Google Shape;467;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8" name="Google Shape;468;p4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47"/>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55" name="Google Shape;655;p47"/>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56" name="Google Shape;656;p4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57" name="Google Shape;657;p4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8" name="Shape 768"/>
        <p:cNvGrpSpPr/>
        <p:nvPr/>
      </p:nvGrpSpPr>
      <p:grpSpPr>
        <a:xfrm>
          <a:off x="0" y="0"/>
          <a:ext cx="0" cy="0"/>
          <a:chOff x="0" y="0"/>
          <a:chExt cx="0" cy="0"/>
        </a:xfrm>
      </p:grpSpPr>
      <p:sp>
        <p:nvSpPr>
          <p:cNvPr id="769" name="Google Shape;769;p49"/>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70" name="Google Shape;770;p4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71" name="Google Shape;771;p49"/>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72" name="Google Shape;772;p4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0" name="Shape 1050"/>
        <p:cNvGrpSpPr/>
        <p:nvPr/>
      </p:nvGrpSpPr>
      <p:grpSpPr>
        <a:xfrm>
          <a:off x="0" y="0"/>
          <a:ext cx="0" cy="0"/>
          <a:chOff x="0" y="0"/>
          <a:chExt cx="0" cy="0"/>
        </a:xfrm>
      </p:grpSpPr>
      <p:sp>
        <p:nvSpPr>
          <p:cNvPr id="1051" name="Google Shape;1051;g1ddb942cc4f_0_158"/>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052" name="Google Shape;1052;g1ddb942cc4f_0_15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053" name="Google Shape;1053;g1ddb942cc4f_0_15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6" r:id="rId2"/>
    <p:sldLayoutId id="2147483727" r:id="rId3"/>
    <p:sldLayoutId id="2147483728" r:id="rId4"/>
    <p:sldLayoutId id="2147483729" r:id="rId5"/>
    <p:sldLayoutId id="2147483730" r:id="rId6"/>
    <p:sldLayoutId id="2147483731" r:id="rId7"/>
    <p:sldLayoutId id="214748373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3" name="Shape 1173"/>
        <p:cNvGrpSpPr/>
        <p:nvPr/>
      </p:nvGrpSpPr>
      <p:grpSpPr>
        <a:xfrm>
          <a:off x="0" y="0"/>
          <a:ext cx="0" cy="0"/>
          <a:chOff x="0" y="0"/>
          <a:chExt cx="0" cy="0"/>
        </a:xfrm>
      </p:grpSpPr>
      <p:sp>
        <p:nvSpPr>
          <p:cNvPr id="1174" name="Google Shape;1174;g1f4d5eb46c9_0_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75" name="Google Shape;1175;g1f4d5eb46c9_0_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76" name="Google Shape;1176;g1f4d5eb46c9_0_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77" name="Google Shape;1177;g1f4d5eb46c9_0_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1.xml"/><Relationship Id="rId3" Type="http://schemas.openxmlformats.org/officeDocument/2006/relationships/image" Target="../media/image6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2.xml"/><Relationship Id="rId3"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3.xml"/><Relationship Id="rId3"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4.xml"/><Relationship Id="rId3"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5.xml"/><Relationship Id="rId3" Type="http://schemas.openxmlformats.org/officeDocument/2006/relationships/image" Target="../media/image5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6.xml"/><Relationship Id="rId3"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7.xml"/><Relationship Id="rId3" Type="http://schemas.openxmlformats.org/officeDocument/2006/relationships/image" Target="../media/image55.png"/><Relationship Id="rId4" Type="http://schemas.openxmlformats.org/officeDocument/2006/relationships/image" Target="../media/image6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1.jpg"/><Relationship Id="rId4" Type="http://schemas.openxmlformats.org/officeDocument/2006/relationships/image" Target="../media/image44.jpg"/><Relationship Id="rId5" Type="http://schemas.openxmlformats.org/officeDocument/2006/relationships/image" Target="../media/image42.jpg"/><Relationship Id="rId6" Type="http://schemas.openxmlformats.org/officeDocument/2006/relationships/image" Target="../media/image43.jpg"/><Relationship Id="rId7" Type="http://schemas.openxmlformats.org/officeDocument/2006/relationships/image" Target="../media/image5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4.xml"/><Relationship Id="rId3"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45.png"/><Relationship Id="rId4" Type="http://schemas.openxmlformats.org/officeDocument/2006/relationships/image" Target="../media/image48.png"/><Relationship Id="rId5" Type="http://schemas.openxmlformats.org/officeDocument/2006/relationships/image" Target="../media/image47.png"/><Relationship Id="rId6"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 Id="rId3" Type="http://schemas.openxmlformats.org/officeDocument/2006/relationships/hyperlink" Target="http://www.youtube.com/watch?v=6yrEOI8RRJw" TargetMode="External"/><Relationship Id="rId4" Type="http://schemas.openxmlformats.org/officeDocument/2006/relationships/image" Target="../media/image6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65.jpg"/><Relationship Id="rId4" Type="http://schemas.openxmlformats.org/officeDocument/2006/relationships/image" Target="../media/image62.png"/><Relationship Id="rId5" Type="http://schemas.openxmlformats.org/officeDocument/2006/relationships/image" Target="../media/image64.png"/><Relationship Id="rId6" Type="http://schemas.openxmlformats.org/officeDocument/2006/relationships/image" Target="../media/image59.png"/><Relationship Id="rId7"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490" name="Google Shape;1490;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Prove it</a:t>
            </a:r>
            <a:endParaRPr/>
          </a:p>
        </p:txBody>
      </p:sp>
      <p:sp>
        <p:nvSpPr>
          <p:cNvPr id="1491" name="Google Shape;1491;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482600" lvl="1" marL="914400" rtl="0" algn="l">
              <a:spcBef>
                <a:spcPts val="0"/>
              </a:spcBef>
              <a:spcAft>
                <a:spcPts val="0"/>
              </a:spcAft>
              <a:buClr>
                <a:srgbClr val="006FB6"/>
              </a:buClr>
              <a:buSzPts val="4000"/>
              <a:buChar char="•"/>
            </a:pPr>
            <a:r>
              <a:rPr lang="en-US" sz="4000">
                <a:solidFill>
                  <a:srgbClr val="006FB6"/>
                </a:solidFill>
              </a:rPr>
              <a:t>Read notes to prepare. See English file. </a:t>
            </a:r>
            <a:endParaRPr sz="4000">
              <a:solidFill>
                <a:srgbClr val="006FB6"/>
              </a:solidFill>
            </a:endParaRPr>
          </a:p>
          <a:p>
            <a:pPr indent="-482600" lvl="1" marL="914400" rtl="0" algn="l">
              <a:spcBef>
                <a:spcPts val="0"/>
              </a:spcBef>
              <a:spcAft>
                <a:spcPts val="0"/>
              </a:spcAft>
              <a:buClr>
                <a:srgbClr val="006FB6"/>
              </a:buClr>
              <a:buSzPts val="4000"/>
              <a:buChar char="•"/>
            </a:pPr>
            <a:r>
              <a:rPr lang="en-US" sz="4000">
                <a:solidFill>
                  <a:srgbClr val="006FB6"/>
                </a:solidFill>
              </a:rPr>
              <a:t>Amend slides if needed.</a:t>
            </a:r>
            <a:endParaRPr sz="4000"/>
          </a:p>
          <a:p>
            <a:pPr indent="-482600" lvl="1" marL="914400" rtl="0" algn="l">
              <a:spcBef>
                <a:spcPts val="0"/>
              </a:spcBef>
              <a:spcAft>
                <a:spcPts val="0"/>
              </a:spcAft>
              <a:buClr>
                <a:srgbClr val="006FB6"/>
              </a:buClr>
              <a:buSzPts val="4000"/>
              <a:buChar char="•"/>
            </a:pPr>
            <a:r>
              <a:rPr lang="en-US" sz="4000">
                <a:solidFill>
                  <a:srgbClr val="006FB6"/>
                </a:solidFill>
              </a:rPr>
              <a:t>Ready the family-facing materials.</a:t>
            </a:r>
            <a:endParaRPr sz="4000"/>
          </a:p>
          <a:p>
            <a:pPr indent="-482600" lvl="1" marL="914400" rtl="0" algn="l">
              <a:spcBef>
                <a:spcPts val="0"/>
              </a:spcBef>
              <a:spcAft>
                <a:spcPts val="0"/>
              </a:spcAft>
              <a:buClr>
                <a:srgbClr val="006FB6"/>
              </a:buClr>
              <a:buSzPts val="4000"/>
              <a:buChar char="•"/>
            </a:pPr>
            <a:r>
              <a:rPr lang="en-US" sz="4000">
                <a:solidFill>
                  <a:srgbClr val="006FB6"/>
                </a:solidFill>
              </a:rPr>
              <a:t>Display slide 2 as families arrive.</a:t>
            </a:r>
            <a:endParaRPr sz="4000">
              <a:solidFill>
                <a:srgbClr val="006FB6"/>
              </a:solidFill>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4000"/>
              <a:buFont typeface="Arial"/>
              <a:buNone/>
            </a:pPr>
            <a:r>
              <a:rPr b="1" i="0" lang="en-US" sz="4000" u="none">
                <a:solidFill>
                  <a:srgbClr val="006FB6"/>
                </a:solidFill>
              </a:rPr>
              <a:t>আপনার ধারণার সাথে মেলে এমন বিবরণ বলুন।</a:t>
            </a:r>
            <a:endParaRPr/>
          </a:p>
        </p:txBody>
      </p:sp>
      <p:sp>
        <p:nvSpPr>
          <p:cNvPr id="1588" name="Google Shape;1588;p1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4000"/>
              <a:buNone/>
            </a:pPr>
            <a:r>
              <a:rPr b="1" i="0" lang="en-US" sz="4000" u="none">
                <a:solidFill>
                  <a:srgbClr val="006FB6"/>
                </a:solidFill>
              </a:rPr>
              <a:t>উদাহরণ</a:t>
            </a:r>
            <a:endParaRPr/>
          </a:p>
        </p:txBody>
      </p:sp>
      <p:sp>
        <p:nvSpPr>
          <p:cNvPr id="1589" name="Google Shape;1589;p15"/>
          <p:cNvSpPr txBox="1"/>
          <p:nvPr>
            <p:ph idx="2" type="body"/>
          </p:nvPr>
        </p:nvSpPr>
        <p:spPr>
          <a:xfrm>
            <a:off x="230115" y="1577339"/>
            <a:ext cx="3036900" cy="226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i="0" lang="en-US" sz="2400" u="none">
                <a:solidFill>
                  <a:srgbClr val="006FB6"/>
                </a:solidFill>
              </a:rPr>
              <a:t>শিশু: “</a:t>
            </a:r>
            <a:r>
              <a:rPr b="0" i="0" lang="en-US" sz="2400" u="none">
                <a:solidFill>
                  <a:srgbClr val="006FB6"/>
                </a:solidFill>
              </a:rPr>
              <a:t>আমি জানি বইটিকে কেন বলা হয় “সেই রাজহাস যে সাতার কাটতে পছন্দ করে”।"  </a:t>
            </a:r>
            <a:endParaRPr b="1" sz="2400">
              <a:solidFill>
                <a:schemeClr val="lt1"/>
              </a:solidFill>
            </a:endParaRPr>
          </a:p>
          <a:p>
            <a:pPr indent="0" lvl="0" marL="0" rtl="0" algn="l">
              <a:lnSpc>
                <a:spcPct val="90000"/>
              </a:lnSpc>
              <a:spcBef>
                <a:spcPts val="1000"/>
              </a:spcBef>
              <a:spcAft>
                <a:spcPts val="0"/>
              </a:spcAft>
              <a:buClr>
                <a:srgbClr val="006FB6"/>
              </a:buClr>
              <a:buSzPts val="2800"/>
              <a:buNone/>
            </a:pPr>
            <a:r>
              <a:rPr b="1" i="0" lang="en-US" sz="2400" u="none">
                <a:solidFill>
                  <a:srgbClr val="006FB6"/>
                </a:solidFill>
              </a:rPr>
              <a:t>প্রাপ্তবয়স্ক: “</a:t>
            </a:r>
            <a:r>
              <a:rPr b="0" i="0" lang="en-US" sz="2400" u="none">
                <a:solidFill>
                  <a:srgbClr val="006FB6"/>
                </a:solidFill>
              </a:rPr>
              <a:t>দারুণ! এটা সম্পর্কে আমাকে আরও বলুন।”</a:t>
            </a:r>
            <a:endParaRPr sz="2400"/>
          </a:p>
        </p:txBody>
      </p:sp>
      <p:sp>
        <p:nvSpPr>
          <p:cNvPr id="1590" name="Google Shape;1590;p15"/>
          <p:cNvSpPr txBox="1"/>
          <p:nvPr>
            <p:ph idx="3" type="body"/>
          </p:nvPr>
        </p:nvSpPr>
        <p:spPr>
          <a:xfrm>
            <a:off x="230115" y="4595812"/>
            <a:ext cx="3036900" cy="226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i="0" lang="en-US" sz="2400" u="none">
                <a:solidFill>
                  <a:srgbClr val="006FB6"/>
                </a:solidFill>
              </a:rPr>
              <a:t>শিশু: </a:t>
            </a:r>
            <a:r>
              <a:rPr b="0" i="0" lang="en-US" sz="2400" u="none">
                <a:solidFill>
                  <a:srgbClr val="006FB6"/>
                </a:solidFill>
              </a:rPr>
              <a:t>“বেশ, ওয়েব সাঁতার কাটতে পছন্দ করে। তাই এটি ওয়েব বিষয়ে হতে হবে।"</a:t>
            </a:r>
            <a:endParaRPr sz="2400">
              <a:solidFill>
                <a:srgbClr val="006FB6"/>
              </a:solidFill>
            </a:endParaRPr>
          </a:p>
          <a:p>
            <a:pPr indent="-50800" lvl="0" marL="228600" rtl="0" algn="l">
              <a:lnSpc>
                <a:spcPct val="90000"/>
              </a:lnSpc>
              <a:spcBef>
                <a:spcPts val="1000"/>
              </a:spcBef>
              <a:spcAft>
                <a:spcPts val="0"/>
              </a:spcAft>
              <a:buClr>
                <a:srgbClr val="0771BA"/>
              </a:buClr>
              <a:buSzPts val="2800"/>
              <a:buNone/>
            </a:pPr>
            <a:r>
              <a:t/>
            </a:r>
            <a:endParaRPr sz="2400"/>
          </a:p>
        </p:txBody>
      </p:sp>
      <p:sp>
        <p:nvSpPr>
          <p:cNvPr id="1591" name="Google Shape;1591;p1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6FB6"/>
              </a:buClr>
              <a:buSzPts val="3200"/>
              <a:buNone/>
            </a:pPr>
            <a:r>
              <a:rPr b="0" i="0" lang="en-US" sz="3200" u="none"/>
              <a:t> টেক্সটের অংশ কীভাবে সাজাতে হয় সে বিষয়ে আপনার সন্তানকে বিশদের বলতে বলা।</a:t>
            </a:r>
            <a:endParaRPr/>
          </a:p>
          <a:p>
            <a:pPr indent="-228600" lvl="1" marL="685800" rtl="0" algn="l">
              <a:lnSpc>
                <a:spcPct val="90000"/>
              </a:lnSpc>
              <a:spcBef>
                <a:spcPts val="500"/>
              </a:spcBef>
              <a:spcAft>
                <a:spcPts val="0"/>
              </a:spcAft>
              <a:buClr>
                <a:srgbClr val="006FB6"/>
              </a:buClr>
              <a:buSzPts val="3200"/>
              <a:buFont typeface="Calibri"/>
              <a:buChar char="•"/>
            </a:pPr>
            <a:r>
              <a:rPr b="0" i="0" lang="en-US" sz="3200" u="none">
                <a:latin typeface="Calibri"/>
                <a:ea typeface="Calibri"/>
                <a:cs typeface="Calibri"/>
                <a:sym typeface="Calibri"/>
              </a:rPr>
              <a:t>এটি অসাধারণ। আপনি এটা কীভাবে জানেন?</a:t>
            </a:r>
            <a:endParaRPr>
              <a:latin typeface="Calibri"/>
              <a:ea typeface="Calibri"/>
              <a:cs typeface="Calibri"/>
              <a:sym typeface="Calibri"/>
            </a:endParaRPr>
          </a:p>
          <a:p>
            <a:pPr indent="-228600" lvl="1" marL="685800" rtl="0" algn="l">
              <a:lnSpc>
                <a:spcPct val="90000"/>
              </a:lnSpc>
              <a:spcBef>
                <a:spcPts val="500"/>
              </a:spcBef>
              <a:spcAft>
                <a:spcPts val="0"/>
              </a:spcAft>
              <a:buClr>
                <a:srgbClr val="006FB6"/>
              </a:buClr>
              <a:buSzPts val="3200"/>
              <a:buFont typeface="Calibri"/>
              <a:buChar char="•"/>
            </a:pPr>
            <a:r>
              <a:rPr b="0" i="0" lang="en-US" sz="3200" u="none">
                <a:latin typeface="Calibri"/>
                <a:ea typeface="Calibri"/>
                <a:cs typeface="Calibri"/>
                <a:sym typeface="Calibri"/>
              </a:rPr>
              <a:t>আরও কিছু বলুন।</a:t>
            </a:r>
            <a:endParaRPr>
              <a:latin typeface="Calibri"/>
              <a:ea typeface="Calibri"/>
              <a:cs typeface="Calibri"/>
              <a:sym typeface="Calibri"/>
            </a:endParaRPr>
          </a:p>
          <a:p>
            <a:pPr indent="-228600" lvl="1" marL="685800" rtl="0" algn="l">
              <a:lnSpc>
                <a:spcPct val="90000"/>
              </a:lnSpc>
              <a:spcBef>
                <a:spcPts val="500"/>
              </a:spcBef>
              <a:spcAft>
                <a:spcPts val="0"/>
              </a:spcAft>
              <a:buClr>
                <a:srgbClr val="006FB6"/>
              </a:buClr>
              <a:buSzPts val="3200"/>
              <a:buFont typeface="Calibri"/>
              <a:buChar char="•"/>
            </a:pPr>
            <a:r>
              <a:rPr b="0" i="0" lang="en-US" sz="3200" u="none">
                <a:latin typeface="Calibri"/>
                <a:ea typeface="Calibri"/>
                <a:cs typeface="Calibri"/>
                <a:sym typeface="Calibri"/>
              </a:rPr>
              <a:t>এটা বেশ ভালো ধারণা।  কিছু বিশদ বিবরণ কি যা আপনাকে এই ধারণাটি ভাবতে সাহায্যয করেছে?</a:t>
            </a:r>
            <a:endParaRPr>
              <a:latin typeface="Calibri"/>
              <a:ea typeface="Calibri"/>
              <a:cs typeface="Calibri"/>
              <a:sym typeface="Calibri"/>
            </a:endParaRPr>
          </a:p>
          <a:p>
            <a:pPr indent="-50800" lvl="0" marL="228600" rtl="0" algn="l">
              <a:lnSpc>
                <a:spcPct val="90000"/>
              </a:lnSpc>
              <a:spcBef>
                <a:spcPts val="1000"/>
              </a:spcBef>
              <a:spcAft>
                <a:spcPts val="0"/>
              </a:spcAft>
              <a:buClr>
                <a:srgbClr val="006FB6"/>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400"/>
              <a:buFont typeface="Arial"/>
              <a:buNone/>
            </a:pPr>
            <a:r>
              <a:rPr b="1" i="0" lang="en-US" sz="5400" u="none"/>
              <a:t>ছবি/শব্দ খুঁজুন</a:t>
            </a:r>
            <a:endParaRPr/>
          </a:p>
        </p:txBody>
      </p:sp>
      <p:sp>
        <p:nvSpPr>
          <p:cNvPr id="1597" name="Google Shape;1597;p16"/>
          <p:cNvSpPr txBox="1"/>
          <p:nvPr/>
        </p:nvSpPr>
        <p:spPr>
          <a:xfrm>
            <a:off x="4844716" y="1692275"/>
            <a:ext cx="6886500" cy="4329300"/>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rgbClr val="006FB6"/>
              </a:buClr>
              <a:buSzPts val="2800"/>
              <a:buFont typeface="Arial"/>
              <a:buChar char="•"/>
            </a:pPr>
            <a:r>
              <a:rPr b="1" i="0" lang="en-US" sz="2800" u="none" cap="none" strike="noStrike">
                <a:solidFill>
                  <a:srgbClr val="006FB6"/>
                </a:solidFill>
                <a:latin typeface="Calibri"/>
                <a:ea typeface="Calibri"/>
                <a:cs typeface="Calibri"/>
                <a:sym typeface="Calibri"/>
              </a:rPr>
              <a:t>প্রাপ্তবয়স্ক: </a:t>
            </a:r>
            <a:r>
              <a:rPr b="0" i="0" lang="en-US" sz="2800" u="none" cap="none" strike="noStrike">
                <a:solidFill>
                  <a:srgbClr val="006FB6"/>
                </a:solidFill>
                <a:latin typeface="Calibri"/>
                <a:ea typeface="Calibri"/>
                <a:cs typeface="Calibri"/>
                <a:sym typeface="Calibri"/>
              </a:rPr>
              <a:t>"আপনি কি আমার কাছে এটি প্রমাণ করতে পারেন? আপনি যেখানে ধারণা পেয়েছেন সে বইটিতে আমাকে দেখান।"</a:t>
            </a:r>
            <a:endParaRPr b="0" i="0" sz="3600" u="none" cap="none" strike="noStrike">
              <a:solidFill>
                <a:srgbClr val="006FB6"/>
              </a:solidFill>
              <a:latin typeface="Calibri"/>
              <a:ea typeface="Calibri"/>
              <a:cs typeface="Calibri"/>
              <a:sym typeface="Calibri"/>
            </a:endParaRPr>
          </a:p>
          <a:p>
            <a:pPr indent="-228600" lvl="0" marL="228600" marR="0" rtl="0" algn="l">
              <a:lnSpc>
                <a:spcPct val="90000"/>
              </a:lnSpc>
              <a:spcBef>
                <a:spcPts val="1000"/>
              </a:spcBef>
              <a:spcAft>
                <a:spcPts val="0"/>
              </a:spcAft>
              <a:buClr>
                <a:srgbClr val="006FB6"/>
              </a:buClr>
              <a:buSzPts val="2800"/>
              <a:buFont typeface="Arial"/>
              <a:buChar char="•"/>
            </a:pPr>
            <a:r>
              <a:rPr b="1" i="0" lang="en-US" sz="2800" u="none" cap="none" strike="noStrike">
                <a:solidFill>
                  <a:srgbClr val="006FB6"/>
                </a:solidFill>
                <a:latin typeface="Calibri"/>
                <a:ea typeface="Calibri"/>
                <a:cs typeface="Calibri"/>
                <a:sym typeface="Calibri"/>
              </a:rPr>
              <a:t>শিশু: </a:t>
            </a:r>
            <a:r>
              <a:rPr b="0" i="0" lang="en-US" sz="2800" u="none" cap="none" strike="noStrike">
                <a:solidFill>
                  <a:srgbClr val="006FB6"/>
                </a:solidFill>
                <a:latin typeface="Calibri"/>
                <a:ea typeface="Calibri"/>
                <a:cs typeface="Calibri"/>
                <a:sym typeface="Calibri"/>
              </a:rPr>
              <a:t>"এই বাক্যে এটি বলে যে ওয়েব এখানে সাঁতার কাটতে পছন্দ করে।"</a:t>
            </a:r>
            <a:endParaRPr b="0" i="0" sz="3600" u="none" cap="none" strike="noStrike">
              <a:solidFill>
                <a:srgbClr val="006FB6"/>
              </a:solidFill>
              <a:latin typeface="Calibri"/>
              <a:ea typeface="Calibri"/>
              <a:cs typeface="Calibri"/>
              <a:sym typeface="Calibri"/>
            </a:endParaRPr>
          </a:p>
          <a:p>
            <a:pPr indent="-228600" lvl="0" marL="228600" marR="0" rtl="0" algn="l">
              <a:lnSpc>
                <a:spcPct val="90000"/>
              </a:lnSpc>
              <a:spcBef>
                <a:spcPts val="1000"/>
              </a:spcBef>
              <a:spcAft>
                <a:spcPts val="0"/>
              </a:spcAft>
              <a:buClr>
                <a:srgbClr val="006FB6"/>
              </a:buClr>
              <a:buSzPts val="2800"/>
              <a:buFont typeface="Arial"/>
              <a:buChar char="•"/>
            </a:pPr>
            <a:r>
              <a:rPr b="1" i="0" lang="en-US" sz="2800" u="none" cap="none" strike="noStrike">
                <a:solidFill>
                  <a:srgbClr val="006FB6"/>
                </a:solidFill>
                <a:latin typeface="Calibri"/>
                <a:ea typeface="Calibri"/>
                <a:cs typeface="Calibri"/>
                <a:sym typeface="Calibri"/>
              </a:rPr>
              <a:t>প্রাপ্তবয়স্ক: </a:t>
            </a:r>
            <a:r>
              <a:rPr b="0" i="0" lang="en-US" sz="2800" u="none" cap="none" strike="noStrike">
                <a:solidFill>
                  <a:srgbClr val="006FB6"/>
                </a:solidFill>
                <a:latin typeface="Calibri"/>
                <a:ea typeface="Calibri"/>
                <a:cs typeface="Calibri"/>
                <a:sym typeface="Calibri"/>
              </a:rPr>
              <a:t>“আমি ভাবছি কোন বাচ্চা রাজহাঁসটি ওয়েব। সে পুকুরে সাঁতার কাটবে কিনা ভাবছি। পড়তে থাকুই।" </a:t>
            </a:r>
            <a:endParaRPr b="0" i="0" sz="36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2800"/>
              <a:buFont typeface="Arial"/>
              <a:buNone/>
            </a:pPr>
            <a:r>
              <a:rPr b="0" i="0" lang="en-US" sz="2800" u="none" cap="none" strike="noStrike">
                <a:solidFill>
                  <a:srgbClr val="006FB6"/>
                </a:solidFill>
                <a:latin typeface="Calibri"/>
                <a:ea typeface="Calibri"/>
                <a:cs typeface="Calibri"/>
                <a:sym typeface="Calibri"/>
              </a:rPr>
              <a:t>আপনার সন্তানকে গল্পের ছবি বা শব্দ দিয়ে এটি যাচাই করতে বলা তাদের ট্র্যাকে ফিরে যেতে সাহায্য করতে পারে।</a:t>
            </a:r>
            <a:endParaRPr b="0" i="1" sz="2800" u="none" cap="none" strike="noStrike">
              <a:solidFill>
                <a:srgbClr val="006FB6"/>
              </a:solidFill>
              <a:latin typeface="Calibri"/>
              <a:ea typeface="Calibri"/>
              <a:cs typeface="Calibri"/>
              <a:sym typeface="Calibri"/>
            </a:endParaRPr>
          </a:p>
        </p:txBody>
      </p:sp>
      <p:pic>
        <p:nvPicPr>
          <p:cNvPr descr="A bird standing on top of a grass covered field&#10;&#10;Description automatically generated" id="1598" name="Google Shape;1598;p16"/>
          <p:cNvPicPr preferRelativeResize="0"/>
          <p:nvPr>
            <p:ph idx="1" type="body"/>
          </p:nvPr>
        </p:nvPicPr>
        <p:blipFill rotWithShape="1">
          <a:blip r:embed="rId3">
            <a:alphaModFix/>
          </a:blip>
          <a:srcRect b="0" l="0" r="0" t="0"/>
          <a:stretch/>
        </p:blipFill>
        <p:spPr>
          <a:xfrm>
            <a:off x="929411" y="1684087"/>
            <a:ext cx="3447600" cy="4067100"/>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1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b="1" i="0" lang="en-US" u="none"/>
              <a:t>পড়া = কথোপকথন (K-1)</a:t>
            </a:r>
            <a:endParaRPr/>
          </a:p>
        </p:txBody>
      </p:sp>
      <p:sp>
        <p:nvSpPr>
          <p:cNvPr id="1604" name="Google Shape;1604;p1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0" i="0" lang="en-US" sz="2400" u="none">
                <a:solidFill>
                  <a:srgbClr val="006FB6"/>
                </a:solidFill>
              </a:rPr>
              <a:t>আপনি কি আমাকে গল্প থেকে একটি উদাহরণ দিতে পারেন যা প্রমাণ করে যে এটি ঘটেছে?</a:t>
            </a:r>
            <a:endParaRPr sz="2400"/>
          </a:p>
        </p:txBody>
      </p:sp>
      <p:sp>
        <p:nvSpPr>
          <p:cNvPr id="1605" name="Google Shape;1605;p17"/>
          <p:cNvSpPr txBox="1"/>
          <p:nvPr>
            <p:ph idx="2" type="body"/>
          </p:nvPr>
        </p:nvSpPr>
        <p:spPr>
          <a:xfrm>
            <a:off x="3891650" y="4724950"/>
            <a:ext cx="3720000" cy="1393200"/>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b="0" i="0" lang="en-US" sz="2400" u="none">
                <a:solidFill>
                  <a:srgbClr val="006FB6"/>
                </a:solidFill>
              </a:rPr>
              <a:t>আপনি স্পষ্টভাবে নিজের ব্যাখ্যার সাথে কিছু প্রমাণ কানেক্ট করেছেন। ভালো হয়েছে!</a:t>
            </a:r>
            <a:endParaRPr sz="2400"/>
          </a:p>
        </p:txBody>
      </p:sp>
      <p:sp>
        <p:nvSpPr>
          <p:cNvPr id="1606" name="Google Shape;1606;p17"/>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i="0" lang="en-US" sz="2400" u="none">
                <a:solidFill>
                  <a:srgbClr val="006FB6"/>
                </a:solidFill>
              </a:rPr>
              <a:t>এই গল্প আপনার কেমন লাগল?</a:t>
            </a:r>
            <a:endParaRPr sz="2400"/>
          </a:p>
        </p:txBody>
      </p:sp>
      <p:sp>
        <p:nvSpPr>
          <p:cNvPr id="1607" name="Google Shape;1607;p17"/>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b="0" i="0" lang="en-US" sz="2400" u="none">
                <a:solidFill>
                  <a:srgbClr val="006FB6"/>
                </a:solidFill>
              </a:rPr>
              <a:t>ছবিটি যেখানে এটি প্রমাণ করে তা নপয়েন্ট করুন।</a:t>
            </a:r>
            <a:endParaRPr sz="2400"/>
          </a:p>
        </p:txBody>
      </p:sp>
      <p:pic>
        <p:nvPicPr>
          <p:cNvPr id="1608" name="Google Shape;1608;p1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sp>
        <p:nvSpPr>
          <p:cNvPr id="1613" name="Google Shape;1613;p18"/>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b="1" i="0" lang="en-US" u="none"/>
              <a:t>পড়া = কথোপকথন </a:t>
            </a:r>
            <a:r>
              <a:rPr lang="en-US"/>
              <a:t>(</a:t>
            </a:r>
            <a:r>
              <a:rPr b="1" i="0" lang="en-US" u="none"/>
              <a:t>2-3)</a:t>
            </a:r>
            <a:endParaRPr/>
          </a:p>
        </p:txBody>
      </p:sp>
      <p:sp>
        <p:nvSpPr>
          <p:cNvPr id="1614" name="Google Shape;1614;p18"/>
          <p:cNvSpPr txBox="1"/>
          <p:nvPr>
            <p:ph idx="1" type="body"/>
          </p:nvPr>
        </p:nvSpPr>
        <p:spPr>
          <a:xfrm>
            <a:off x="8450575" y="3165425"/>
            <a:ext cx="366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0" i="0" lang="en-US" sz="2400" u="none">
                <a:solidFill>
                  <a:srgbClr val="006FB6"/>
                </a:solidFill>
              </a:rPr>
              <a:t>চরিত্রটি কী বলেছে বা আপনাকে এটি কীভাবে ভাবতে সাহায্য ? কখন?</a:t>
            </a:r>
            <a:endParaRPr sz="2400"/>
          </a:p>
        </p:txBody>
      </p:sp>
      <p:sp>
        <p:nvSpPr>
          <p:cNvPr id="1615" name="Google Shape;1615;p18"/>
          <p:cNvSpPr txBox="1"/>
          <p:nvPr>
            <p:ph idx="2" type="body"/>
          </p:nvPr>
        </p:nvSpPr>
        <p:spPr>
          <a:xfrm>
            <a:off x="5816500" y="1588550"/>
            <a:ext cx="366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i="0" lang="en-US" sz="2400" u="none">
                <a:solidFill>
                  <a:srgbClr val="006FB6"/>
                </a:solidFill>
              </a:rPr>
              <a:t>এটি পড়ার পর আপনার কেমন লাগল? সে সম্পর্কে আমাকে আরও বলুন।”</a:t>
            </a:r>
            <a:endParaRPr sz="2400"/>
          </a:p>
        </p:txBody>
      </p:sp>
      <p:sp>
        <p:nvSpPr>
          <p:cNvPr id="1616" name="Google Shape;1616;p18"/>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0" i="0" lang="en-US" sz="2400" u="none">
                <a:solidFill>
                  <a:srgbClr val="006FB6"/>
                </a:solidFill>
              </a:rPr>
              <a:t>এই গল্পের সমস্যা বা দ্বন্দ্ব সম্পর্কে আপনি কি মনে করেন? লেখার কোন প্রমাণ আপনার এই ধারণা নিয়ে আসে।</a:t>
            </a:r>
            <a:endParaRPr sz="2400"/>
          </a:p>
        </p:txBody>
      </p:sp>
      <p:pic>
        <p:nvPicPr>
          <p:cNvPr id="1617" name="Google Shape;1617;p18"/>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g1ddb942cc4f_0_15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বহুভাষিক পরিবার</a:t>
            </a:r>
            <a:endParaRPr/>
          </a:p>
        </p:txBody>
      </p:sp>
      <p:sp>
        <p:nvSpPr>
          <p:cNvPr id="1623" name="Google Shape;1623;g1ddb942cc4f_0_150"/>
          <p:cNvSpPr txBox="1"/>
          <p:nvPr>
            <p:ph idx="1" type="body"/>
          </p:nvPr>
        </p:nvSpPr>
        <p:spPr>
          <a:xfrm>
            <a:off x="4588042" y="2417964"/>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rgbClr val="006FB6"/>
                </a:solidFill>
              </a:rPr>
              <a:t>প্রমাণসহ পেজ বা অনুচ্ছেদ নির্দেশ করুন। বলুন: "আমাকে দেখান কোথায়" অথবা "কেন?"</a:t>
            </a:r>
            <a:endParaRPr>
              <a:solidFill>
                <a:schemeClr val="dk1"/>
              </a:solidFill>
            </a:endParaRPr>
          </a:p>
          <a:p>
            <a:pPr indent="0" lvl="0" marL="0" rtl="0" algn="l">
              <a:lnSpc>
                <a:spcPct val="90000"/>
              </a:lnSpc>
              <a:spcBef>
                <a:spcPts val="1000"/>
              </a:spcBef>
              <a:spcAft>
                <a:spcPts val="0"/>
              </a:spcAft>
              <a:buClr>
                <a:schemeClr val="dk1"/>
              </a:buClr>
              <a:buSzPts val="1100"/>
              <a:buFont typeface="Arial"/>
              <a:buNone/>
            </a:pPr>
            <a:r>
              <a:t/>
            </a:r>
            <a:endParaRPr>
              <a:solidFill>
                <a:srgbClr val="006FB6"/>
              </a:solidFill>
              <a:highlight>
                <a:srgbClr val="FFFFFF"/>
              </a:highlight>
            </a:endParaRPr>
          </a:p>
          <a:p>
            <a:pPr indent="0" lvl="0" marL="0" rtl="0" algn="l">
              <a:lnSpc>
                <a:spcPct val="90000"/>
              </a:lnSpc>
              <a:spcBef>
                <a:spcPts val="1000"/>
              </a:spcBef>
              <a:spcAft>
                <a:spcPts val="0"/>
              </a:spcAft>
              <a:buSzPts val="3200"/>
              <a:buNone/>
            </a:pPr>
            <a:r>
              <a:t/>
            </a:r>
            <a:endParaRPr/>
          </a:p>
        </p:txBody>
      </p:sp>
      <p:sp>
        <p:nvSpPr>
          <p:cNvPr id="1624" name="Google Shape;1624;g1ddb942cc4f_0_150"/>
          <p:cNvSpPr txBox="1"/>
          <p:nvPr>
            <p:ph idx="2" type="body"/>
          </p:nvPr>
        </p:nvSpPr>
        <p:spPr>
          <a:xfrm>
            <a:off x="4588042" y="3210765"/>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2600">
                <a:solidFill>
                  <a:srgbClr val="006FB6"/>
                </a:solidFill>
              </a:rPr>
              <a:t>অন্য যেকোনও ভাষার বইয়ের সাথে এটি মিলিয়ে দেখুন।</a:t>
            </a:r>
            <a:endParaRPr/>
          </a:p>
        </p:txBody>
      </p:sp>
      <p:pic>
        <p:nvPicPr>
          <p:cNvPr id="1625" name="Google Shape;1625;g1ddb942cc4f_0_150"/>
          <p:cNvPicPr preferRelativeResize="0"/>
          <p:nvPr/>
        </p:nvPicPr>
        <p:blipFill rotWithShape="1">
          <a:blip r:embed="rId3">
            <a:alphaModFix/>
          </a:blip>
          <a:srcRect b="0" l="0" r="0" t="0"/>
          <a:stretch/>
        </p:blipFill>
        <p:spPr>
          <a:xfrm>
            <a:off x="2105900" y="3225262"/>
            <a:ext cx="1245424" cy="1026732"/>
          </a:xfrm>
          <a:prstGeom prst="rect">
            <a:avLst/>
          </a:prstGeom>
          <a:noFill/>
          <a:ln>
            <a:noFill/>
          </a:ln>
        </p:spPr>
      </p:pic>
      <p:pic>
        <p:nvPicPr>
          <p:cNvPr id="1626" name="Google Shape;1626;g1ddb942cc4f_0_150"/>
          <p:cNvPicPr preferRelativeResize="0"/>
          <p:nvPr/>
        </p:nvPicPr>
        <p:blipFill rotWithShape="1">
          <a:blip r:embed="rId4">
            <a:alphaModFix/>
          </a:blip>
          <a:srcRect b="0" l="0" r="0" t="0"/>
          <a:stretch/>
        </p:blipFill>
        <p:spPr>
          <a:xfrm>
            <a:off x="2105900" y="1612625"/>
            <a:ext cx="1245425" cy="119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b="1" i="0" lang="en-US" u="none"/>
              <a:t>অনুশীলনের সময়</a:t>
            </a:r>
            <a:endParaRPr/>
          </a:p>
        </p:txBody>
      </p:sp>
      <p:sp>
        <p:nvSpPr>
          <p:cNvPr id="1632" name="Google Shape;1632;p19"/>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0" i="0" lang="en-US" sz="3200" u="none"/>
              <a:t>আপনার ভাবনা শেয়ার করুন।</a:t>
            </a:r>
            <a:endParaRPr/>
          </a:p>
        </p:txBody>
      </p:sp>
      <p:sp>
        <p:nvSpPr>
          <p:cNvPr id="1633" name="Google Shape;1633;p1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0" i="0" lang="en-US" sz="3200" u="none"/>
              <a:t>আপনার ধারণার সাথে মেলে এমন বিবরণ বলুন।</a:t>
            </a:r>
            <a:endParaRPr/>
          </a:p>
        </p:txBody>
      </p:sp>
      <p:sp>
        <p:nvSpPr>
          <p:cNvPr id="1634" name="Google Shape;1634;p19"/>
          <p:cNvSpPr txBox="1"/>
          <p:nvPr>
            <p:ph idx="3" type="body"/>
          </p:nvPr>
        </p:nvSpPr>
        <p:spPr>
          <a:xfrm>
            <a:off x="1655375" y="3809175"/>
            <a:ext cx="3752400" cy="15402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SzPts val="3200"/>
              <a:buNone/>
            </a:pPr>
            <a:r>
              <a:rPr b="0" i="0" lang="en-US" sz="3200" u="none"/>
              <a:t>বইটিতে ছবি বা শব্দ খুঁজুন যা আপনার ধারণা/চিন্তাকে প্রমাণ করে।</a:t>
            </a:r>
            <a:endParaRPr/>
          </a:p>
        </p:txBody>
      </p:sp>
      <p:sp>
        <p:nvSpPr>
          <p:cNvPr id="1635" name="Google Shape;1635;p1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i="0" lang="en-US" sz="6475" u="none"/>
              <a:t>1</a:t>
            </a:r>
            <a:endParaRPr/>
          </a:p>
        </p:txBody>
      </p:sp>
      <p:sp>
        <p:nvSpPr>
          <p:cNvPr id="1636" name="Google Shape;1636;p1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i="0" lang="en-US" sz="6475" u="none"/>
              <a:t>3</a:t>
            </a:r>
            <a:endParaRPr/>
          </a:p>
        </p:txBody>
      </p:sp>
      <p:sp>
        <p:nvSpPr>
          <p:cNvPr id="1637" name="Google Shape;1637;p19"/>
          <p:cNvSpPr txBox="1"/>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i="0" lang="en-US" sz="6475" u="none" cap="none" strike="noStrike">
                <a:solidFill>
                  <a:srgbClr val="006FB6"/>
                </a:solidFill>
                <a:latin typeface="Calibri"/>
                <a:ea typeface="Calibri"/>
                <a:cs typeface="Calibri"/>
                <a:sym typeface="Calibri"/>
              </a:rPr>
              <a:t>2</a:t>
            </a:r>
            <a:endParaRPr b="1" i="0" sz="7000" u="none" cap="none" strike="noStrike">
              <a:solidFill>
                <a:srgbClr val="006FB6"/>
              </a:solidFill>
              <a:latin typeface="Calibri"/>
              <a:ea typeface="Calibri"/>
              <a:cs typeface="Calibri"/>
              <a:sym typeface="Calibri"/>
            </a:endParaRPr>
          </a:p>
        </p:txBody>
      </p:sp>
      <p:sp>
        <p:nvSpPr>
          <p:cNvPr id="1638" name="Google Shape;1638;p19"/>
          <p:cNvSpPr txBox="1"/>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marR="0" rtl="0" algn="l">
              <a:lnSpc>
                <a:spcPct val="100000"/>
              </a:lnSpc>
              <a:spcBef>
                <a:spcPts val="0"/>
              </a:spcBef>
              <a:spcAft>
                <a:spcPts val="0"/>
              </a:spcAft>
              <a:buClr>
                <a:srgbClr val="006FB6"/>
              </a:buClr>
              <a:buSzPts val="3400"/>
              <a:buFont typeface="Arial"/>
              <a:buNone/>
            </a:pPr>
            <a:r>
              <a:rPr b="0" i="0" lang="en-US" sz="3000" u="none" cap="none" strike="noStrike">
                <a:solidFill>
                  <a:srgbClr val="006FB6"/>
                </a:solidFill>
                <a:latin typeface="Calibri"/>
                <a:ea typeface="Calibri"/>
                <a:cs typeface="Calibri"/>
                <a:sym typeface="Calibri"/>
              </a:rPr>
              <a:t>যখনই কোন প্রশ্ন থাকবে আমাকে জানান!</a:t>
            </a:r>
            <a:endParaRPr b="0" i="0" sz="3400" u="none" cap="none" strike="noStrike">
              <a:solidFill>
                <a:srgbClr val="006FB6"/>
              </a:solidFill>
              <a:latin typeface="Calibri"/>
              <a:ea typeface="Calibri"/>
              <a:cs typeface="Calibri"/>
              <a:sym typeface="Calibri"/>
            </a:endParaRPr>
          </a:p>
        </p:txBody>
      </p:sp>
      <p:sp>
        <p:nvSpPr>
          <p:cNvPr id="1639" name="Google Shape;1639;p19"/>
          <p:cNvSpPr/>
          <p:nvPr>
            <p:ph idx="9" type="pic"/>
          </p:nvPr>
        </p:nvSpPr>
        <p:spPr>
          <a:xfrm>
            <a:off x="7967502" y="1420398"/>
            <a:ext cx="3962100" cy="3122700"/>
          </a:xfrm>
          <a:prstGeom prst="rect">
            <a:avLst/>
          </a:prstGeom>
          <a:noFill/>
          <a:ln>
            <a:noFill/>
          </a:ln>
        </p:spPr>
      </p:sp>
      <p:pic>
        <p:nvPicPr>
          <p:cNvPr id="1640" name="Google Shape;1640;p19"/>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g1f4d5eb46c9_0_10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latin typeface="Arial"/>
                <a:ea typeface="Arial"/>
                <a:cs typeface="Arial"/>
                <a:sym typeface="Arial"/>
              </a:rPr>
              <a:t>চিন্তা করুন</a:t>
            </a:r>
            <a:endParaRPr>
              <a:latin typeface="Arial"/>
              <a:ea typeface="Arial"/>
              <a:cs typeface="Arial"/>
              <a:sym typeface="Arial"/>
            </a:endParaRPr>
          </a:p>
        </p:txBody>
      </p:sp>
      <p:sp>
        <p:nvSpPr>
          <p:cNvPr id="1646" name="Google Shape;1646;g1f4d5eb46c9_0_10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en-US" sz="3200">
                <a:latin typeface="Arial"/>
                <a:ea typeface="Arial"/>
                <a:cs typeface="Arial"/>
                <a:sym typeface="Arial"/>
              </a:rPr>
              <a:t>রিডিং টিপ সম্পর্কে কোন প্রশ্ন আছে?</a:t>
            </a:r>
            <a:endParaRPr sz="3200">
              <a:latin typeface="Arial"/>
              <a:ea typeface="Arial"/>
              <a:cs typeface="Arial"/>
              <a:sym typeface="Arial"/>
            </a:endParaRPr>
          </a:p>
          <a:p>
            <a:pPr indent="-457200" lvl="0" marL="457200" rtl="0" algn="l">
              <a:lnSpc>
                <a:spcPct val="100000"/>
              </a:lnSpc>
              <a:spcBef>
                <a:spcPts val="2400"/>
              </a:spcBef>
              <a:spcAft>
                <a:spcPts val="0"/>
              </a:spcAft>
              <a:buClr>
                <a:srgbClr val="006FB6"/>
              </a:buClr>
              <a:buSzPts val="3400"/>
              <a:buChar char="•"/>
            </a:pPr>
            <a:r>
              <a:rPr lang="en-US" sz="3200">
                <a:latin typeface="Arial"/>
                <a:ea typeface="Arial"/>
                <a:cs typeface="Arial"/>
                <a:sym typeface="Arial"/>
              </a:rPr>
              <a:t>ঘুরুন এবং আপনার শিশুর সঙ্গে কথা বলুন: আপনি কি বাড়িতে এই রিডিং টিপ চেষ্টা করার জন্য প্রস্তুত অনুভব করছেন?</a:t>
            </a:r>
            <a:endParaRPr sz="3200">
              <a:latin typeface="Arial"/>
              <a:ea typeface="Arial"/>
              <a:cs typeface="Arial"/>
              <a:sym typeface="Arial"/>
            </a:endParaRPr>
          </a:p>
          <a:p>
            <a:pPr indent="-457200" lvl="0" marL="457200" rtl="0" algn="l">
              <a:lnSpc>
                <a:spcPct val="100000"/>
              </a:lnSpc>
              <a:spcBef>
                <a:spcPts val="2400"/>
              </a:spcBef>
              <a:spcAft>
                <a:spcPts val="0"/>
              </a:spcAft>
              <a:buSzPts val="3400"/>
              <a:buChar char="•"/>
            </a:pPr>
            <a:r>
              <a:rPr lang="en-US" sz="3200">
                <a:latin typeface="Arial"/>
                <a:ea typeface="Arial"/>
                <a:cs typeface="Arial"/>
                <a:sym typeface="Arial"/>
              </a:rPr>
              <a:t>আপনি বাড়িতে এটা কীভাবে ব্যবহার করবেন তা শেয়ার করুন।</a:t>
            </a:r>
            <a:endParaRPr sz="3200">
              <a:latin typeface="Arial"/>
              <a:ea typeface="Arial"/>
              <a:cs typeface="Arial"/>
              <a:sym typeface="Arial"/>
            </a:endParaRPr>
          </a:p>
        </p:txBody>
      </p:sp>
      <p:sp>
        <p:nvSpPr>
          <p:cNvPr id="1647" name="Google Shape;1647;g1f4d5eb46c9_0_10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latin typeface="Arial"/>
                <a:ea typeface="Arial"/>
                <a:cs typeface="Arial"/>
                <a:sym typeface="Arial"/>
              </a:rPr>
              <a:t>আপনার প্রশ্ন রুমে অন্য কাউকে সহায়তা করবে!</a:t>
            </a:r>
            <a:endParaRPr>
              <a:latin typeface="Arial"/>
              <a:ea typeface="Arial"/>
              <a:cs typeface="Arial"/>
              <a:sym typeface="Arial"/>
            </a:endParaRPr>
          </a:p>
        </p:txBody>
      </p:sp>
      <p:pic>
        <p:nvPicPr>
          <p:cNvPr descr="A close up of a logo&#10;&#10;Description automatically generated" id="1648" name="Google Shape;1648;g1f4d5eb46c9_0_109"/>
          <p:cNvPicPr preferRelativeResize="0"/>
          <p:nvPr>
            <p:ph idx="2" type="pic"/>
          </p:nvPr>
        </p:nvPicPr>
        <p:blipFill rotWithShape="1">
          <a:blip r:embed="rId3">
            <a:alphaModFix/>
          </a:blip>
          <a:srcRect b="0" l="6933" r="6932" t="0"/>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2" name="Shape 1652"/>
        <p:cNvGrpSpPr/>
        <p:nvPr/>
      </p:nvGrpSpPr>
      <p:grpSpPr>
        <a:xfrm>
          <a:off x="0" y="0"/>
          <a:ext cx="0" cy="0"/>
          <a:chOff x="0" y="0"/>
          <a:chExt cx="0" cy="0"/>
        </a:xfrm>
      </p:grpSpPr>
      <p:sp>
        <p:nvSpPr>
          <p:cNvPr id="1653" name="Google Shape;1653;p2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5000"/>
              <a:buNone/>
            </a:pPr>
            <a:r>
              <a:rPr lang="en-US"/>
              <a:t>দয়া করে ফিডব্যাক দিন</a:t>
            </a:r>
            <a:endParaRPr/>
          </a:p>
        </p:txBody>
      </p:sp>
      <p:pic>
        <p:nvPicPr>
          <p:cNvPr id="1654" name="Google Shape;1654;p24"/>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655" name="Google Shape;1655;p24"/>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rtl="0" algn="l">
              <a:lnSpc>
                <a:spcPct val="90000"/>
              </a:lnSpc>
              <a:spcBef>
                <a:spcPts val="1000"/>
              </a:spcBef>
              <a:spcAft>
                <a:spcPts val="0"/>
              </a:spcAft>
              <a:buSzPts val="2700"/>
              <a:buNone/>
            </a:pPr>
            <a:r>
              <a:rPr lang="en-US" sz="3200"/>
              <a:t>আপনার তথ্য আমাদের সময়কে একত্রে উন্নত করে!</a:t>
            </a:r>
            <a:endParaRPr sz="3200"/>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656" name="Google Shape;1656;p24"/>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b="1" i="0" lang="en-US" sz="4400" u="none"/>
              <a:t>এটা প্রমাণ করুন</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p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a:t>স্বাগতম</a:t>
            </a:r>
            <a:endParaRPr/>
          </a:p>
        </p:txBody>
      </p:sp>
      <p:sp>
        <p:nvSpPr>
          <p:cNvPr id="1502" name="Google Shape;1502;p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a:t>পড়ার কৌশল </a:t>
            </a:r>
            <a:endParaRPr/>
          </a:p>
        </p:txBody>
      </p:sp>
      <p:sp>
        <p:nvSpPr>
          <p:cNvPr id="1503" name="Google Shape;1503;p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a:t>অনুশীলনের সময় </a:t>
            </a:r>
            <a:endParaRPr/>
          </a:p>
        </p:txBody>
      </p:sp>
      <p:sp>
        <p:nvSpPr>
          <p:cNvPr id="1504" name="Google Shape;1504;p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আলোচ্যসূচি</a:t>
            </a:r>
            <a:endParaRPr/>
          </a:p>
        </p:txBody>
      </p:sp>
      <p:sp>
        <p:nvSpPr>
          <p:cNvPr id="1505" name="Google Shape;1505;p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a:t>প্রতিফলন এবং আপডেট</a:t>
            </a:r>
            <a:endParaRPr/>
          </a:p>
        </p:txBody>
      </p:sp>
      <p:pic>
        <p:nvPicPr>
          <p:cNvPr id="1506" name="Google Shape;1506;p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507" name="Google Shape;1507;p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508" name="Google Shape;1508;p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509" name="Google Shape;1509;p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510" name="Google Shape;1510;p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
        <p:nvSpPr>
          <p:cNvPr id="1511" name="Google Shape;1511;p5"/>
          <p:cNvSpPr/>
          <p:nvPr/>
        </p:nvSpPr>
        <p:spPr>
          <a:xfrm>
            <a:off x="9527206" y="3176994"/>
            <a:ext cx="1844431" cy="140677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C55A11"/>
                </a:solidFill>
                <a:latin typeface="Arial"/>
                <a:ea typeface="Arial"/>
                <a:cs typeface="Arial"/>
                <a:sym typeface="Arial"/>
              </a:rPr>
              <a:t>“আমি শিখেছি কীভাবে শক্ত শব্দকে প্রতিহত করতে হয়”</a:t>
            </a:r>
            <a:endParaRPr b="0" i="0" sz="1400" u="none" cap="none" strike="noStrike">
              <a:solidFill>
                <a:srgbClr val="C55A1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g2df9b56f682_0_63"/>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100"/>
              <a:buNone/>
            </a:pPr>
            <a:r>
              <a:rPr lang="en-US" sz="4300"/>
              <a:t>পরিবারের আত্মবিশ্বাসের সার্ভে</a:t>
            </a:r>
            <a:endParaRPr sz="4300"/>
          </a:p>
        </p:txBody>
      </p:sp>
      <p:pic>
        <p:nvPicPr>
          <p:cNvPr id="1517" name="Google Shape;1517;g2df9b56f682_0_63"/>
          <p:cNvPicPr preferRelativeResize="0"/>
          <p:nvPr/>
        </p:nvPicPr>
        <p:blipFill rotWithShape="1">
          <a:blip r:embed="rId3">
            <a:alphaModFix/>
          </a:blip>
          <a:srcRect b="0" l="0" r="0" t="0"/>
          <a:stretch/>
        </p:blipFill>
        <p:spPr>
          <a:xfrm>
            <a:off x="5676700" y="1461499"/>
            <a:ext cx="5200402" cy="5200402"/>
          </a:xfrm>
          <a:prstGeom prst="rect">
            <a:avLst/>
          </a:prstGeom>
          <a:noFill/>
          <a:ln>
            <a:noFill/>
          </a:ln>
        </p:spPr>
      </p:pic>
      <p:sp>
        <p:nvSpPr>
          <p:cNvPr id="1518" name="Google Shape;1518;g2df9b56f682_0_63"/>
          <p:cNvSpPr txBox="1"/>
          <p:nvPr/>
        </p:nvSpPr>
        <p:spPr>
          <a:xfrm>
            <a:off x="1035333" y="2645700"/>
            <a:ext cx="4023300" cy="23241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US" sz="2700" u="none" cap="none" strike="noStrike">
                <a:solidFill>
                  <a:srgbClr val="0771BA"/>
                </a:solidFill>
                <a:latin typeface="Arial"/>
                <a:ea typeface="Arial"/>
                <a:cs typeface="Arial"/>
                <a:sym typeface="Arial"/>
              </a:rPr>
              <a:t>আপনার সন্তানের সাথে পড়তে আপনি কেমন অনুভব করছেন তা শেয়ার করতে এই কোডটি স্ক্যান করুন।</a:t>
            </a:r>
            <a:endParaRPr b="0" i="0" sz="2700" u="none" cap="none" strike="noStrike">
              <a:solidFill>
                <a:srgbClr val="0771BA"/>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524" name="Google Shape;1524;p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525" name="Google Shape;1525;p6"/>
          <p:cNvSpPr txBox="1"/>
          <p:nvPr>
            <p:ph idx="3" type="body"/>
          </p:nvPr>
        </p:nvSpPr>
        <p:spPr>
          <a:xfrm>
            <a:off x="4095676" y="4045684"/>
            <a:ext cx="7205400" cy="1055700"/>
          </a:xfrm>
          <a:prstGeom prst="rect">
            <a:avLst/>
          </a:prstGeom>
          <a:noFill/>
          <a:ln>
            <a:noFill/>
          </a:ln>
        </p:spPr>
        <p:txBody>
          <a:bodyPr anchorCtr="0" anchor="ctr" bIns="45700" lIns="91425" spcFirstLastPara="1" rIns="91425" wrap="square" tIns="45700">
            <a:normAutofit/>
          </a:bodyPr>
          <a:lstStyle/>
          <a:p>
            <a:pPr indent="0" lvl="1" marL="495300" rtl="0" algn="l">
              <a:lnSpc>
                <a:spcPct val="90000"/>
              </a:lnSpc>
              <a:spcBef>
                <a:spcPts val="500"/>
              </a:spcBef>
              <a:spcAft>
                <a:spcPts val="0"/>
              </a:spcAft>
              <a:buSzPts val="3000"/>
              <a:buNone/>
            </a:pPr>
            <a:r>
              <a:t/>
            </a:r>
            <a:endParaRPr/>
          </a:p>
          <a:p>
            <a:pPr indent="-228600" lvl="0" marL="457200" marR="0" rtl="0" algn="l">
              <a:lnSpc>
                <a:spcPct val="90000"/>
              </a:lnSpc>
              <a:spcBef>
                <a:spcPts val="1000"/>
              </a:spcBef>
              <a:spcAft>
                <a:spcPts val="0"/>
              </a:spcAft>
              <a:buClr>
                <a:srgbClr val="006FB6"/>
              </a:buClr>
              <a:buSzPts val="3000"/>
              <a:buFont typeface="Arial"/>
              <a:buNone/>
            </a:pPr>
            <a:r>
              <a:t/>
            </a:r>
            <a:endParaRPr/>
          </a:p>
        </p:txBody>
      </p:sp>
      <p:sp>
        <p:nvSpPr>
          <p:cNvPr id="1526" name="Google Shape;1526;p6"/>
          <p:cNvSpPr txBox="1"/>
          <p:nvPr>
            <p:ph idx="4" type="body"/>
          </p:nvPr>
        </p:nvSpPr>
        <p:spPr>
          <a:xfrm>
            <a:off x="4412192" y="4974494"/>
            <a:ext cx="7205400" cy="1055700"/>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90000"/>
              </a:lnSpc>
              <a:spcBef>
                <a:spcPts val="1000"/>
              </a:spcBef>
              <a:spcAft>
                <a:spcPts val="0"/>
              </a:spcAft>
              <a:buClr>
                <a:srgbClr val="006FB6"/>
              </a:buClr>
              <a:buSzPts val="3000"/>
              <a:buFont typeface="Arial"/>
              <a:buNone/>
            </a:pPr>
            <a:r>
              <a:t/>
            </a:r>
            <a:endParaRPr/>
          </a:p>
        </p:txBody>
      </p:sp>
      <p:sp>
        <p:nvSpPr>
          <p:cNvPr id="1527" name="Google Shape;1527;p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প্রস্তুত হন। </a:t>
            </a:r>
            <a:endParaRPr/>
          </a:p>
        </p:txBody>
      </p:sp>
      <p:sp>
        <p:nvSpPr>
          <p:cNvPr id="1528" name="Google Shape;1528;p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উপস্থিত থাকুন। </a:t>
            </a:r>
            <a:endParaRPr/>
          </a:p>
        </p:txBody>
      </p:sp>
      <p:sp>
        <p:nvSpPr>
          <p:cNvPr id="1529" name="Google Shape;1529;p6"/>
          <p:cNvSpPr txBox="1"/>
          <p:nvPr>
            <p:ph idx="7" type="body"/>
          </p:nvPr>
        </p:nvSpPr>
        <p:spPr>
          <a:xfrm>
            <a:off x="851004" y="3804369"/>
            <a:ext cx="3433200" cy="10431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90000"/>
              </a:lnSpc>
              <a:spcBef>
                <a:spcPts val="1000"/>
              </a:spcBef>
              <a:spcAft>
                <a:spcPts val="0"/>
              </a:spcAft>
              <a:buClr>
                <a:srgbClr val="006FB6"/>
              </a:buClr>
              <a:buSzPts val="4000"/>
              <a:buFont typeface="Arial"/>
              <a:buNone/>
            </a:pPr>
            <a:r>
              <a:rPr lang="en-US"/>
              <a:t>বিনয়ী হন।</a:t>
            </a:r>
            <a:endParaRPr/>
          </a:p>
        </p:txBody>
      </p:sp>
      <p:sp>
        <p:nvSpPr>
          <p:cNvPr id="1530" name="Google Shape;1530;p6"/>
          <p:cNvSpPr txBox="1"/>
          <p:nvPr>
            <p:ph idx="8" type="body"/>
          </p:nvPr>
        </p:nvSpPr>
        <p:spPr>
          <a:xfrm>
            <a:off x="833418" y="4959551"/>
            <a:ext cx="3433200" cy="10431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90000"/>
              </a:lnSpc>
              <a:spcBef>
                <a:spcPts val="1000"/>
              </a:spcBef>
              <a:spcAft>
                <a:spcPts val="0"/>
              </a:spcAft>
              <a:buClr>
                <a:srgbClr val="006FB6"/>
              </a:buClr>
              <a:buSzPts val="4000"/>
              <a:buFont typeface="Arial"/>
              <a:buNone/>
            </a:pPr>
            <a:r>
              <a:rPr lang="en-US"/>
              <a:t>প্রশ্ন জিজ্ঞাসা করুন</a:t>
            </a:r>
            <a:endParaRPr/>
          </a:p>
        </p:txBody>
      </p:sp>
      <p:sp>
        <p:nvSpPr>
          <p:cNvPr id="1531" name="Google Shape;1531;p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sz="4800"/>
              <a:t>ওয়ার্কশপের নির্দেশনা</a:t>
            </a:r>
            <a:endParaRPr sz="4800"/>
          </a:p>
        </p:txBody>
      </p:sp>
      <p:pic>
        <p:nvPicPr>
          <p:cNvPr descr="Icon&#10;&#10;Description automatically generated" id="1532" name="Google Shape;1532;p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533" name="Google Shape;1533;p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534" name="Google Shape;1534;p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535" name="Google Shape;1535;p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b="1" i="0" lang="en-US" u="none">
                <a:solidFill>
                  <a:srgbClr val="006FB6"/>
                </a:solidFill>
              </a:rPr>
              <a:t>এটা প্রমাণ করুন!</a:t>
            </a:r>
            <a:endParaRPr/>
          </a:p>
        </p:txBody>
      </p:sp>
      <p:sp>
        <p:nvSpPr>
          <p:cNvPr id="1541" name="Google Shape;1541;p11"/>
          <p:cNvSpPr txBox="1"/>
          <p:nvPr>
            <p:ph idx="1" type="body"/>
          </p:nvPr>
        </p:nvSpPr>
        <p:spPr>
          <a:xfrm>
            <a:off x="9222888" y="3279711"/>
            <a:ext cx="2497200" cy="3822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b="0" i="0" lang="en-US" sz="2600" u="none"/>
              <a:t>এই পরামর্শ বাচ্চাদের জিনিস তৈরি করা বা বিষয়ের বাইরে যাওয়ার পরিবর্তে বইটি যা বলে তার উপর ভিত্তি করে তাদের ধারণা রাখতে সাহায্য করে! </a:t>
            </a:r>
            <a:endParaRPr sz="2600"/>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542" name="Google Shape;1542;p11"/>
          <p:cNvPicPr preferRelativeResize="0"/>
          <p:nvPr>
            <p:ph idx="2" type="pic"/>
          </p:nvPr>
        </p:nvPicPr>
        <p:blipFill rotWithShape="1">
          <a:blip r:embed="rId3">
            <a:alphaModFix/>
          </a:blip>
          <a:srcRect b="0" l="0" r="0" t="0"/>
          <a:stretch/>
        </p:blipFill>
        <p:spPr>
          <a:xfrm>
            <a:off x="9665406" y="1235239"/>
            <a:ext cx="1612164" cy="1894800"/>
          </a:xfrm>
          <a:prstGeom prst="rect">
            <a:avLst/>
          </a:prstGeom>
          <a:noFill/>
          <a:ln>
            <a:noFill/>
          </a:ln>
        </p:spPr>
      </p:pic>
      <p:sp>
        <p:nvSpPr>
          <p:cNvPr id="1543" name="Google Shape;1543;p11"/>
          <p:cNvSpPr txBox="1"/>
          <p:nvPr>
            <p:ph idx="3" type="title"/>
          </p:nvPr>
        </p:nvSpPr>
        <p:spPr>
          <a:xfrm>
            <a:off x="371850" y="2487639"/>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b="1" i="0" lang="en-US" u="none"/>
              <a:t>2</a:t>
            </a:r>
            <a:endParaRPr/>
          </a:p>
        </p:txBody>
      </p:sp>
      <p:sp>
        <p:nvSpPr>
          <p:cNvPr id="1544" name="Google Shape;1544;p11"/>
          <p:cNvSpPr txBox="1"/>
          <p:nvPr/>
        </p:nvSpPr>
        <p:spPr>
          <a:xfrm>
            <a:off x="371850" y="3738754"/>
            <a:ext cx="969000" cy="1023300"/>
          </a:xfrm>
          <a:prstGeom prst="rect">
            <a:avLst/>
          </a:prstGeom>
          <a:noFill/>
          <a:ln>
            <a:noFill/>
          </a:ln>
        </p:spPr>
        <p:txBody>
          <a:bodyPr anchorCtr="0" anchor="t" bIns="45700" lIns="274300" spcFirstLastPara="1" rIns="91425" wrap="square" tIns="45700">
            <a:normAutofit/>
          </a:bodyPr>
          <a:lstStyle/>
          <a:p>
            <a:pPr indent="0" lvl="0" marL="0" marR="0" rtl="0" algn="l">
              <a:lnSpc>
                <a:spcPct val="90000"/>
              </a:lnSpc>
              <a:spcBef>
                <a:spcPts val="0"/>
              </a:spcBef>
              <a:spcAft>
                <a:spcPts val="0"/>
              </a:spcAft>
              <a:buClr>
                <a:srgbClr val="0771BA"/>
              </a:buClr>
              <a:buSzPts val="5000"/>
              <a:buFont typeface="Calibri"/>
              <a:buNone/>
            </a:pPr>
            <a:r>
              <a:rPr b="1" i="0" lang="en-US" sz="5000" u="none" cap="none" strike="noStrike">
                <a:solidFill>
                  <a:srgbClr val="0771BA"/>
                </a:solidFill>
                <a:latin typeface="Calibri"/>
                <a:ea typeface="Calibri"/>
                <a:cs typeface="Calibri"/>
                <a:sym typeface="Calibri"/>
              </a:rPr>
              <a:t>3</a:t>
            </a:r>
            <a:endParaRPr b="1" i="0" sz="5000" u="none" cap="none" strike="noStrike">
              <a:solidFill>
                <a:srgbClr val="0771BA"/>
              </a:solidFill>
              <a:latin typeface="Calibri"/>
              <a:ea typeface="Calibri"/>
              <a:cs typeface="Calibri"/>
              <a:sym typeface="Calibri"/>
            </a:endParaRPr>
          </a:p>
        </p:txBody>
      </p:sp>
      <p:sp>
        <p:nvSpPr>
          <p:cNvPr id="1545" name="Google Shape;1545;p1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en-US" u="none"/>
              <a:t>আপনার ভাবনা শেয়ার করুন।</a:t>
            </a:r>
            <a:endParaRPr/>
          </a:p>
        </p:txBody>
      </p:sp>
      <p:sp>
        <p:nvSpPr>
          <p:cNvPr id="1546" name="Google Shape;1546;p11"/>
          <p:cNvSpPr txBox="1"/>
          <p:nvPr>
            <p:ph idx="7" type="body"/>
          </p:nvPr>
        </p:nvSpPr>
        <p:spPr>
          <a:xfrm>
            <a:off x="1340850" y="23736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en-US" u="none"/>
              <a:t>আপনার ধারণার সাথে মেলে এমন বিবরণ বলুন।</a:t>
            </a:r>
            <a:endParaRPr/>
          </a:p>
        </p:txBody>
      </p:sp>
      <p:sp>
        <p:nvSpPr>
          <p:cNvPr id="1547" name="Google Shape;1547;p1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en-US" u="none"/>
              <a:t>বইটিতে ছবি বা শব্দ খুঁজুন যা আপনার ধারণা/চিন্তাকে প্রমাণ করে।</a:t>
            </a:r>
            <a:endParaRPr/>
          </a:p>
        </p:txBody>
      </p:sp>
      <p:sp>
        <p:nvSpPr>
          <p:cNvPr id="1548" name="Google Shape;1548;p11"/>
          <p:cNvSpPr txBox="1"/>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marR="0" rtl="0" algn="l">
              <a:lnSpc>
                <a:spcPct val="90000"/>
              </a:lnSpc>
              <a:spcBef>
                <a:spcPts val="0"/>
              </a:spcBef>
              <a:spcAft>
                <a:spcPts val="0"/>
              </a:spcAft>
              <a:buClr>
                <a:srgbClr val="0771BA"/>
              </a:buClr>
              <a:buSzPts val="5000"/>
              <a:buFont typeface="Calibri"/>
              <a:buNone/>
            </a:pPr>
            <a:r>
              <a:rPr b="1" i="0" lang="en-US" sz="5000" u="none" cap="none" strike="noStrike">
                <a:solidFill>
                  <a:srgbClr val="0771BA"/>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b="0" i="0" lang="en-US" sz="3000" u="none"/>
              <a:t>যা কিছু দেখাচ্ছেন তা যে সত্য প্রমাণ করুন।</a:t>
            </a:r>
            <a:endParaRPr/>
          </a:p>
        </p:txBody>
      </p:sp>
      <p:sp>
        <p:nvSpPr>
          <p:cNvPr id="1554" name="Google Shape;1554;p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b="0" i="0" lang="en-US" sz="3000" u="none"/>
              <a:t>টেক্সটের একটি ছোট অংশ, যেমন উদাহরণ বা তথ্য।</a:t>
            </a:r>
            <a:endParaRPr/>
          </a:p>
        </p:txBody>
      </p:sp>
      <p:sp>
        <p:nvSpPr>
          <p:cNvPr id="1555" name="Google Shape;1555;p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56" name="Google Shape;1556;p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57" name="Google Shape;1557;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i="0" lang="en-US" sz="4000" u="none"/>
              <a:t>প্রমাণ</a:t>
            </a:r>
            <a:endParaRPr/>
          </a:p>
        </p:txBody>
      </p:sp>
      <p:sp>
        <p:nvSpPr>
          <p:cNvPr id="1558" name="Google Shape;1558;p1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i="0" lang="en-US" sz="4000" u="none"/>
              <a:t>বিস্তারিত বিবরণ</a:t>
            </a:r>
            <a:endParaRPr/>
          </a:p>
        </p:txBody>
      </p:sp>
      <p:sp>
        <p:nvSpPr>
          <p:cNvPr id="1559" name="Google Shape;1559;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60" name="Google Shape;1560;p1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61" name="Google Shape;1561;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b="1" i="0" lang="en-US" u="none"/>
              <a:t>সাহিত্যিক টার্ম দেখুন</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1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Arial"/>
              <a:buNone/>
            </a:pPr>
            <a:r>
              <a:rPr b="1" i="0" lang="en-US" u="none"/>
              <a:t>চলুন দেখা যাক</a:t>
            </a:r>
            <a:endParaRPr/>
          </a:p>
        </p:txBody>
      </p:sp>
      <p:sp>
        <p:nvSpPr>
          <p:cNvPr id="1567" name="Google Shape;1567;p13"/>
          <p:cNvSpPr/>
          <p:nvPr>
            <p:ph idx="2" type="pic"/>
          </p:nvPr>
        </p:nvSpPr>
        <p:spPr>
          <a:xfrm>
            <a:off x="9282749" y="1283634"/>
            <a:ext cx="2377500" cy="2746800"/>
          </a:xfrm>
          <a:prstGeom prst="rect">
            <a:avLst/>
          </a:prstGeom>
          <a:noFill/>
          <a:ln>
            <a:noFill/>
          </a:ln>
        </p:spPr>
      </p:sp>
      <p:sp>
        <p:nvSpPr>
          <p:cNvPr id="1568" name="Google Shape;1568;p13"/>
          <p:cNvSpPr txBox="1"/>
          <p:nvPr>
            <p:ph idx="1" type="body"/>
          </p:nvPr>
        </p:nvSpPr>
        <p:spPr>
          <a:xfrm>
            <a:off x="8963526" y="4168797"/>
            <a:ext cx="3038100" cy="207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i="0" lang="en-US" sz="3200" u="none"/>
              <a:t>স্প্যানিশ</a:t>
            </a:r>
            <a:endParaRPr sz="3200"/>
          </a:p>
          <a:p>
            <a:pPr indent="0" lvl="0" marL="0" rtl="0" algn="l">
              <a:lnSpc>
                <a:spcPct val="90000"/>
              </a:lnSpc>
              <a:spcBef>
                <a:spcPts val="1000"/>
              </a:spcBef>
              <a:spcAft>
                <a:spcPts val="0"/>
              </a:spcAft>
              <a:buClr>
                <a:schemeClr val="dk1"/>
              </a:buClr>
              <a:buSzPts val="4000"/>
              <a:buFont typeface="Arial"/>
              <a:buNone/>
            </a:pPr>
            <a:r>
              <a:rPr b="0" i="1" lang="en-US" sz="3200" u="none"/>
              <a:t>শীঘ্রই আসছে...</a:t>
            </a:r>
            <a:endParaRPr/>
          </a:p>
        </p:txBody>
      </p:sp>
      <p:pic>
        <p:nvPicPr>
          <p:cNvPr descr="Learn how to improve your child's reading comprehension by using our Prove it reading tip!" id="1569" name="Google Shape;1569;p13" title="Prove it!">
            <a:hlinkClick r:id="rId3"/>
          </p:cNvPr>
          <p:cNvPicPr preferRelativeResize="0"/>
          <p:nvPr/>
        </p:nvPicPr>
        <p:blipFill rotWithShape="1">
          <a:blip r:embed="rId4">
            <a:alphaModFix/>
          </a:blip>
          <a:srcRect b="0" l="0" r="0" t="0"/>
          <a:stretch/>
        </p:blipFill>
        <p:spPr>
          <a:xfrm>
            <a:off x="1051334" y="983888"/>
            <a:ext cx="6520290" cy="4890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9"/>
                                        </p:tgtEl>
                                        <p:attrNameLst>
                                          <p:attrName>style.visibility</p:attrName>
                                        </p:attrNameLst>
                                      </p:cBhvr>
                                      <p:to>
                                        <p:strVal val="visible"/>
                                      </p:to>
                                    </p:set>
                                    <p:animEffect filter="fade" transition="in">
                                      <p:cBhvr>
                                        <p:cTn dur="1000"/>
                                        <p:tgtEl>
                                          <p:spTgt spid="1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1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400"/>
              <a:buFont typeface="Arial"/>
              <a:buNone/>
            </a:pPr>
            <a:r>
              <a:rPr b="1" i="0" lang="en-US" sz="5400" u="none">
                <a:solidFill>
                  <a:srgbClr val="006FB6"/>
                </a:solidFill>
              </a:rPr>
              <a:t>আপনার ভাবনা শেয়ার করুন </a:t>
            </a:r>
            <a:endParaRPr sz="6000"/>
          </a:p>
        </p:txBody>
      </p:sp>
      <p:pic>
        <p:nvPicPr>
          <p:cNvPr descr="A picture containing person, child, laptop, indoor&#10;&#10;Description generated with very high confidence" id="1575" name="Google Shape;1575;p14"/>
          <p:cNvPicPr preferRelativeResize="0"/>
          <p:nvPr>
            <p:ph idx="2" type="pic"/>
          </p:nvPr>
        </p:nvPicPr>
        <p:blipFill rotWithShape="1">
          <a:blip r:embed="rId3">
            <a:alphaModFix/>
          </a:blip>
          <a:srcRect b="0" l="3367" r="3357" t="0"/>
          <a:stretch/>
        </p:blipFill>
        <p:spPr>
          <a:xfrm>
            <a:off x="8855242" y="1283634"/>
            <a:ext cx="3146481" cy="2534389"/>
          </a:xfrm>
          <a:prstGeom prst="rect">
            <a:avLst/>
          </a:prstGeom>
          <a:noFill/>
          <a:ln cap="sq" cmpd="sng" w="19050">
            <a:solidFill>
              <a:srgbClr val="666666"/>
            </a:solidFill>
            <a:prstDash val="solid"/>
            <a:miter lim="800000"/>
            <a:headEnd len="sm" w="sm" type="none"/>
            <a:tailEnd len="sm" w="sm" type="none"/>
          </a:ln>
        </p:spPr>
      </p:pic>
      <p:sp>
        <p:nvSpPr>
          <p:cNvPr id="1576" name="Google Shape;1576;p14"/>
          <p:cNvSpPr txBox="1"/>
          <p:nvPr/>
        </p:nvSpPr>
        <p:spPr>
          <a:xfrm>
            <a:off x="8855242" y="4010927"/>
            <a:ext cx="3146400" cy="134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6FB6"/>
              </a:buClr>
              <a:buSzPts val="2400"/>
              <a:buFont typeface="Arial"/>
              <a:buNone/>
            </a:pPr>
            <a:r>
              <a:rPr b="0" i="0" lang="en-US" sz="2400" u="none" cap="none" strike="noStrike">
                <a:solidFill>
                  <a:srgbClr val="006FB6"/>
                </a:solidFill>
                <a:latin typeface="Calibri"/>
                <a:ea typeface="Calibri"/>
                <a:cs typeface="Calibri"/>
                <a:sym typeface="Calibri"/>
              </a:rPr>
              <a:t>যদি আপনার সন্তানের কোনো ধারণা নিয়ে সমস্যা হয়, তাহলে আপনি </a:t>
            </a:r>
            <a:r>
              <a:rPr b="1" i="0" lang="en-US" sz="2400" u="none" cap="none" strike="noStrike">
                <a:solidFill>
                  <a:srgbClr val="006FB6"/>
                </a:solidFill>
                <a:latin typeface="Calibri"/>
                <a:ea typeface="Calibri"/>
                <a:cs typeface="Calibri"/>
                <a:sym typeface="Calibri"/>
              </a:rPr>
              <a:t>একটি মডেল করে সাহায্য করতে পারেন।</a:t>
            </a:r>
            <a:r>
              <a:rPr b="0" i="0" lang="en-US" sz="2400" u="none" cap="none" strike="noStrike">
                <a:solidFill>
                  <a:srgbClr val="006FB6"/>
                </a:solidFill>
                <a:latin typeface="Calibri"/>
                <a:ea typeface="Calibri"/>
                <a:cs typeface="Calibri"/>
                <a:sym typeface="Calibri"/>
              </a:rPr>
              <a:t> তারপর তাদের বিস্তারিত বিবরণ এবং প্রমাণের জন্য জিজ্ঞাসা করুন।</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6FB6"/>
              </a:buClr>
              <a:buSzPts val="2100"/>
              <a:buFont typeface="Arial"/>
              <a:buNone/>
            </a:pPr>
            <a:r>
              <a:t/>
            </a:r>
            <a:endParaRPr b="0" i="0" sz="2400" u="none" cap="none" strike="noStrike">
              <a:solidFill>
                <a:srgbClr val="006FB6"/>
              </a:solidFill>
              <a:latin typeface="Calibri"/>
              <a:ea typeface="Calibri"/>
              <a:cs typeface="Calibri"/>
              <a:sym typeface="Calibri"/>
            </a:endParaRPr>
          </a:p>
        </p:txBody>
      </p:sp>
      <p:pic>
        <p:nvPicPr>
          <p:cNvPr descr="A bird standing on top of a grass covered field&#10;&#10;Description automatically generated" id="1577" name="Google Shape;1577;p14"/>
          <p:cNvPicPr preferRelativeResize="0"/>
          <p:nvPr/>
        </p:nvPicPr>
        <p:blipFill rotWithShape="1">
          <a:blip r:embed="rId4">
            <a:alphaModFix/>
          </a:blip>
          <a:srcRect b="0" l="0" r="0" t="0"/>
          <a:stretch/>
        </p:blipFill>
        <p:spPr>
          <a:xfrm>
            <a:off x="5680590" y="1703388"/>
            <a:ext cx="2743800" cy="3237000"/>
          </a:xfrm>
          <a:prstGeom prst="rect">
            <a:avLst/>
          </a:prstGeom>
          <a:noFill/>
          <a:ln cap="flat" cmpd="sng" w="9525">
            <a:solidFill>
              <a:srgbClr val="666666"/>
            </a:solidFill>
            <a:prstDash val="solid"/>
            <a:round/>
            <a:headEnd len="sm" w="sm" type="none"/>
            <a:tailEnd len="sm" w="sm" type="none"/>
          </a:ln>
        </p:spPr>
      </p:pic>
      <p:pic>
        <p:nvPicPr>
          <p:cNvPr descr="A close up of a flower&#10;&#10;Description automatically generated" id="1578" name="Google Shape;1578;p14"/>
          <p:cNvPicPr preferRelativeResize="0"/>
          <p:nvPr/>
        </p:nvPicPr>
        <p:blipFill rotWithShape="1">
          <a:blip r:embed="rId5">
            <a:alphaModFix/>
          </a:blip>
          <a:srcRect b="0" l="0" r="0" t="0"/>
          <a:stretch/>
        </p:blipFill>
        <p:spPr>
          <a:xfrm>
            <a:off x="2976404" y="1703388"/>
            <a:ext cx="2589600" cy="3237000"/>
          </a:xfrm>
          <a:prstGeom prst="rect">
            <a:avLst/>
          </a:prstGeom>
          <a:noFill/>
          <a:ln cap="flat" cmpd="sng" w="9525">
            <a:solidFill>
              <a:srgbClr val="666666"/>
            </a:solidFill>
            <a:prstDash val="solid"/>
            <a:round/>
            <a:headEnd len="sm" w="sm" type="none"/>
            <a:tailEnd len="sm" w="sm" type="none"/>
          </a:ln>
        </p:spPr>
      </p:pic>
      <p:sp>
        <p:nvSpPr>
          <p:cNvPr id="1579" name="Google Shape;1579;p14"/>
          <p:cNvSpPr txBox="1"/>
          <p:nvPr/>
        </p:nvSpPr>
        <p:spPr>
          <a:xfrm>
            <a:off x="1044500" y="5256200"/>
            <a:ext cx="7379700" cy="89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FB6"/>
              </a:buClr>
              <a:buSzPts val="2800"/>
              <a:buFont typeface="Arial"/>
              <a:buNone/>
            </a:pPr>
            <a:r>
              <a:rPr b="0" i="0" lang="en-US" sz="2800" u="none" cap="none" strike="noStrike">
                <a:solidFill>
                  <a:srgbClr val="006FB6"/>
                </a:solidFill>
                <a:latin typeface="Calibri"/>
                <a:ea typeface="Calibri"/>
                <a:cs typeface="Calibri"/>
                <a:sym typeface="Calibri"/>
              </a:rPr>
              <a:t>এই পৃষ্ঠা পড়ার পর আপনার চিন্তা কি?</a:t>
            </a:r>
            <a:endParaRPr b="0" i="0" sz="1400" u="none" cap="none" strike="noStrike">
              <a:solidFill>
                <a:srgbClr val="000000"/>
              </a:solidFill>
              <a:latin typeface="Arial"/>
              <a:ea typeface="Arial"/>
              <a:cs typeface="Arial"/>
              <a:sym typeface="Arial"/>
            </a:endParaRPr>
          </a:p>
        </p:txBody>
      </p:sp>
      <p:pic>
        <p:nvPicPr>
          <p:cNvPr descr="A body of water&#10;&#10;Description automatically generated" id="1580" name="Google Shape;1580;p14"/>
          <p:cNvPicPr preferRelativeResize="0"/>
          <p:nvPr>
            <p:ph idx="1" type="body"/>
          </p:nvPr>
        </p:nvPicPr>
        <p:blipFill rotWithShape="1">
          <a:blip r:embed="rId6">
            <a:alphaModFix/>
          </a:blip>
          <a:srcRect b="0" l="0" r="0" t="0"/>
          <a:stretch/>
        </p:blipFill>
        <p:spPr>
          <a:xfrm>
            <a:off x="190500" y="1727957"/>
            <a:ext cx="2601900" cy="3187800"/>
          </a:xfrm>
          <a:prstGeom prst="rect">
            <a:avLst/>
          </a:prstGeom>
          <a:noFill/>
          <a:ln cap="flat" cmpd="sng" w="9525">
            <a:solidFill>
              <a:srgbClr val="666666"/>
            </a:solidFill>
            <a:prstDash val="solid"/>
            <a:round/>
            <a:headEnd len="sm" w="sm" type="none"/>
            <a:tailEnd len="sm" w="sm" type="none"/>
          </a:ln>
        </p:spPr>
      </p:pic>
      <p:pic>
        <p:nvPicPr>
          <p:cNvPr id="1581" name="Google Shape;1581;p14"/>
          <p:cNvPicPr preferRelativeResize="0"/>
          <p:nvPr/>
        </p:nvPicPr>
        <p:blipFill rotWithShape="1">
          <a:blip r:embed="rId7">
            <a:alphaModFix/>
          </a:blip>
          <a:srcRect b="0" l="0" r="0" t="-1666"/>
          <a:stretch/>
        </p:blipFill>
        <p:spPr>
          <a:xfrm>
            <a:off x="382900" y="5256200"/>
            <a:ext cx="463274" cy="685775"/>
          </a:xfrm>
          <a:prstGeom prst="rect">
            <a:avLst/>
          </a:prstGeom>
          <a:noFill/>
          <a:ln>
            <a:noFill/>
          </a:ln>
        </p:spPr>
      </p:pic>
      <p:sp>
        <p:nvSpPr>
          <p:cNvPr id="1582" name="Google Shape;1582;p14"/>
          <p:cNvSpPr txBox="1"/>
          <p:nvPr/>
        </p:nvSpPr>
        <p:spPr>
          <a:xfrm>
            <a:off x="5680590" y="3666635"/>
            <a:ext cx="2743800" cy="1231193"/>
          </a:xfrm>
          <a:prstGeom prst="rect">
            <a:avLst/>
          </a:prstGeom>
          <a:solidFill>
            <a:schemeClr val="lt1"/>
          </a:solidFill>
          <a:ln>
            <a:noFill/>
          </a:ln>
        </p:spPr>
        <p:txBody>
          <a:bodyPr anchorCtr="0" anchor="ctr" bIns="0" lIns="91425" spcFirstLastPara="1" rIns="91425" wrap="square" tIns="0">
            <a:noAutofit/>
          </a:bodyPr>
          <a:lstStyle/>
          <a:p>
            <a:pPr indent="0" lvl="0" marL="0" marR="0" rtl="0" algn="l">
              <a:lnSpc>
                <a:spcPct val="90000"/>
              </a:lnSpc>
              <a:spcBef>
                <a:spcPts val="0"/>
              </a:spcBef>
              <a:spcAft>
                <a:spcPts val="0"/>
              </a:spcAft>
              <a:buClr>
                <a:srgbClr val="006FB6"/>
              </a:buClr>
              <a:buSzPts val="5400"/>
              <a:buFont typeface="Arial"/>
              <a:buNone/>
            </a:pPr>
            <a:r>
              <a:rPr b="0" i="0" lang="en-US" sz="1800" u="none" cap="none" strike="noStrike">
                <a:solidFill>
                  <a:schemeClr val="dk1"/>
                </a:solidFill>
                <a:latin typeface="Calibri"/>
                <a:ea typeface="Calibri"/>
                <a:cs typeface="Calibri"/>
                <a:sym typeface="Calibri"/>
              </a:rPr>
              <a:t>হাসগুলো পুকুর পাড়ে হাঁটাহাঁটি করছে। বাবুই পাখির নাম রাখা হয়েছে কোয়াক, স্ট্যাক, ম্যাক এবং ওয়েব। ওয়েব সাঁতার কাটতে পছন্দ করে।</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