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9" r:id="rId6"/>
    <p:sldMasterId id="2147483677" r:id="rId7"/>
    <p:sldMasterId id="2147483694" r:id="rId8"/>
    <p:sldMasterId id="2147483704" r:id="rId9"/>
    <p:sldMasterId id="2147483723" r:id="rId10"/>
    <p:sldMasterId id="2147483730" r:id="rId11"/>
    <p:sldMasterId id="2147483742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1" roundtripDataSignature="AMtx7mirAaHDgtOG/nh2bjN5Gpulcgnb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7.xml"/><Relationship Id="rId22" Type="http://schemas.openxmlformats.org/officeDocument/2006/relationships/slide" Target="slides/slide9.xml"/><Relationship Id="rId21" Type="http://schemas.openxmlformats.org/officeDocument/2006/relationships/slide" Target="slides/slide8.xml"/><Relationship Id="rId24" Type="http://schemas.openxmlformats.org/officeDocument/2006/relationships/slide" Target="slides/slide11.xml"/><Relationship Id="rId23" Type="http://schemas.openxmlformats.org/officeDocument/2006/relationships/slide" Target="slides/slide10.xml"/><Relationship Id="rId1" Type="http://schemas.openxmlformats.org/officeDocument/2006/relationships/theme" Target="theme/theme7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3.xml"/><Relationship Id="rId25" Type="http://schemas.openxmlformats.org/officeDocument/2006/relationships/slide" Target="slides/slide12.xml"/><Relationship Id="rId28" Type="http://schemas.openxmlformats.org/officeDocument/2006/relationships/slide" Target="slides/slide15.xml"/><Relationship Id="rId27" Type="http://schemas.openxmlformats.org/officeDocument/2006/relationships/slide" Target="slides/slide14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6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customschemas.google.com/relationships/presentationmetadata" Target="metadata"/><Relationship Id="rId30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notesMaster" Target="notesMasters/notesMaster1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7" Type="http://schemas.openxmlformats.org/officeDocument/2006/relationships/slide" Target="slides/slide4.xml"/><Relationship Id="rId16" Type="http://schemas.openxmlformats.org/officeDocument/2006/relationships/slide" Target="slides/slide3.xml"/><Relationship Id="rId19" Type="http://schemas.openxmlformats.org/officeDocument/2006/relationships/slide" Target="slides/slide6.xml"/><Relationship Id="rId18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7" name="Google Shape;1397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7" name="Google Shape;1487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6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6" name="Google Shape;1496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3" name="Google Shape;1503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3" name="Google Shape;1513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1dc9a4e20da_0_125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2" name="Google Shape;1522;g1dc9a4e20da_0_12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1" name="Google Shape;1531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26d09de7f13_0_16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4" name="Google Shape;1544;g26d09de7f13_0_164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2" name="Google Shape;1552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4" name="Google Shape;1404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9" name="Google Shape;1409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2df8f33dc8e_0_63:notes"/>
          <p:cNvSpPr/>
          <p:nvPr>
            <p:ph idx="2" type="sldImg"/>
          </p:nvPr>
        </p:nvSpPr>
        <p:spPr>
          <a:xfrm>
            <a:off x="508000" y="514350"/>
            <a:ext cx="8127900" cy="2571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3" name="Google Shape;1423;g2df8f33dc8e_0_6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0" name="Google Shape;1430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7" name="Google Shape;1447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0" name="Google Shape;1460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3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9" name="Google Shape;1469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5" name="Google Shape;1475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29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2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2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2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28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30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23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29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2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28.jp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Relationship Id="rId6" Type="http://schemas.openxmlformats.org/officeDocument/2006/relationships/image" Target="../media/image28.jp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6.jp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2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5.jp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6.jp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2.png"/><Relationship Id="rId8" Type="http://schemas.openxmlformats.org/officeDocument/2006/relationships/image" Target="../media/image2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8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6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3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33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33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33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64" name="Google Shape;164;p33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65" name="Google Shape;165;p3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6" name="Google Shape;166;p33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" name="Google Shape;167;p33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Google Shape;168;p33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" name="Google Shape;169;p33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33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71" name="Google Shape;171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73" name="Google Shape;173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33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33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33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3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80" name="Google Shape;180;p37"/>
          <p:cNvGrpSpPr/>
          <p:nvPr/>
        </p:nvGrpSpPr>
        <p:grpSpPr>
          <a:xfrm flipH="1">
            <a:off x="-46438" y="6196177"/>
            <a:ext cx="12249071" cy="626186"/>
            <a:chOff x="-46438" y="6196177"/>
            <a:chExt cx="12249071" cy="626186"/>
          </a:xfrm>
        </p:grpSpPr>
        <p:pic>
          <p:nvPicPr>
            <p:cNvPr id="181" name="Google Shape;181;p3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2" name="Google Shape;182;p37"/>
            <p:cNvCxnSpPr/>
            <p:nvPr/>
          </p:nvCxnSpPr>
          <p:spPr>
            <a:xfrm>
              <a:off x="-46438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3" name="Google Shape;183;p37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4" name="Google Shape;184;p37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5" name="Google Shape;185;p37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6" name="Google Shape;186;p37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87" name="Google Shape;187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89" name="Google Shape;189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37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7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192" name="Google Shape;19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05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51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95" name="Google Shape;195;p5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6" name="Google Shape;196;p51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7" name="Google Shape;197;p51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8" name="Google Shape;198;p51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99" name="Google Shape;199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0" name="Google Shape;200;p51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01" name="Google Shape;201;p51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202" name="Google Shape;202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203" name="Google Shape;203;p5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4" name="Google Shape;204;p5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51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51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6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56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56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5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2" name="Google Shape;212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p5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5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5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5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5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8" name="Google Shape;218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0" name="Google Shape;220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6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56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3" name="Google Shape;223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57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Google Shape;227;p57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28" name="Google Shape;228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Google Shape;229;p5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1" name="Google Shape;231;p5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2" name="Google Shape;232;p5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6" name="Google Shape;23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8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58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0" name="Google Shape;240;p58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58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58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58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58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58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6" name="Google Shape;246;p58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7" name="Google Shape;24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5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5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0" name="Google Shape;250;p5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1" name="Google Shape;251;p5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2" name="Google Shape;252;p5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3" name="Google Shape;25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5" name="Google Shape;255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5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5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0" name="Google Shape;260;p5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5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2" name="Google Shape;26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5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5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5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6" name="Google Shape;266;p5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7" name="Google Shape;267;p5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8" name="Google Shape;26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70" name="Google Shape;27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6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6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6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p6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80" name="Google Shape;28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6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2" name="Google Shape;282;p6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3" name="Google Shape;283;p6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4" name="Google Shape;284;p6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5" name="Google Shape;285;p6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86" name="Google Shape;286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88" name="Google Shape;288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1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61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61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61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61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61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61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61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61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6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6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6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6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6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6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4" name="Google Shape;314;p6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5" name="Google Shape;315;p6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6" name="Google Shape;31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6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6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0" name="Google Shape;320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2" name="Google Shape;322;p6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6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p6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6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6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7" name="Google Shape;327;p6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Google Shape;328;p6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Google Shape;329;p6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30" name="Google Shape;330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Understand the stor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3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21" name="Google Shape;21;p3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2" name="Google Shape;22;p3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" name="Google Shape;23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4" name="Google Shape;24;p3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5" name="Google Shape;2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826" y="5830007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6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4" name="Google Shape;334;p6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5" name="Google Shape;335;p6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6" name="Google Shape;33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6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6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0" name="Google Shape;340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6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p6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6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6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6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6" name="Google Shape;346;p6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6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6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6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63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51" name="Google Shape;351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52" name="Google Shape;352;p63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p63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63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6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8" name="Google Shape;358;p6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6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6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6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2" name="Google Shape;36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4" name="Google Shape;36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6" name="Google Shape;366;p64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7" name="Google Shape;367;p64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1" name="Google Shape;371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2" name="Google Shape;372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3" name="Google Shape;373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5" name="Google Shape;375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6" name="Google Shape;376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7" name="Google Shape;377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65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65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4" name="Google Shape;384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6" name="Google Shape;38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0" name="Google Shape;390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2" name="Google Shape;392;p66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66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4" name="Google Shape;394;p66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66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6" name="Google Shape;396;p66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7" name="Google Shape;397;p66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66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2" name="Google Shape;402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4" name="Google Shape;40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5" name="Google Shape;405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6" name="Google Shape;406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7" name="Google Shape;40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08" name="Google Shape;408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0" name="Google Shape;410;p67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6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6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6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6" name="Google Shape;41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p6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8" name="Google Shape;418;p6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9" name="Google Shape;419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20" name="Google Shape;420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2" name="Google Shape;422;p68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3" name="Google Shape;423;p68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9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69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6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35" name="Google Shape;435;p40"/>
          <p:cNvGrpSpPr/>
          <p:nvPr/>
        </p:nvGrpSpPr>
        <p:grpSpPr>
          <a:xfrm>
            <a:off x="3598397" y="6190158"/>
            <a:ext cx="8441706" cy="621572"/>
            <a:chOff x="3598397" y="6190158"/>
            <a:chExt cx="8441706" cy="621572"/>
          </a:xfrm>
        </p:grpSpPr>
        <p:cxnSp>
          <p:nvCxnSpPr>
            <p:cNvPr id="436" name="Google Shape;436;p40"/>
            <p:cNvCxnSpPr/>
            <p:nvPr/>
          </p:nvCxnSpPr>
          <p:spPr>
            <a:xfrm>
              <a:off x="9634993" y="65606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37" name="Google Shape;437;p40"/>
            <p:cNvCxnSpPr/>
            <p:nvPr/>
          </p:nvCxnSpPr>
          <p:spPr>
            <a:xfrm>
              <a:off x="6900226" y="6562755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38" name="Google Shape;438;p40"/>
            <p:cNvCxnSpPr/>
            <p:nvPr/>
          </p:nvCxnSpPr>
          <p:spPr>
            <a:xfrm>
              <a:off x="4077699" y="6573387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39" name="Google Shape;439;p4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98397" y="622984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40" name="Google Shape;440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70222" y="6190158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33506" y="6313780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730173" y="6238372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3" name="Google Shape;443;p40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p40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40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40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40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40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40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40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40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40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3_Reading tip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55" name="Google Shape;455;p42"/>
          <p:cNvGrpSpPr/>
          <p:nvPr/>
        </p:nvGrpSpPr>
        <p:grpSpPr>
          <a:xfrm flipH="1">
            <a:off x="3752625" y="6196177"/>
            <a:ext cx="8086609" cy="626185"/>
            <a:chOff x="190275" y="6196177"/>
            <a:chExt cx="8086609" cy="626185"/>
          </a:xfrm>
        </p:grpSpPr>
        <p:cxnSp>
          <p:nvCxnSpPr>
            <p:cNvPr id="456" name="Google Shape;456;p42"/>
            <p:cNvCxnSpPr/>
            <p:nvPr/>
          </p:nvCxnSpPr>
          <p:spPr>
            <a:xfrm>
              <a:off x="3718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7" name="Google Shape;457;p42"/>
            <p:cNvCxnSpPr/>
            <p:nvPr/>
          </p:nvCxnSpPr>
          <p:spPr>
            <a:xfrm>
              <a:off x="30078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58" name="Google Shape;458;p42"/>
            <p:cNvCxnSpPr/>
            <p:nvPr/>
          </p:nvCxnSpPr>
          <p:spPr>
            <a:xfrm>
              <a:off x="57032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59" name="Google Shape;459;p4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60" name="Google Shape;460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02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3" name="Google Shape;463;p42"/>
          <p:cNvSpPr/>
          <p:nvPr>
            <p:ph idx="2" type="pic"/>
          </p:nvPr>
        </p:nvSpPr>
        <p:spPr>
          <a:xfrm>
            <a:off x="9282749" y="1283634"/>
            <a:ext cx="2377500" cy="27468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42"/>
          <p:cNvSpPr txBox="1"/>
          <p:nvPr>
            <p:ph idx="1" type="body"/>
          </p:nvPr>
        </p:nvSpPr>
        <p:spPr>
          <a:xfrm>
            <a:off x="8963526" y="4168797"/>
            <a:ext cx="3038100" cy="20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42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AutoNum type="arabicPeriod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ading tip with page">
  <p:cSld name="3_Reading tip with page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68" name="Google Shape;468;p43"/>
          <p:cNvGrpSpPr/>
          <p:nvPr/>
        </p:nvGrpSpPr>
        <p:grpSpPr>
          <a:xfrm flipH="1">
            <a:off x="3771675" y="6196177"/>
            <a:ext cx="8086609" cy="626185"/>
            <a:chOff x="190275" y="6196177"/>
            <a:chExt cx="8086609" cy="626185"/>
          </a:xfrm>
        </p:grpSpPr>
        <p:cxnSp>
          <p:nvCxnSpPr>
            <p:cNvPr id="469" name="Google Shape;469;p43"/>
            <p:cNvCxnSpPr/>
            <p:nvPr/>
          </p:nvCxnSpPr>
          <p:spPr>
            <a:xfrm>
              <a:off x="3718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0" name="Google Shape;470;p43"/>
            <p:cNvCxnSpPr/>
            <p:nvPr/>
          </p:nvCxnSpPr>
          <p:spPr>
            <a:xfrm>
              <a:off x="30078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1" name="Google Shape;471;p43"/>
            <p:cNvCxnSpPr/>
            <p:nvPr/>
          </p:nvCxnSpPr>
          <p:spPr>
            <a:xfrm>
              <a:off x="57032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72" name="Google Shape;472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73" name="Google Shape;473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02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43"/>
          <p:cNvSpPr txBox="1"/>
          <p:nvPr>
            <p:ph idx="1" type="body"/>
          </p:nvPr>
        </p:nvSpPr>
        <p:spPr>
          <a:xfrm>
            <a:off x="190275" y="1703829"/>
            <a:ext cx="26016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43"/>
          <p:cNvSpPr/>
          <p:nvPr>
            <p:ph idx="2" type="pic"/>
          </p:nvPr>
        </p:nvSpPr>
        <p:spPr>
          <a:xfrm>
            <a:off x="8855242" y="1283634"/>
            <a:ext cx="3146400" cy="2534400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43"/>
          <p:cNvSpPr txBox="1"/>
          <p:nvPr>
            <p:ph idx="3" type="body"/>
          </p:nvPr>
        </p:nvSpPr>
        <p:spPr>
          <a:xfrm>
            <a:off x="9221202" y="4010927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9" name="Google Shape;479;p43"/>
          <p:cNvSpPr txBox="1"/>
          <p:nvPr>
            <p:ph idx="4" type="body"/>
          </p:nvPr>
        </p:nvSpPr>
        <p:spPr>
          <a:xfrm>
            <a:off x="5751321" y="1703825"/>
            <a:ext cx="26016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0" name="Google Shape;480;p43"/>
          <p:cNvSpPr txBox="1"/>
          <p:nvPr>
            <p:ph idx="5" type="body"/>
          </p:nvPr>
        </p:nvSpPr>
        <p:spPr>
          <a:xfrm>
            <a:off x="2970798" y="1703825"/>
            <a:ext cx="2601600" cy="3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1" name="Google Shape;481;p43"/>
          <p:cNvSpPr txBox="1"/>
          <p:nvPr>
            <p:ph idx="6" type="body"/>
          </p:nvPr>
        </p:nvSpPr>
        <p:spPr>
          <a:xfrm>
            <a:off x="190275" y="5118848"/>
            <a:ext cx="81627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3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3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3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3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3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3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3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3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37" name="Google Shape;37;p34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38" name="Google Shape;38;p3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" name="Google Shape;39;p34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34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1" name="Google Shape;41;p34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2" name="Google Shape;42;p34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3" name="Google Shape;43;p34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4" name="Google Shape;44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6" name="Google Shape;46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53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p53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86" name="Google Shape;486;p53"/>
          <p:cNvGrpSpPr/>
          <p:nvPr/>
        </p:nvGrpSpPr>
        <p:grpSpPr>
          <a:xfrm flipH="1">
            <a:off x="3783480" y="6168314"/>
            <a:ext cx="8086608" cy="626186"/>
            <a:chOff x="190275" y="6196177"/>
            <a:chExt cx="8086608" cy="626186"/>
          </a:xfrm>
        </p:grpSpPr>
        <p:cxnSp>
          <p:nvCxnSpPr>
            <p:cNvPr id="487" name="Google Shape;487;p53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8" name="Google Shape;488;p53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89" name="Google Shape;489;p53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490" name="Google Shape;490;p5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491" name="Google Shape;491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4" name="Google Shape;494;p53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ind Your Materials">
  <p:cSld name="1_Find Your Materials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9"/>
          <p:cNvSpPr txBox="1"/>
          <p:nvPr>
            <p:ph type="title"/>
          </p:nvPr>
        </p:nvSpPr>
        <p:spPr>
          <a:xfrm>
            <a:off x="332740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7" name="Google Shape;497;p39"/>
          <p:cNvGrpSpPr/>
          <p:nvPr/>
        </p:nvGrpSpPr>
        <p:grpSpPr>
          <a:xfrm flipH="1">
            <a:off x="3757659" y="6196177"/>
            <a:ext cx="8097437" cy="626186"/>
            <a:chOff x="179447" y="6196177"/>
            <a:chExt cx="8097437" cy="626186"/>
          </a:xfrm>
        </p:grpSpPr>
        <p:pic>
          <p:nvPicPr>
            <p:cNvPr id="498" name="Google Shape;498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794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9" name="Google Shape;499;p39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0" name="Google Shape;500;p39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01" name="Google Shape;501;p39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02" name="Google Shape;502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849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04" name="Google Shape;504;p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39"/>
          <p:cNvSpPr txBox="1"/>
          <p:nvPr>
            <p:ph idx="1" type="body"/>
          </p:nvPr>
        </p:nvSpPr>
        <p:spPr>
          <a:xfrm>
            <a:off x="8967862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39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7" name="Google Shape;507;p39"/>
          <p:cNvSpPr txBox="1"/>
          <p:nvPr>
            <p:ph idx="3" type="body"/>
          </p:nvPr>
        </p:nvSpPr>
        <p:spPr>
          <a:xfrm>
            <a:off x="142610" y="1454588"/>
            <a:ext cx="3258591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8" name="Google Shape;508;p39"/>
          <p:cNvSpPr txBox="1"/>
          <p:nvPr>
            <p:ph idx="4" type="body"/>
          </p:nvPr>
        </p:nvSpPr>
        <p:spPr>
          <a:xfrm>
            <a:off x="142609" y="2645354"/>
            <a:ext cx="3258592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9" name="Google Shape;509;p39"/>
          <p:cNvSpPr/>
          <p:nvPr>
            <p:ph idx="5" type="pic"/>
          </p:nvPr>
        </p:nvSpPr>
        <p:spPr>
          <a:xfrm>
            <a:off x="336904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2"/>
          <p:cNvSpPr txBox="1"/>
          <p:nvPr>
            <p:ph type="title"/>
          </p:nvPr>
        </p:nvSpPr>
        <p:spPr>
          <a:xfrm>
            <a:off x="3170727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12" name="Google Shape;512;p52"/>
          <p:cNvGrpSpPr/>
          <p:nvPr/>
        </p:nvGrpSpPr>
        <p:grpSpPr>
          <a:xfrm flipH="1">
            <a:off x="3722198" y="6196177"/>
            <a:ext cx="8086608" cy="626186"/>
            <a:chOff x="190275" y="6196177"/>
            <a:chExt cx="8086608" cy="626186"/>
          </a:xfrm>
        </p:grpSpPr>
        <p:cxnSp>
          <p:nvCxnSpPr>
            <p:cNvPr id="513" name="Google Shape;513;p52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4" name="Google Shape;514;p52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15" name="Google Shape;515;p52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16" name="Google Shape;516;p5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17" name="Google Shape;517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0" name="Google Shape;520;p52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21" name="Google Shape;521;p52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2" name="Google Shape;522;p52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3" name="Google Shape;523;p52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4" name="Google Shape;524;p52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5" name="Google Shape;525;p52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6" name="Google Shape;526;p52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7" name="Google Shape;527;p52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4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530" name="Google Shape;530;p54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54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54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33" name="Google Shape;533;p54"/>
          <p:cNvGrpSpPr/>
          <p:nvPr/>
        </p:nvGrpSpPr>
        <p:grpSpPr>
          <a:xfrm flipH="1">
            <a:off x="3835175" y="6137099"/>
            <a:ext cx="8086608" cy="626186"/>
            <a:chOff x="190275" y="6196177"/>
            <a:chExt cx="8086608" cy="626186"/>
          </a:xfrm>
        </p:grpSpPr>
        <p:cxnSp>
          <p:nvCxnSpPr>
            <p:cNvPr id="534" name="Google Shape;534;p54"/>
            <p:cNvCxnSpPr/>
            <p:nvPr/>
          </p:nvCxnSpPr>
          <p:spPr>
            <a:xfrm>
              <a:off x="3718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35" name="Google Shape;535;p54"/>
            <p:cNvCxnSpPr/>
            <p:nvPr/>
          </p:nvCxnSpPr>
          <p:spPr>
            <a:xfrm>
              <a:off x="30078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36" name="Google Shape;536;p54"/>
            <p:cNvCxnSpPr/>
            <p:nvPr/>
          </p:nvCxnSpPr>
          <p:spPr>
            <a:xfrm>
              <a:off x="57032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37" name="Google Shape;537;p5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4770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38" name="Google Shape;538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635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02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4915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" name="Google Shape;541;p5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85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85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46" name="Google Shape;546;p8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7" name="Google Shape;547;p8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8" name="Google Shape;548;p8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49" name="Google Shape;549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0" name="Google Shape;550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553" name="Google Shape;553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54" name="Google Shape;554;p85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5" name="Google Shape;555;p85"/>
          <p:cNvSpPr/>
          <p:nvPr/>
        </p:nvSpPr>
        <p:spPr>
          <a:xfrm flipH="1" rot="-2036221">
            <a:off x="3537772" y="1994884"/>
            <a:ext cx="3036897" cy="2147033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6" name="Google Shape;556;p85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85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85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86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2" name="Google Shape;562;p86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3" name="Google Shape;563;p86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4" name="Google Shape;564;p8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5" name="Google Shape;565;p8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66" name="Google Shape;566;p8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67" name="Google Shape;567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8" name="Google Shape;568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86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2" name="Google Shape;572;p86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3" name="Google Shape;573;p86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86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87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87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87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87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81" name="Google Shape;581;p8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2" name="Google Shape;582;p8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3" name="Google Shape;583;p8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4" name="Google Shape;584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5" name="Google Shape;58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90" name="Google Shape;590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1" name="Google Shape;591;p8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2" name="Google Shape;592;p8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3" name="Google Shape;593;p8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4" name="Google Shape;594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6" name="Google Shape;596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8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99" name="Google Shape;599;p8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0" name="Google Shape;600;p8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1" name="Google Shape;601;p8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2" name="Google Shape;602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3" name="Google Shape;60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8" name="Google Shape;608;p9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9" name="Google Shape;609;p9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0" name="Google Shape;610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2" name="Google Shape;612;p9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3" name="Google Shape;61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9" name="Google Shape;49;p41"/>
          <p:cNvGrpSpPr/>
          <p:nvPr/>
        </p:nvGrpSpPr>
        <p:grpSpPr>
          <a:xfrm flipH="1">
            <a:off x="-30396" y="6196177"/>
            <a:ext cx="12233149" cy="626185"/>
            <a:chOff x="-30396" y="6196177"/>
            <a:chExt cx="12233149" cy="626185"/>
          </a:xfrm>
        </p:grpSpPr>
        <p:pic>
          <p:nvPicPr>
            <p:cNvPr id="50" name="Google Shape;50;p4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" name="Google Shape;51;p41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" name="Google Shape;52;p41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3" name="Google Shape;53;p41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4" name="Google Shape;54;p41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5" name="Google Shape;55;p41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56" name="Google Shape;56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58" name="Google Shape;58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" name="Google Shape;59;p4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4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4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4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4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4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4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4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1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17" name="Google Shape;617;p9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8" name="Google Shape;618;p9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9" name="Google Shape;619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20" name="Google Shape;62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1" name="Google Shape;621;p9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2" name="Google Shape;622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91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91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626" name="Google Shape;626;p91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8" name="Google Shape;628;p92"/>
          <p:cNvCxnSpPr/>
          <p:nvPr/>
        </p:nvCxnSpPr>
        <p:spPr>
          <a:xfrm>
            <a:off x="8741578" y="2917991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9" name="Google Shape;629;p92"/>
          <p:cNvCxnSpPr/>
          <p:nvPr/>
        </p:nvCxnSpPr>
        <p:spPr>
          <a:xfrm flipH="1">
            <a:off x="6455065" y="2990983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0" name="Google Shape;630;p9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1" name="Google Shape;631;p92"/>
          <p:cNvCxnSpPr/>
          <p:nvPr/>
        </p:nvCxnSpPr>
        <p:spPr>
          <a:xfrm rot="10800000">
            <a:off x="9712000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92"/>
          <p:cNvCxnSpPr/>
          <p:nvPr/>
        </p:nvCxnSpPr>
        <p:spPr>
          <a:xfrm rot="10800000">
            <a:off x="7010611" y="65420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92"/>
          <p:cNvCxnSpPr/>
          <p:nvPr/>
        </p:nvCxnSpPr>
        <p:spPr>
          <a:xfrm rot="10800000">
            <a:off x="4227564" y="6557036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34" name="Google Shape;63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3644056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5" name="Google Shape;63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335564" y="6135390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131311" y="6328033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11680552" y="6196177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92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9" name="Google Shape;639;p92"/>
          <p:cNvSpPr/>
          <p:nvPr>
            <p:ph idx="2" type="pic"/>
          </p:nvPr>
        </p:nvSpPr>
        <p:spPr>
          <a:xfrm>
            <a:off x="-2140391" y="89370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0" name="Google Shape;640;p92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1" name="Google Shape;641;p92"/>
          <p:cNvSpPr/>
          <p:nvPr/>
        </p:nvSpPr>
        <p:spPr>
          <a:xfrm>
            <a:off x="7724295" y="4357531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2" name="Google Shape;642;p92"/>
          <p:cNvSpPr/>
          <p:nvPr/>
        </p:nvSpPr>
        <p:spPr>
          <a:xfrm>
            <a:off x="5164695" y="33215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3" name="Google Shape;643;p92"/>
          <p:cNvSpPr/>
          <p:nvPr/>
        </p:nvSpPr>
        <p:spPr>
          <a:xfrm>
            <a:off x="6988792" y="21953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4" name="Google Shape;644;p92"/>
          <p:cNvSpPr/>
          <p:nvPr/>
        </p:nvSpPr>
        <p:spPr>
          <a:xfrm>
            <a:off x="8923683" y="3315571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5" name="Google Shape;645;p92"/>
          <p:cNvSpPr txBox="1"/>
          <p:nvPr>
            <p:ph idx="4" type="body"/>
          </p:nvPr>
        </p:nvSpPr>
        <p:spPr>
          <a:xfrm>
            <a:off x="3775964" y="245017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6" name="Google Shape;646;p92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7" name="Google Shape;647;p92"/>
          <p:cNvSpPr txBox="1"/>
          <p:nvPr>
            <p:ph idx="6" type="body"/>
          </p:nvPr>
        </p:nvSpPr>
        <p:spPr>
          <a:xfrm>
            <a:off x="6070742" y="4864394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8" name="Google Shape;648;p92"/>
          <p:cNvSpPr txBox="1"/>
          <p:nvPr>
            <p:ph idx="7" type="body"/>
          </p:nvPr>
        </p:nvSpPr>
        <p:spPr>
          <a:xfrm>
            <a:off x="2773532" y="4471443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3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51" name="Google Shape;651;p93"/>
          <p:cNvCxnSpPr/>
          <p:nvPr/>
        </p:nvCxnSpPr>
        <p:spPr>
          <a:xfrm>
            <a:off x="9648500" y="655316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93"/>
          <p:cNvCxnSpPr/>
          <p:nvPr/>
        </p:nvCxnSpPr>
        <p:spPr>
          <a:xfrm>
            <a:off x="6966904" y="65786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93"/>
          <p:cNvCxnSpPr/>
          <p:nvPr/>
        </p:nvCxnSpPr>
        <p:spPr>
          <a:xfrm>
            <a:off x="4128032" y="6567453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4" name="Google Shape;654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94542" y="6214830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55" name="Google Shape;655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1432" y="6138496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9667" y="6316925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72744" y="6244263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93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9" name="Google Shape;659;p93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p93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side bar">
  <p:cSld name="2 reading tip with side bar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4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9" name="Google Shape;669;p45"/>
          <p:cNvSpPr txBox="1"/>
          <p:nvPr>
            <p:ph idx="2" type="body"/>
          </p:nvPr>
        </p:nvSpPr>
        <p:spPr>
          <a:xfrm>
            <a:off x="230115" y="1577339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0" name="Google Shape;670;p45"/>
          <p:cNvSpPr txBox="1"/>
          <p:nvPr>
            <p:ph idx="3" type="body"/>
          </p:nvPr>
        </p:nvSpPr>
        <p:spPr>
          <a:xfrm>
            <a:off x="230115" y="3988898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1" name="Google Shape;671;p45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672" name="Google Shape;672;p45"/>
          <p:cNvGrpSpPr/>
          <p:nvPr/>
        </p:nvGrpSpPr>
        <p:grpSpPr>
          <a:xfrm flipH="1">
            <a:off x="247425" y="6196177"/>
            <a:ext cx="8086609" cy="626185"/>
            <a:chOff x="3847875" y="6196177"/>
            <a:chExt cx="8086609" cy="626185"/>
          </a:xfrm>
        </p:grpSpPr>
        <p:cxnSp>
          <p:nvCxnSpPr>
            <p:cNvPr id="673" name="Google Shape;673;p45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4" name="Google Shape;674;p45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5" name="Google Shape;675;p45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76" name="Google Shape;676;p4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77" name="Google Shape;677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8" name="Google Shape;678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0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2" name="Google Shape;682;p50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683" name="Google Shape;683;p50"/>
            <p:cNvCxnSpPr/>
            <p:nvPr/>
          </p:nvCxnSpPr>
          <p:spPr>
            <a:xfrm>
              <a:off x="66654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4" name="Google Shape;684;p50"/>
            <p:cNvCxnSpPr/>
            <p:nvPr/>
          </p:nvCxnSpPr>
          <p:spPr>
            <a:xfrm>
              <a:off x="93608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85" name="Google Shape;685;p5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686" name="Google Shape;686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87" name="Google Shape;687;p50"/>
            <p:cNvCxnSpPr/>
            <p:nvPr/>
          </p:nvCxnSpPr>
          <p:spPr>
            <a:xfrm>
              <a:off x="40294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88" name="Google Shape;688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9" name="Google Shape;689;p5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0" name="Google Shape;690;p50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1" name="Google Shape;691;p50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692" name="Google Shape;692;p50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9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95" name="Google Shape;695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" name="Google Shape;696;p9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7" name="Google Shape;697;p9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8" name="Google Shape;698;p9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9" name="Google Shape;699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01" name="Google Shape;701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4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94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4" name="Google Shape;704;p94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5" name="Google Shape;705;p94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6" name="Google Shape;706;p94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09" name="Google Shape;709;p9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0" name="Google Shape;710;p9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1" name="Google Shape;711;p9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2" name="Google Shape;712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3" name="Google Shape;713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95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7" name="Google Shape;717;p95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718" name="Google Shape;718;p95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21" name="Google Shape;721;p9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9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9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4" name="Google Shape;724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5" name="Google Shape;72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96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729" name="Google Shape;729;p96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0" name="Google Shape;730;p96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1" name="Google Shape;731;p96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9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36" name="Google Shape;736;p9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9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8" name="Google Shape;738;p9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39" name="Google Shape;739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0" name="Google Shape;740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98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44" name="Google Shape;744;p98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5" name="Google Shape;745;p98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6" name="Google Shape;746;p98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98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person, indoor, table&#10;&#10;Description automatically generated" id="69" name="Google Shape;6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0605" y="1668803"/>
            <a:ext cx="6486175" cy="432088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7"/>
          <p:cNvSpPr/>
          <p:nvPr/>
        </p:nvSpPr>
        <p:spPr>
          <a:xfrm flipH="1">
            <a:off x="3021459" y="4573245"/>
            <a:ext cx="3808179" cy="1571145"/>
          </a:xfrm>
          <a:prstGeom prst="wedgeRoundRectCallout">
            <a:avLst>
              <a:gd fmla="val 67022" name="adj1"/>
              <a:gd fmla="val -5369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47"/>
          <p:cNvSpPr/>
          <p:nvPr/>
        </p:nvSpPr>
        <p:spPr>
          <a:xfrm flipH="1">
            <a:off x="8159998" y="2966421"/>
            <a:ext cx="3801397" cy="1571144"/>
          </a:xfrm>
          <a:prstGeom prst="wedgeRoundRectCallout">
            <a:avLst>
              <a:gd fmla="val 106899" name="adj1"/>
              <a:gd fmla="val -401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2" name="Google Shape;72;p47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73" name="Google Shape;73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4" name="Google Shape;74;p47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5" name="Google Shape;75;p47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" name="Google Shape;76;p47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7" name="Google Shape;77;p47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8" name="Google Shape;78;p47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9" name="Google Shape;79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1" name="Google Shape;81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" name="Google Shape;82;p47"/>
          <p:cNvSpPr/>
          <p:nvPr/>
        </p:nvSpPr>
        <p:spPr>
          <a:xfrm flipH="1">
            <a:off x="7881053" y="4623894"/>
            <a:ext cx="3801397" cy="1571144"/>
          </a:xfrm>
          <a:prstGeom prst="wedgeRoundRectCallout">
            <a:avLst>
              <a:gd fmla="val 101797" name="adj1"/>
              <a:gd fmla="val -9194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47"/>
          <p:cNvSpPr/>
          <p:nvPr/>
        </p:nvSpPr>
        <p:spPr>
          <a:xfrm flipH="1">
            <a:off x="7724320" y="1307808"/>
            <a:ext cx="3206776" cy="1571145"/>
          </a:xfrm>
          <a:prstGeom prst="wedgeRoundRectCallout">
            <a:avLst>
              <a:gd fmla="val 218023" name="adj1"/>
              <a:gd fmla="val 34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47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47"/>
          <p:cNvSpPr txBox="1"/>
          <p:nvPr>
            <p:ph idx="2" type="body"/>
          </p:nvPr>
        </p:nvSpPr>
        <p:spPr>
          <a:xfrm>
            <a:off x="3610286" y="481950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4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4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9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50" name="Google Shape;750;p9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1" name="Google Shape;751;p9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2" name="Google Shape;752;p9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3" name="Google Shape;753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4" name="Google Shape;75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99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758" name="Google Shape;758;p99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99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0" name="Google Shape;760;p99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1" name="Google Shape;761;p99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2" name="Google Shape;762;p99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3" name="Google Shape;763;p99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p99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0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7" name="Google Shape;767;p100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768" name="Google Shape;768;p10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9" name="Google Shape;769;p10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0" name="Google Shape;770;p10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1" name="Google Shape;771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2" name="Google Shape;77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100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6" name="Google Shape;776;p100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7" name="Google Shape;777;p100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8" name="Google Shape;778;p100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100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100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1" name="Google Shape;781;p100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2" name="Google Shape;782;p100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0" name="Google Shape;790;p46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46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92" name="Google Shape;792;p46"/>
          <p:cNvGrpSpPr/>
          <p:nvPr/>
        </p:nvGrpSpPr>
        <p:grpSpPr>
          <a:xfrm flipH="1">
            <a:off x="-30396" y="6196177"/>
            <a:ext cx="12233149" cy="626185"/>
            <a:chOff x="-30396" y="6196177"/>
            <a:chExt cx="12233149" cy="626185"/>
          </a:xfrm>
        </p:grpSpPr>
        <p:pic>
          <p:nvPicPr>
            <p:cNvPr id="793" name="Google Shape;793;p4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4" name="Google Shape;794;p46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5" name="Google Shape;795;p46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6" name="Google Shape;796;p46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7" name="Google Shape;797;p46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98" name="Google Shape;798;p46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99" name="Google Shape;799;p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0" name="Google Shape;800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01" name="Google Shape;801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49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804" name="Google Shape;804;p4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29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5" name="Google Shape;805;p49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6" name="Google Shape;806;p49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07" name="Google Shape;807;p49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08" name="Google Shape;808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9" name="Google Shape;809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10" name="Google Shape;810;p49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11" name="Google Shape;811;p49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12" name="Google Shape;812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13" name="Google Shape;813;p4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4" name="Google Shape;814;p49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49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6" name="Google Shape;816;p49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7" name="Google Shape;817;p49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8" name="Google Shape;818;p49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49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0" name="Google Shape;820;p49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1" name="Google Shape;821;p49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2" name="Google Shape;822;p4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823" name="Google Shape;823;p49"/>
          <p:cNvSpPr txBox="1"/>
          <p:nvPr>
            <p:ph idx="13" type="body"/>
          </p:nvPr>
        </p:nvSpPr>
        <p:spPr>
          <a:xfrm>
            <a:off x="6381858" y="5027422"/>
            <a:ext cx="55479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4" name="Google Shape;824;p4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6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7" name="Google Shape;827;p36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8" name="Google Shape;828;p36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9" name="Google Shape;829;p3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830" name="Google Shape;830;p36"/>
          <p:cNvGrpSpPr/>
          <p:nvPr/>
        </p:nvGrpSpPr>
        <p:grpSpPr>
          <a:xfrm flipH="1">
            <a:off x="-30396" y="6196177"/>
            <a:ext cx="12233149" cy="626186"/>
            <a:chOff x="-30396" y="6196177"/>
            <a:chExt cx="12233149" cy="626186"/>
          </a:xfrm>
        </p:grpSpPr>
        <p:pic>
          <p:nvPicPr>
            <p:cNvPr id="831" name="Google Shape;831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32" name="Google Shape;832;p36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3" name="Google Shape;833;p36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4" name="Google Shape;834;p36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5" name="Google Shape;835;p36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836" name="Google Shape;836;p36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837" name="Google Shape;837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8" name="Google Shape;838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839" name="Google Shape;839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0" name="Google Shape;840;p36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1" name="Google Shape;841;p36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42" name="Google Shape;842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0"/>
          <p:cNvSpPr/>
          <p:nvPr>
            <p:ph idx="2" type="pic"/>
          </p:nvPr>
        </p:nvSpPr>
        <p:spPr>
          <a:xfrm>
            <a:off x="5305232" y="1853299"/>
            <a:ext cx="6578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5" name="Google Shape;845;p7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6" name="Google Shape;846;p70"/>
          <p:cNvSpPr txBox="1"/>
          <p:nvPr>
            <p:ph idx="3" type="body"/>
          </p:nvPr>
        </p:nvSpPr>
        <p:spPr>
          <a:xfrm>
            <a:off x="1660585" y="2653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7" name="Google Shape;847;p70"/>
          <p:cNvSpPr txBox="1"/>
          <p:nvPr>
            <p:ph idx="4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8" name="Google Shape;848;p7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9" name="Google Shape;849;p70"/>
          <p:cNvSpPr txBox="1"/>
          <p:nvPr>
            <p:ph idx="5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50" name="Google Shape;85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1" name="Google Shape;851;p7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2" name="Google Shape;852;p7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3" name="Google Shape;853;p7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4" name="Google Shape;854;p7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5" name="Google Shape;855;p7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6" name="Google Shape;85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58" name="Google Shape;85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70"/>
          <p:cNvSpPr txBox="1"/>
          <p:nvPr>
            <p:ph idx="6" type="body"/>
          </p:nvPr>
        </p:nvSpPr>
        <p:spPr>
          <a:xfrm>
            <a:off x="691245" y="1502511"/>
            <a:ext cx="576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0" name="Google Shape;860;p70"/>
          <p:cNvSpPr txBox="1"/>
          <p:nvPr>
            <p:ph idx="7" type="body"/>
          </p:nvPr>
        </p:nvSpPr>
        <p:spPr>
          <a:xfrm>
            <a:off x="693292" y="2822770"/>
            <a:ext cx="7590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1" name="Google Shape;861;p70"/>
          <p:cNvSpPr txBox="1"/>
          <p:nvPr>
            <p:ph idx="8" type="body"/>
          </p:nvPr>
        </p:nvSpPr>
        <p:spPr>
          <a:xfrm>
            <a:off x="691246" y="3939833"/>
            <a:ext cx="7956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2" name="Google Shape;862;p70"/>
          <p:cNvSpPr txBox="1"/>
          <p:nvPr>
            <p:ph idx="9" type="body"/>
          </p:nvPr>
        </p:nvSpPr>
        <p:spPr>
          <a:xfrm>
            <a:off x="691245" y="5162747"/>
            <a:ext cx="6585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65" name="Google Shape;865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6" name="Google Shape;866;p71"/>
          <p:cNvCxnSpPr/>
          <p:nvPr/>
        </p:nvCxnSpPr>
        <p:spPr>
          <a:xfrm>
            <a:off x="-46438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7" name="Google Shape;867;p7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8" name="Google Shape;868;p7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9" name="Google Shape;869;p7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0" name="Google Shape;870;p7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1" name="Google Shape;87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73" name="Google Shape;873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71"/>
          <p:cNvSpPr txBox="1"/>
          <p:nvPr>
            <p:ph idx="1" type="body"/>
          </p:nvPr>
        </p:nvSpPr>
        <p:spPr>
          <a:xfrm>
            <a:off x="6303981" y="1659612"/>
            <a:ext cx="53535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5" name="Google Shape;875;p71"/>
          <p:cNvSpPr txBox="1"/>
          <p:nvPr>
            <p:ph idx="2" type="body"/>
          </p:nvPr>
        </p:nvSpPr>
        <p:spPr>
          <a:xfrm>
            <a:off x="6303981" y="4001457"/>
            <a:ext cx="53535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876" name="Google Shape;876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8" cy="4198987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9" name="Google Shape;879;p7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0" name="Google Shape;880;p7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1" name="Google Shape;881;p7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2" name="Google Shape;88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3" name="Google Shape;883;p7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4" name="Google Shape;884;p7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5" name="Google Shape;88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6" name="Google Shape;886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7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8" name="Google Shape;888;p72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72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73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2" name="Google Shape;892;p73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3" name="Google Shape;893;p73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4" name="Google Shape;894;p73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5" name="Google Shape;895;p73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6" name="Google Shape;896;p73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7" name="Google Shape;897;p73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8" name="Google Shape;898;p73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9" name="Google Shape;899;p7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00" name="Google Shape;900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1" name="Google Shape;901;p7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2" name="Google Shape;902;p7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3" name="Google Shape;903;p7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4" name="Google Shape;904;p7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5" name="Google Shape;905;p7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6" name="Google Shape;90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8" name="Google Shape;908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74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1" name="Google Shape;911;p74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2" name="Google Shape;912;p74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3" name="Google Shape;913;p7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4" name="Google Shape;914;p74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5" name="Google Shape;915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6" name="Google Shape;916;p7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7" name="Google Shape;917;p7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8" name="Google Shape;918;p7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9" name="Google Shape;919;p7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0" name="Google Shape;920;p7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1" name="Google Shape;92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3" name="Google Shape;923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432966" y="1760539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48"/>
          <p:cNvSpPr/>
          <p:nvPr/>
        </p:nvSpPr>
        <p:spPr>
          <a:xfrm flipH="1">
            <a:off x="264033" y="3054772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92" name="Google Shape;92;p48"/>
          <p:cNvGrpSpPr/>
          <p:nvPr/>
        </p:nvGrpSpPr>
        <p:grpSpPr>
          <a:xfrm flipH="1">
            <a:off x="-30396" y="6196177"/>
            <a:ext cx="12233029" cy="626185"/>
            <a:chOff x="-30396" y="6196177"/>
            <a:chExt cx="12233029" cy="626185"/>
          </a:xfrm>
        </p:grpSpPr>
        <p:pic>
          <p:nvPicPr>
            <p:cNvPr id="93" name="Google Shape;93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0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4" name="Google Shape;94;p48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5" name="Google Shape;95;p48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6" name="Google Shape;96;p48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7" name="Google Shape;97;p48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98" name="Google Shape;98;p48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99" name="Google Shape;99;p4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01" name="Google Shape;101;p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48"/>
          <p:cNvSpPr/>
          <p:nvPr/>
        </p:nvSpPr>
        <p:spPr>
          <a:xfrm flipH="1">
            <a:off x="2097147" y="1411024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48"/>
          <p:cNvSpPr/>
          <p:nvPr/>
        </p:nvSpPr>
        <p:spPr>
          <a:xfrm flipH="1">
            <a:off x="429266" y="4682677"/>
            <a:ext cx="5789039" cy="139317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4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4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4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5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9" name="Google Shape;929;p75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0" name="Google Shape;930;p75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1" name="Google Shape;931;p7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2" name="Google Shape;932;p75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33" name="Google Shape;93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4" name="Google Shape;934;p7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5" name="Google Shape;935;p7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6" name="Google Shape;936;p7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7" name="Google Shape;937;p7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7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9" name="Google Shape;93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1" name="Google Shape;941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6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7" name="Google Shape;947;p76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8" name="Google Shape;948;p76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9" name="Google Shape;949;p76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0" name="Google Shape;950;p76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76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76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3" name="Google Shape;953;p76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4" name="Google Shape;954;p7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55" name="Google Shape;955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6" name="Google Shape;956;p7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7" name="Google Shape;957;p7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8" name="Google Shape;958;p7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9" name="Google Shape;959;p7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0" name="Google Shape;960;p7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1" name="Google Shape;96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3" name="Google Shape;963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6" name="Google Shape;966;p7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7" name="Google Shape;967;p7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8" name="Google Shape;968;p7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9" name="Google Shape;969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1" name="Google Shape;971;p7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2" name="Google Shape;972;p7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3" name="Google Shape;973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7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5" name="Google Shape;975;p77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6" name="Google Shape;976;p77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7" name="Google Shape;977;p77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8" name="Google Shape;978;p77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9" name="Google Shape;979;p77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0" name="Google Shape;980;p77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1" name="Google Shape;981;p77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2" name="Google Shape;982;p77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83" name="Google Shape;983;p7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6" name="Google Shape;986;p7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7" name="Google Shape;987;p7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8" name="Google Shape;988;p7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9" name="Google Shape;98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1" name="Google Shape;991;p7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2" name="Google Shape;992;p7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3" name="Google Shape;993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7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5" name="Google Shape;995;p78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6" name="Google Shape;996;p78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7" name="Google Shape;997;p78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8" name="Google Shape;998;p78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9" name="Google Shape;999;p78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0" name="Google Shape;1000;p78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1" name="Google Shape;1001;p78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2" name="Google Shape;1002;p78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3" name="Google Shape;1003;p78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04" name="Google Shape;1004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05" name="Google Shape;1005;p78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6" name="Google Shape;1006;p78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7" name="Google Shape;1007;p78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0" name="Google Shape;1010;p7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1" name="Google Shape;1011;p7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2" name="Google Shape;1012;p7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3" name="Google Shape;1013;p7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4" name="Google Shape;1014;p7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5" name="Google Shape;101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17" name="Google Shape;1017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7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9" name="Google Shape;1019;p79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79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Google Shape;1022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3" name="Google Shape;1023;p8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4" name="Google Shape;1024;p8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5" name="Google Shape;1025;p8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6" name="Google Shape;1026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8" name="Google Shape;1028;p8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9" name="Google Shape;1029;p8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0" name="Google Shape;1030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8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2" name="Google Shape;1032;p80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3" name="Google Shape;1033;p80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Google Shape;1035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6" name="Google Shape;1036;p8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7" name="Google Shape;1037;p8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8" name="Google Shape;1038;p8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9" name="Google Shape;103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1" name="Google Shape;1041;p8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2" name="Google Shape;1042;p8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3" name="Google Shape;1043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8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5" name="Google Shape;1045;p81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6" name="Google Shape;1046;p81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7" name="Google Shape;1047;p81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8" name="Google Shape;1048;p81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9" name="Google Shape;1049;p81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0" name="Google Shape;1050;p81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1" name="Google Shape;1051;p81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1053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4" name="Google Shape;1054;p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5" name="Google Shape;1055;p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6" name="Google Shape;1056;p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7" name="Google Shape;105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8" name="Google Shape;1058;p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0" name="Google Shape;1060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1" name="Google Shape;1061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3" name="Google Shape;1063;p82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6" name="Google Shape;1066;p8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7" name="Google Shape;1067;p8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8" name="Google Shape;1068;p8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9" name="Google Shape;106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0" name="Google Shape;1070;p8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8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2" name="Google Shape;1072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3" name="Google Shape;1073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8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5" name="Google Shape;1075;p83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6" name="Google Shape;1076;p83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84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9" name="Google Shape;1079;p84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0" name="Google Shape;1080;p8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3" name="Google Shape;113;p29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14" name="Google Shape;114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5" name="Google Shape;115;p29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" name="Google Shape;116;p29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29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" name="Google Shape;118;p29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9" name="Google Shape;119;p29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0" name="Google Shape;120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2" name="Google Shape;122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3" name="Google Shape;12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23374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90398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590398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dc9a4e20da_0_14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87" name="Google Shape;1087;g1dc9a4e20da_0_1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9808453" y="6206803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8" name="Google Shape;1088;g1dc9a4e20da_0_14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9" name="Google Shape;1089;g1dc9a4e20da_0_145"/>
          <p:cNvCxnSpPr/>
          <p:nvPr/>
        </p:nvCxnSpPr>
        <p:spPr>
          <a:xfrm>
            <a:off x="7859203" y="6589975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0" name="Google Shape;1090;g1dc9a4e20da_0_145"/>
          <p:cNvCxnSpPr/>
          <p:nvPr/>
        </p:nvCxnSpPr>
        <p:spPr>
          <a:xfrm>
            <a:off x="51731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1" name="Google Shape;1091;g1dc9a4e20da_0_145"/>
          <p:cNvCxnSpPr/>
          <p:nvPr/>
        </p:nvCxnSpPr>
        <p:spPr>
          <a:xfrm>
            <a:off x="2421228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2" name="Google Shape;1092;g1dc9a4e20da_0_14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3" name="Google Shape;1093;g1dc9a4e20da_0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7359" y="6221541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g1dc9a4e20da_0_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253432" y="6321950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5" name="Google Shape;1095;g1dc9a4e20da_0_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4466402" y="6165066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g1dc9a4e20da_0_14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g1dc9a4e20da_0_14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8" name="Google Shape;1098;g1dc9a4e20da_0_14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9" name="Google Shape;1099;g1dc9a4e20da_0_14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0" name="Google Shape;1100;g1dc9a4e20da_0_14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1" name="Google Shape;1101;g1dc9a4e20da_0_14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2" name="Google Shape;1102;g1dc9a4e20da_0_14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3" name="Google Shape;1103;g1dc9a4e20da_0_14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dc9a4e20da_0_164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6" name="Google Shape;1106;g1dc9a4e20da_0_164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7" name="Google Shape;1107;g1dc9a4e20da_0_16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8" name="Google Shape;1108;g1dc9a4e20da_0_164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09" name="Google Shape;1109;g1dc9a4e20da_0_164"/>
          <p:cNvGrpSpPr/>
          <p:nvPr/>
        </p:nvGrpSpPr>
        <p:grpSpPr>
          <a:xfrm flipH="1">
            <a:off x="-30516" y="6196177"/>
            <a:ext cx="12233149" cy="626186"/>
            <a:chOff x="-30396" y="6196177"/>
            <a:chExt cx="12233149" cy="626186"/>
          </a:xfrm>
        </p:grpSpPr>
        <p:pic>
          <p:nvPicPr>
            <p:cNvPr id="1110" name="Google Shape;1110;g1dc9a4e20da_0_16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1" name="Google Shape;1111;g1dc9a4e20da_0_164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2" name="Google Shape;1112;g1dc9a4e20da_0_164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3" name="Google Shape;1113;g1dc9a4e20da_0_164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4" name="Google Shape;1114;g1dc9a4e20da_0_164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5" name="Google Shape;1115;g1dc9a4e20da_0_164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16" name="Google Shape;1116;g1dc9a4e20da_0_1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7" name="Google Shape;1117;g1dc9a4e20da_0_1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18" name="Google Shape;1118;g1dc9a4e20da_0_1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9" name="Google Shape;1119;g1dc9a4e20da_0_1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g1dc9a4e20da_0_1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g1dc9a4e20da_0_1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122" name="Google Shape;1122;g1dc9a4e20da_0_16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1dc9a4e20da_0_18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5" name="Google Shape;1125;g1dc9a4e20da_0_18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6" name="Google Shape;1126;g1dc9a4e20da_0_18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7" name="Google Shape;1127;g1dc9a4e20da_0_18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8" name="Google Shape;1128;g1dc9a4e20da_0_18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9" name="Google Shape;1129;g1dc9a4e20da_0_18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0" name="Google Shape;1130;g1dc9a4e20da_0_18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1" name="Google Shape;1131;g1dc9a4e20da_0_18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2" name="Google Shape;1132;g1dc9a4e20da_0_18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133" name="Google Shape;1133;g1dc9a4e20da_0_183"/>
          <p:cNvGrpSpPr/>
          <p:nvPr/>
        </p:nvGrpSpPr>
        <p:grpSpPr>
          <a:xfrm flipH="1">
            <a:off x="-30516" y="6196177"/>
            <a:ext cx="12233149" cy="626186"/>
            <a:chOff x="-30396" y="6196177"/>
            <a:chExt cx="12233149" cy="626186"/>
          </a:xfrm>
        </p:grpSpPr>
        <p:pic>
          <p:nvPicPr>
            <p:cNvPr id="1134" name="Google Shape;1134;g1dc9a4e20da_0_18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35" name="Google Shape;1135;g1dc9a4e20da_0_183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6" name="Google Shape;1136;g1dc9a4e20da_0_183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7" name="Google Shape;1137;g1dc9a4e20da_0_183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8" name="Google Shape;1138;g1dc9a4e20da_0_183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9" name="Google Shape;1139;g1dc9a4e20da_0_183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40" name="Google Shape;1140;g1dc9a4e20da_0_1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1" name="Google Shape;1141;g1dc9a4e20da_0_18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42" name="Google Shape;1142;g1dc9a4e20da_0_1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dc9a4e20da_0_2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person, indoor, table&#10;&#10;Description automatically generated" id="1145" name="Google Shape;1145;g1dc9a4e20da_0_2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30605" y="1668803"/>
            <a:ext cx="6486175" cy="432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g1dc9a4e20da_0_203"/>
          <p:cNvSpPr/>
          <p:nvPr/>
        </p:nvSpPr>
        <p:spPr>
          <a:xfrm flipH="1">
            <a:off x="3992013" y="4753267"/>
            <a:ext cx="3808200" cy="1571100"/>
          </a:xfrm>
          <a:prstGeom prst="wedgeRoundRectCallout">
            <a:avLst>
              <a:gd fmla="val 67022" name="adj1"/>
              <a:gd fmla="val -5369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7" name="Google Shape;1147;g1dc9a4e20da_0_203"/>
          <p:cNvSpPr/>
          <p:nvPr/>
        </p:nvSpPr>
        <p:spPr>
          <a:xfrm flipH="1">
            <a:off x="8160095" y="2966421"/>
            <a:ext cx="3801300" cy="1571100"/>
          </a:xfrm>
          <a:prstGeom prst="wedgeRoundRectCallout">
            <a:avLst>
              <a:gd fmla="val 106899" name="adj1"/>
              <a:gd fmla="val -4017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48" name="Google Shape;1148;g1dc9a4e20da_0_203"/>
          <p:cNvGrpSpPr/>
          <p:nvPr/>
        </p:nvGrpSpPr>
        <p:grpSpPr>
          <a:xfrm flipH="1">
            <a:off x="-30516" y="6196177"/>
            <a:ext cx="12233149" cy="626185"/>
            <a:chOff x="-30396" y="6196177"/>
            <a:chExt cx="12233149" cy="626185"/>
          </a:xfrm>
        </p:grpSpPr>
        <p:pic>
          <p:nvPicPr>
            <p:cNvPr id="1149" name="Google Shape;1149;g1dc9a4e20da_0_2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50" name="Google Shape;1150;g1dc9a4e20da_0_203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1" name="Google Shape;1151;g1dc9a4e20da_0_203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2" name="Google Shape;1152;g1dc9a4e20da_0_203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3" name="Google Shape;1153;g1dc9a4e20da_0_203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4" name="Google Shape;1154;g1dc9a4e20da_0_203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55" name="Google Shape;1155;g1dc9a4e20da_0_20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6" name="Google Shape;1156;g1dc9a4e20da_0_20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57" name="Google Shape;1157;g1dc9a4e20da_0_20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8" name="Google Shape;1158;g1dc9a4e20da_0_203"/>
          <p:cNvSpPr/>
          <p:nvPr/>
        </p:nvSpPr>
        <p:spPr>
          <a:xfrm flipH="1">
            <a:off x="7881150" y="4623894"/>
            <a:ext cx="3801300" cy="1571100"/>
          </a:xfrm>
          <a:prstGeom prst="wedgeRoundRectCallout">
            <a:avLst>
              <a:gd fmla="val 101797" name="adj1"/>
              <a:gd fmla="val -9194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9" name="Google Shape;1159;g1dc9a4e20da_0_203"/>
          <p:cNvSpPr/>
          <p:nvPr/>
        </p:nvSpPr>
        <p:spPr>
          <a:xfrm flipH="1">
            <a:off x="7724396" y="1307808"/>
            <a:ext cx="3206700" cy="1571100"/>
          </a:xfrm>
          <a:prstGeom prst="wedgeRoundRectCallout">
            <a:avLst>
              <a:gd fmla="val 218023" name="adj1"/>
              <a:gd fmla="val 34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0" name="Google Shape;1160;g1dc9a4e20da_0_20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g1dc9a4e20da_0_203"/>
          <p:cNvSpPr txBox="1"/>
          <p:nvPr>
            <p:ph idx="2" type="body"/>
          </p:nvPr>
        </p:nvSpPr>
        <p:spPr>
          <a:xfrm>
            <a:off x="3610286" y="4819504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2" name="Google Shape;1162;g1dc9a4e20da_0_20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3" name="Google Shape;1163;g1dc9a4e20da_0_20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Google Shape;1165;g1dc9a4e20da_0_2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6432966" y="1760539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g1dc9a4e20da_0_22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7" name="Google Shape;1167;g1dc9a4e20da_0_224"/>
          <p:cNvSpPr/>
          <p:nvPr/>
        </p:nvSpPr>
        <p:spPr>
          <a:xfrm flipH="1">
            <a:off x="264130" y="3054772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68" name="Google Shape;1168;g1dc9a4e20da_0_224"/>
          <p:cNvGrpSpPr/>
          <p:nvPr/>
        </p:nvGrpSpPr>
        <p:grpSpPr>
          <a:xfrm flipH="1">
            <a:off x="-30516" y="6196177"/>
            <a:ext cx="12233149" cy="626185"/>
            <a:chOff x="-30396" y="6196177"/>
            <a:chExt cx="12233149" cy="626185"/>
          </a:xfrm>
        </p:grpSpPr>
        <p:pic>
          <p:nvPicPr>
            <p:cNvPr id="1169" name="Google Shape;1169;g1dc9a4e20da_0_2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70" name="Google Shape;1170;g1dc9a4e20da_0_224"/>
            <p:cNvCxnSpPr/>
            <p:nvPr/>
          </p:nvCxnSpPr>
          <p:spPr>
            <a:xfrm>
              <a:off x="-30396" y="6567434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1" name="Google Shape;1171;g1dc9a4e20da_0_224"/>
            <p:cNvCxnSpPr/>
            <p:nvPr/>
          </p:nvCxnSpPr>
          <p:spPr>
            <a:xfrm>
              <a:off x="22895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2" name="Google Shape;1172;g1dc9a4e20da_0_224"/>
            <p:cNvCxnSpPr/>
            <p:nvPr/>
          </p:nvCxnSpPr>
          <p:spPr>
            <a:xfrm>
              <a:off x="49255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3" name="Google Shape;1173;g1dc9a4e20da_0_224"/>
            <p:cNvCxnSpPr/>
            <p:nvPr/>
          </p:nvCxnSpPr>
          <p:spPr>
            <a:xfrm>
              <a:off x="76209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4" name="Google Shape;1174;g1dc9a4e20da_0_224"/>
            <p:cNvCxnSpPr/>
            <p:nvPr/>
          </p:nvCxnSpPr>
          <p:spPr>
            <a:xfrm>
              <a:off x="10120153" y="6584021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175" name="Google Shape;1175;g1dc9a4e20da_0_2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6" name="Google Shape;1176;g1dc9a4e20da_0_2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177" name="Google Shape;1177;g1dc9a4e20da_0_2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8" name="Google Shape;1178;g1dc9a4e20da_0_224"/>
          <p:cNvSpPr/>
          <p:nvPr/>
        </p:nvSpPr>
        <p:spPr>
          <a:xfrm flipH="1">
            <a:off x="2097244" y="1411024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9" name="Google Shape;1179;g1dc9a4e20da_0_224"/>
          <p:cNvSpPr/>
          <p:nvPr/>
        </p:nvSpPr>
        <p:spPr>
          <a:xfrm flipH="1">
            <a:off x="429205" y="4682677"/>
            <a:ext cx="5789100" cy="13932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0" name="Google Shape;1180;g1dc9a4e20da_0_224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g1dc9a4e20da_0_224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2" name="Google Shape;1182;g1dc9a4e20da_0_224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dc9a4e20da_0_24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5" name="Google Shape;1185;g1dc9a4e20da_0_243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6" name="Google Shape;1186;g1dc9a4e20da_0_243"/>
          <p:cNvSpPr txBox="1"/>
          <p:nvPr>
            <p:ph idx="2" type="body"/>
          </p:nvPr>
        </p:nvSpPr>
        <p:spPr>
          <a:xfrm>
            <a:off x="0" y="1657350"/>
            <a:ext cx="12192000" cy="3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87" name="Google Shape;1187;g1dc9a4e20da_0_243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188" name="Google Shape;1188;g1dc9a4e20da_0_24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9" name="Google Shape;1189;g1dc9a4e20da_0_24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6d09de7f13_0_19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97" name="Google Shape;1197;g26d09de7f13_0_190"/>
          <p:cNvGrpSpPr/>
          <p:nvPr/>
        </p:nvGrpSpPr>
        <p:grpSpPr>
          <a:xfrm flipH="1">
            <a:off x="308142" y="6045571"/>
            <a:ext cx="8086606" cy="626186"/>
            <a:chOff x="3847875" y="6196177"/>
            <a:chExt cx="8086606" cy="626186"/>
          </a:xfrm>
        </p:grpSpPr>
        <p:cxnSp>
          <p:nvCxnSpPr>
            <p:cNvPr id="1198" name="Google Shape;1198;g26d09de7f13_0_190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99" name="Google Shape;1199;g26d09de7f13_0_190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00" name="Google Shape;1200;g26d09de7f13_0_19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01" name="Google Shape;1201;g26d09de7f13_0_19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02" name="Google Shape;1202;g26d09de7f13_0_190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771BA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03" name="Google Shape;1203;g26d09de7f13_0_1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4" name="Google Shape;1204;g26d09de7f13_0_1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442513" y="6196177"/>
              <a:ext cx="491968" cy="536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5" name="Google Shape;1205;g26d09de7f13_0_19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g26d09de7f13_0_190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207" name="Google Shape;1207;g26d09de7f13_0_19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26d09de7f13_0_17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0" name="Google Shape;1210;g26d09de7f13_0_17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1" name="Google Shape;1211;g26d09de7f13_0_176"/>
          <p:cNvSpPr txBox="1"/>
          <p:nvPr>
            <p:ph idx="2" type="body"/>
          </p:nvPr>
        </p:nvSpPr>
        <p:spPr>
          <a:xfrm>
            <a:off x="260350" y="1577974"/>
            <a:ext cx="3088500" cy="4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g26d09de7f13_0_176"/>
          <p:cNvSpPr txBox="1"/>
          <p:nvPr>
            <p:ph idx="3" type="body"/>
          </p:nvPr>
        </p:nvSpPr>
        <p:spPr>
          <a:xfrm>
            <a:off x="3847875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13" name="Google Shape;1213;g26d09de7f13_0_176"/>
          <p:cNvGrpSpPr/>
          <p:nvPr/>
        </p:nvGrpSpPr>
        <p:grpSpPr>
          <a:xfrm flipH="1">
            <a:off x="354867" y="6196177"/>
            <a:ext cx="8086609" cy="626185"/>
            <a:chOff x="3847875" y="6196177"/>
            <a:chExt cx="8086609" cy="626185"/>
          </a:xfrm>
        </p:grpSpPr>
        <p:cxnSp>
          <p:nvCxnSpPr>
            <p:cNvPr id="1214" name="Google Shape;1214;g26d09de7f13_0_176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5" name="Google Shape;1215;g26d09de7f13_0_176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6" name="Google Shape;1216;g26d09de7f13_0_176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17" name="Google Shape;1217;g26d09de7f13_0_17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18" name="Google Shape;1218;g26d09de7f13_0_17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9" name="Google Shape;1219;g26d09de7f13_0_1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g26d09de7f13_0_1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1" name="Google Shape;1221;g26d09de7f13_0_176"/>
          <p:cNvSpPr txBox="1"/>
          <p:nvPr>
            <p:ph idx="4" type="body"/>
          </p:nvPr>
        </p:nvSpPr>
        <p:spPr>
          <a:xfrm>
            <a:off x="9058038" y="2733180"/>
            <a:ext cx="2873700" cy="10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 1">
  <p:cSld name="2 Reading tip with pic and conversation bubbles 1"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table&#10;&#10;Description automatically generated" id="1223" name="Google Shape;1223;g26d09de7f13_0_203"/>
          <p:cNvPicPr preferRelativeResize="0"/>
          <p:nvPr/>
        </p:nvPicPr>
        <p:blipFill rotWithShape="1">
          <a:blip r:embed="rId2">
            <a:alphaModFix/>
          </a:blip>
          <a:srcRect b="27809" l="13031" r="20917" t="9821"/>
          <a:stretch/>
        </p:blipFill>
        <p:spPr>
          <a:xfrm>
            <a:off x="2066781" y="3289625"/>
            <a:ext cx="4293731" cy="270286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4" name="Google Shape;1224;g26d09de7f13_0_20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5" name="Google Shape;1225;g26d09de7f13_0_203"/>
          <p:cNvSpPr txBox="1"/>
          <p:nvPr>
            <p:ph idx="1" type="body"/>
          </p:nvPr>
        </p:nvSpPr>
        <p:spPr>
          <a:xfrm>
            <a:off x="138545" y="227488"/>
            <a:ext cx="32004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6" name="Google Shape;1226;g26d09de7f13_0_203"/>
          <p:cNvSpPr txBox="1"/>
          <p:nvPr>
            <p:ph idx="2" type="body"/>
          </p:nvPr>
        </p:nvSpPr>
        <p:spPr>
          <a:xfrm>
            <a:off x="138544" y="1343824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7" name="Google Shape;1227;g26d09de7f13_0_203"/>
          <p:cNvSpPr txBox="1"/>
          <p:nvPr>
            <p:ph idx="3" type="body"/>
          </p:nvPr>
        </p:nvSpPr>
        <p:spPr>
          <a:xfrm>
            <a:off x="138544" y="3883036"/>
            <a:ext cx="32004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28" name="Google Shape;1228;g26d09de7f13_0_203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29" name="Google Shape;1229;g26d09de7f13_0_203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0" name="Google Shape;1230;g26d09de7f13_0_203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1" name="Google Shape;1231;g26d09de7f13_0_203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32" name="Google Shape;1232;g26d09de7f13_0_20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33" name="Google Shape;1233;g26d09de7f13_0_20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4" name="Google Shape;1234;g26d09de7f13_0_20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5" name="Google Shape;1235;g26d09de7f13_0_20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6" name="Google Shape;1236;g26d09de7f13_0_203"/>
          <p:cNvSpPr txBox="1"/>
          <p:nvPr>
            <p:ph idx="4" type="body"/>
          </p:nvPr>
        </p:nvSpPr>
        <p:spPr>
          <a:xfrm rot="-2153581">
            <a:off x="3698465" y="2197679"/>
            <a:ext cx="2558532" cy="1574988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g26d09de7f13_0_203"/>
          <p:cNvSpPr/>
          <p:nvPr/>
        </p:nvSpPr>
        <p:spPr>
          <a:xfrm rot="949913">
            <a:off x="4759794" y="1549933"/>
            <a:ext cx="3910333" cy="2463141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8" name="Google Shape;1238;g26d09de7f13_0_203"/>
          <p:cNvSpPr txBox="1"/>
          <p:nvPr>
            <p:ph idx="5" type="body"/>
          </p:nvPr>
        </p:nvSpPr>
        <p:spPr>
          <a:xfrm rot="860453">
            <a:off x="8789257" y="1869145"/>
            <a:ext cx="2887476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9" name="Google Shape;1239;g26d09de7f13_0_203"/>
          <p:cNvSpPr/>
          <p:nvPr/>
        </p:nvSpPr>
        <p:spPr>
          <a:xfrm flipH="1" rot="-2036101">
            <a:off x="-57472" y="1812681"/>
            <a:ext cx="3328065" cy="2381766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0" name="Google Shape;1240;g26d09de7f13_0_203"/>
          <p:cNvSpPr txBox="1"/>
          <p:nvPr>
            <p:ph idx="6" type="body"/>
          </p:nvPr>
        </p:nvSpPr>
        <p:spPr>
          <a:xfrm>
            <a:off x="9641043" y="5445006"/>
            <a:ext cx="255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1_2 reading tip more options"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6d09de7f13_0_222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3" name="Google Shape;1243;g26d09de7f13_0_222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g26d09de7f13_0_222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5" name="Google Shape;1245;g26d09de7f13_0_222"/>
          <p:cNvSpPr txBox="1"/>
          <p:nvPr>
            <p:ph idx="3" type="body"/>
          </p:nvPr>
        </p:nvSpPr>
        <p:spPr>
          <a:xfrm>
            <a:off x="3790950" y="1944688"/>
            <a:ext cx="43614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246" name="Google Shape;1246;g26d09de7f13_0_222"/>
          <p:cNvGrpSpPr/>
          <p:nvPr/>
        </p:nvGrpSpPr>
        <p:grpSpPr>
          <a:xfrm flipH="1">
            <a:off x="245139" y="6196177"/>
            <a:ext cx="8086609" cy="626185"/>
            <a:chOff x="3847875" y="6196177"/>
            <a:chExt cx="8086609" cy="626185"/>
          </a:xfrm>
        </p:grpSpPr>
        <p:cxnSp>
          <p:nvCxnSpPr>
            <p:cNvPr id="1247" name="Google Shape;1247;g26d09de7f13_0_222"/>
            <p:cNvCxnSpPr/>
            <p:nvPr/>
          </p:nvCxnSpPr>
          <p:spPr>
            <a:xfrm>
              <a:off x="4029444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8" name="Google Shape;1248;g26d09de7f13_0_222"/>
            <p:cNvCxnSpPr/>
            <p:nvPr/>
          </p:nvCxnSpPr>
          <p:spPr>
            <a:xfrm>
              <a:off x="666544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9" name="Google Shape;1249;g26d09de7f13_0_222"/>
            <p:cNvCxnSpPr/>
            <p:nvPr/>
          </p:nvCxnSpPr>
          <p:spPr>
            <a:xfrm>
              <a:off x="9360899" y="6565900"/>
              <a:ext cx="208260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250" name="Google Shape;1250;g26d09de7f13_0_22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4425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251" name="Google Shape;1251;g26d09de7f13_0_2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7211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g26d09de7f13_0_2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134673" y="6324412"/>
              <a:ext cx="529889" cy="49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g26d09de7f13_0_2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847875" y="6251086"/>
              <a:ext cx="309931" cy="4939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4" name="Google Shape;1254;g26d09de7f13_0_222"/>
          <p:cNvSpPr txBox="1"/>
          <p:nvPr>
            <p:ph idx="4" type="body"/>
          </p:nvPr>
        </p:nvSpPr>
        <p:spPr>
          <a:xfrm>
            <a:off x="8420151" y="1944688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5" name="Google Shape;1255;g26d09de7f13_0_222"/>
          <p:cNvSpPr txBox="1"/>
          <p:nvPr>
            <p:ph idx="5" type="body"/>
          </p:nvPr>
        </p:nvSpPr>
        <p:spPr>
          <a:xfrm>
            <a:off x="8433792" y="4255294"/>
            <a:ext cx="3514200" cy="1193700"/>
          </a:xfrm>
          <a:prstGeom prst="rect">
            <a:avLst/>
          </a:prstGeom>
          <a:solidFill>
            <a:srgbClr val="96C93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6" name="Google Shape;1256;g26d09de7f13_0_222"/>
          <p:cNvSpPr/>
          <p:nvPr>
            <p:ph idx="6" type="pic"/>
          </p:nvPr>
        </p:nvSpPr>
        <p:spPr>
          <a:xfrm>
            <a:off x="328222" y="4123429"/>
            <a:ext cx="2871300" cy="249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31" name="Google Shape;131;p30"/>
          <p:cNvGrpSpPr/>
          <p:nvPr/>
        </p:nvGrpSpPr>
        <p:grpSpPr>
          <a:xfrm flipH="1">
            <a:off x="-30396" y="6196177"/>
            <a:ext cx="12233029" cy="626186"/>
            <a:chOff x="-30396" y="6196177"/>
            <a:chExt cx="12233029" cy="626186"/>
          </a:xfrm>
        </p:grpSpPr>
        <p:pic>
          <p:nvPicPr>
            <p:cNvPr id="132" name="Google Shape;132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097147" y="6246434"/>
              <a:ext cx="309931" cy="4939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3" name="Google Shape;133;p30"/>
            <p:cNvCxnSpPr/>
            <p:nvPr/>
          </p:nvCxnSpPr>
          <p:spPr>
            <a:xfrm>
              <a:off x="-30396" y="6567434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4" name="Google Shape;134;p30"/>
            <p:cNvCxnSpPr/>
            <p:nvPr/>
          </p:nvCxnSpPr>
          <p:spPr>
            <a:xfrm>
              <a:off x="2289544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96C93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" name="Google Shape;135;p30"/>
            <p:cNvCxnSpPr/>
            <p:nvPr/>
          </p:nvCxnSpPr>
          <p:spPr>
            <a:xfrm>
              <a:off x="492554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" name="Google Shape;136;p30"/>
            <p:cNvCxnSpPr/>
            <p:nvPr/>
          </p:nvCxnSpPr>
          <p:spPr>
            <a:xfrm>
              <a:off x="7620999" y="6565900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" name="Google Shape;137;p30"/>
            <p:cNvCxnSpPr/>
            <p:nvPr/>
          </p:nvCxnSpPr>
          <p:spPr>
            <a:xfrm>
              <a:off x="10120153" y="6584021"/>
              <a:ext cx="2082480" cy="0"/>
            </a:xfrm>
            <a:prstGeom prst="straightConnector1">
              <a:avLst/>
            </a:prstGeom>
            <a:noFill/>
            <a:ln cap="flat" cmpd="sng" w="254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138" name="Google Shape;138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02615" y="6196177"/>
              <a:ext cx="491969" cy="53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8273" y="6324412"/>
              <a:ext cx="529889" cy="497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vector graphics&#10;&#10;Description automatically generated" id="140" name="Google Shape;140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81274" y="6196177"/>
              <a:ext cx="687747" cy="6155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1" name="Google Shape;141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8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18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69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44" name="Google Shape;144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0844" y="1890885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26d09de7f13_0_238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259" name="Google Shape;1259;g26d09de7f13_0_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0" name="Google Shape;1260;g26d09de7f13_0_23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1" name="Google Shape;1261;g26d09de7f13_0_23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2" name="Google Shape;1262;g26d09de7f13_0_23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3" name="Google Shape;1263;g26d09de7f13_0_2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26d09de7f13_0_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65" name="Google Shape;1265;g26d09de7f13_0_2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g26d09de7f13_0_238"/>
          <p:cNvSpPr txBox="1"/>
          <p:nvPr>
            <p:ph idx="1" type="body"/>
          </p:nvPr>
        </p:nvSpPr>
        <p:spPr>
          <a:xfrm>
            <a:off x="628275" y="1620838"/>
            <a:ext cx="30816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7" name="Google Shape;1267;g26d09de7f13_0_238"/>
          <p:cNvSpPr txBox="1"/>
          <p:nvPr>
            <p:ph idx="2" type="body"/>
          </p:nvPr>
        </p:nvSpPr>
        <p:spPr>
          <a:xfrm>
            <a:off x="4059003" y="1632097"/>
            <a:ext cx="4005000" cy="33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8" name="Google Shape;1268;g26d09de7f13_0_238"/>
          <p:cNvSpPr txBox="1"/>
          <p:nvPr>
            <p:ph idx="3" type="body"/>
          </p:nvPr>
        </p:nvSpPr>
        <p:spPr>
          <a:xfrm>
            <a:off x="8794864" y="1454588"/>
            <a:ext cx="3348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9" name="Google Shape;1269;g26d09de7f13_0_238"/>
          <p:cNvSpPr txBox="1"/>
          <p:nvPr>
            <p:ph idx="4" type="body"/>
          </p:nvPr>
        </p:nvSpPr>
        <p:spPr>
          <a:xfrm>
            <a:off x="8794863" y="2645354"/>
            <a:ext cx="33480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0" name="Google Shape;1270;g26d09de7f13_0_238"/>
          <p:cNvSpPr/>
          <p:nvPr>
            <p:ph idx="5" type="pic"/>
          </p:nvPr>
        </p:nvSpPr>
        <p:spPr>
          <a:xfrm>
            <a:off x="8989159" y="4407656"/>
            <a:ext cx="2926200" cy="1947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26d09de7f13_0_25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73" name="Google Shape;1273;g26d09de7f13_0_25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4" name="Google Shape;1274;g26d09de7f13_0_25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5" name="Google Shape;1275;g26d09de7f13_0_25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6" name="Google Shape;1276;g26d09de7f13_0_2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7" name="Google Shape;1277;g26d09de7f13_0_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g26d09de7f13_0_2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g26d09de7f13_0_2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g26d09de7f13_0_252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g26d09de7f13_0_252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1282" name="Google Shape;1282;g26d09de7f13_0_252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26d09de7f13_0_26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5" name="Google Shape;1285;g26d09de7f13_0_2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6" name="Google Shape;1286;g26d09de7f13_0_2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7" name="Google Shape;1287;g26d09de7f13_0_2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88" name="Google Shape;1288;g26d09de7f13_0_2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9" name="Google Shape;1289;g26d09de7f13_0_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g26d09de7f13_0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g26d09de7f13_0_2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g26d09de7f13_0_264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1293" name="Google Shape;1293;g26d09de7f13_0_264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4" name="Google Shape;1294;g26d09de7f13_0_264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5" name="Google Shape;1295;g26d09de7f13_0_264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26d09de7f13_0_277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6d09de7f13_0_279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0" name="Google Shape;1300;g26d09de7f13_0_279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1" name="Google Shape;1301;g26d09de7f13_0_279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2" name="Google Shape;1302;g26d09de7f13_0_279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3" name="Google Shape;1303;g26d09de7f13_0_2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4" name="Google Shape;1304;g26d09de7f13_0_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g26d09de7f13_0_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g26d09de7f13_0_2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g26d09de7f13_0_279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08" name="Google Shape;1308;g26d09de7f13_0_279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9" name="Google Shape;1309;g26d09de7f13_0_279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0" name="Google Shape;1310;g26d09de7f13_0_279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1" name="Google Shape;1311;g26d09de7f13_0_279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26d09de7f13_0_293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14" name="Google Shape;1314;g26d09de7f13_0_293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5" name="Google Shape;1315;g26d09de7f13_0_293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6" name="Google Shape;1316;g26d09de7f13_0_293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7" name="Google Shape;1317;g26d09de7f13_0_2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18" name="Google Shape;1318;g26d09de7f13_0_2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Google Shape;1319;g26d09de7f13_0_2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g26d09de7f13_0_2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g26d09de7f13_0_293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1322" name="Google Shape;1322;g26d09de7f13_0_293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3" name="Google Shape;1323;g26d09de7f13_0_293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4" name="Google Shape;1324;g26d09de7f13_0_293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5" name="Google Shape;1325;g26d09de7f13_0_293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6" name="Google Shape;1326;g26d09de7f13_0_293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7" name="Google Shape;1327;g26d09de7f13_0_293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8" name="Google Shape;1328;g26d09de7f13_0_293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26d09de7f13_0_31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1" name="Google Shape;1331;g26d09de7f13_0_310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32" name="Google Shape;1332;g26d09de7f13_0_31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3" name="Google Shape;1333;g26d09de7f13_0_31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4" name="Google Shape;1334;g26d09de7f13_0_31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35" name="Google Shape;1335;g26d09de7f13_0_3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36" name="Google Shape;1336;g26d09de7f13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g26d09de7f13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g26d09de7f13_0_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g26d09de7f13_0_310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0" name="Google Shape;1340;g26d09de7f13_0_310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1" name="Google Shape;1341;g26d09de7f13_0_310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2" name="Google Shape;1342;g26d09de7f13_0_310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3" name="Google Shape;1343;g26d09de7f13_0_310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4" name="Google Shape;1344;g26d09de7f13_0_310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26d09de7f13_0_310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6" name="Google Shape;1346;g26d09de7f13_0_310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df8f33dc8e_0_70"/>
          <p:cNvSpPr/>
          <p:nvPr/>
        </p:nvSpPr>
        <p:spPr>
          <a:xfrm>
            <a:off x="0" y="0"/>
            <a:ext cx="12192000" cy="1291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0" name="Google Shape;1350;g2df8f33dc8e_0_70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1" name="Google Shape;1351;g2df8f33dc8e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5"/>
            <a:ext cx="2816352" cy="8567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2" name="Google Shape;1352;g2df8f33dc8e_0_70"/>
          <p:cNvCxnSpPr>
            <a:endCxn id="1349" idx="2"/>
          </p:cNvCxnSpPr>
          <p:nvPr/>
        </p:nvCxnSpPr>
        <p:spPr>
          <a:xfrm>
            <a:off x="0" y="1291200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3" name="Google Shape;1353;g2df8f33dc8e_0_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5"/>
            <a:ext cx="2816352" cy="856742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g2df8f33dc8e_0_70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100"/>
              <a:buFont typeface="Calibri"/>
              <a:buNone/>
              <a:defRPr b="1" i="0" sz="51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5" name="Google Shape;1355;g2df8f33dc8e_0_70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92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925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6" name="Google Shape;1356;g2df8f33dc8e_0_70"/>
          <p:cNvSpPr txBox="1"/>
          <p:nvPr>
            <p:ph idx="2" type="body"/>
          </p:nvPr>
        </p:nvSpPr>
        <p:spPr>
          <a:xfrm>
            <a:off x="0" y="1657351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92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92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92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92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2df8f33dc8e_0_80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0" name="Google Shape;1360;g2df8f33dc8e_0_80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5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55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55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49" name="Google Shape;149;p55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50" name="Google Shape;150;p55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1" name="Google Shape;151;p5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2df8f33dc8e_0_83"/>
          <p:cNvSpPr/>
          <p:nvPr/>
        </p:nvSpPr>
        <p:spPr>
          <a:xfrm>
            <a:off x="0" y="6134533"/>
            <a:ext cx="12192000" cy="7236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6C9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96C9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3" name="Google Shape;1363;g2df8f33dc8e_0_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278039" y="6206733"/>
            <a:ext cx="1807058" cy="54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g2df8f33dc8e_0_83"/>
          <p:cNvSpPr/>
          <p:nvPr/>
        </p:nvSpPr>
        <p:spPr>
          <a:xfrm>
            <a:off x="0" y="0"/>
            <a:ext cx="12192000" cy="963300"/>
          </a:xfrm>
          <a:prstGeom prst="rect">
            <a:avLst/>
          </a:prstGeom>
          <a:solidFill>
            <a:srgbClr val="006FB6"/>
          </a:solidFill>
          <a:ln cap="flat" cmpd="sng" w="9525">
            <a:solidFill>
              <a:srgbClr val="006F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2df8f33dc8e_0_8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7" name="Google Shape;1367;g2df8f33dc8e_0_8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8" name="Google Shape;1368;g2df8f33dc8e_0_8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9" name="Google Shape;1369;g2df8f33dc8e_0_8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2df8f33dc8e_0_9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2" name="Google Shape;1372;g2df8f33dc8e_0_9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2df8f33dc8e_0_95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5" name="Google Shape;1375;g2df8f33dc8e_0_95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6" name="Google Shape;1376;g2df8f33dc8e_0_9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df8f33dc8e_0_99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●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○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Char char="■"/>
              <a:defRPr b="0" i="0" sz="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9" name="Google Shape;1379;g2df8f33dc8e_0_99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2df8f33dc8e_0_10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g2df8f33dc8e_0_10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●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○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Char char="■"/>
              <a:defRPr b="0" i="0" sz="5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3" name="Google Shape;1383;g2df8f33dc8e_0_10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4" name="Google Shape;1384;g2df8f33dc8e_0_102"/>
          <p:cNvSpPr txBox="1"/>
          <p:nvPr>
            <p:ph idx="2" type="body"/>
          </p:nvPr>
        </p:nvSpPr>
        <p:spPr>
          <a:xfrm>
            <a:off x="6586000" y="965433"/>
            <a:ext cx="51156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5" name="Google Shape;1385;g2df8f33dc8e_0_10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2df8f33dc8e_0_108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388" name="Google Shape;1388;g2df8f33dc8e_0_108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2df8f33dc8e_0_11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●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○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Char char="■"/>
              <a:defRPr b="0" i="0" sz="1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391" name="Google Shape;1391;g2df8f33dc8e_0_11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2" name="Google Shape;1392;g2df8f33dc8e_0_111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2df8f33dc8e_0_115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3.xml"/><Relationship Id="rId19" Type="http://schemas.openxmlformats.org/officeDocument/2006/relationships/theme" Target="../theme/theme9.xml"/><Relationship Id="rId6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18" Type="http://schemas.openxmlformats.org/officeDocument/2006/relationships/theme" Target="../theme/theme10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theme" Target="../theme/theme6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2.xml"/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9.xml"/><Relationship Id="rId6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theme" Target="../theme/theme1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86.xml"/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6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4" name="Google Shape;154;p3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5" name="Google Shape;155;p32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0" name="Google Shape;430;p3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1" name="Google Shape;431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60166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8"/>
          <p:cNvSpPr txBox="1"/>
          <p:nvPr>
            <p:ph type="title"/>
          </p:nvPr>
        </p:nvSpPr>
        <p:spPr>
          <a:xfrm>
            <a:off x="6390052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4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63" name="Google Shape;663;p44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4" name="Google Shape;664;p44"/>
          <p:cNvSpPr txBox="1"/>
          <p:nvPr>
            <p:ph type="title"/>
          </p:nvPr>
        </p:nvSpPr>
        <p:spPr>
          <a:xfrm>
            <a:off x="3219732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5" name="Google Shape;665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35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85" name="Google Shape;785;p35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6" name="Google Shape;786;p35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87" name="Google Shape;787;p3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4564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dc9a4e20da_0_141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83" name="Google Shape;1083;g1dc9a4e20da_0_141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4" name="Google Shape;1084;g1dc9a4e20da_0_1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30497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6d09de7f13_0_171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92" name="Google Shape;1192;g26d09de7f13_0_17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3" name="Google Shape;1193;g26d09de7f13_0_171"/>
          <p:cNvSpPr txBox="1"/>
          <p:nvPr>
            <p:ph type="title"/>
          </p:nvPr>
        </p:nvSpPr>
        <p:spPr>
          <a:xfrm>
            <a:off x="3219732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94" name="Google Shape;1194;g26d09de7f13_0_17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34189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6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jpg"/><Relationship Id="rId4" Type="http://schemas.openxmlformats.org/officeDocument/2006/relationships/image" Target="../media/image41.jpg"/><Relationship Id="rId5" Type="http://schemas.openxmlformats.org/officeDocument/2006/relationships/image" Target="../media/image39.jpg"/><Relationship Id="rId6" Type="http://schemas.openxmlformats.org/officeDocument/2006/relationships/image" Target="../media/image45.jpg"/><Relationship Id="rId7" Type="http://schemas.openxmlformats.org/officeDocument/2006/relationships/image" Target="../media/image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6yrEOI8RRJw" TargetMode="External"/><Relationship Id="rId4" Type="http://schemas.openxmlformats.org/officeDocument/2006/relationships/image" Target="../media/image4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1.jp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59.png"/><Relationship Id="rId7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ar"/>
              <a:t>Workshop guide</a:t>
            </a:r>
            <a:endParaRPr/>
          </a:p>
        </p:txBody>
      </p:sp>
      <p:sp>
        <p:nvSpPr>
          <p:cNvPr id="1400" name="Google Shape;1400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ar">
                <a:solidFill>
                  <a:srgbClr val="006FB6"/>
                </a:solidFill>
              </a:rPr>
              <a:t>Prove it</a:t>
            </a:r>
            <a:endParaRPr/>
          </a:p>
        </p:txBody>
      </p:sp>
      <p:sp>
        <p:nvSpPr>
          <p:cNvPr id="1401" name="Google Shape;1401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ar" sz="4000">
                <a:solidFill>
                  <a:srgbClr val="006FB6"/>
                </a:solidFill>
              </a:rPr>
              <a:t>Facilitator: </a:t>
            </a:r>
            <a:endParaRPr sz="4000"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 notes to prepare. See English file. </a:t>
            </a:r>
            <a:endParaRPr sz="4000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Amend slides if needed.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Ready the family-facing materials.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ar" sz="4000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Display slide 2 as families arrive.</a:t>
            </a:r>
            <a:endParaRPr sz="4000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5"/>
          <p:cNvSpPr txBox="1"/>
          <p:nvPr>
            <p:ph type="title"/>
          </p:nvPr>
        </p:nvSpPr>
        <p:spPr>
          <a:xfrm>
            <a:off x="2660383" y="227488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</a:pPr>
            <a:r>
              <a:rPr b="1" i="0" lang="ar" sz="4000" u="none">
                <a:solidFill>
                  <a:srgbClr val="006FB6"/>
                </a:solidFill>
              </a:rPr>
              <a:t>قل تفاصيل تطابق فكرتك</a:t>
            </a:r>
            <a:endParaRPr/>
          </a:p>
        </p:txBody>
      </p:sp>
      <p:sp>
        <p:nvSpPr>
          <p:cNvPr id="1490" name="Google Shape;1490;p15"/>
          <p:cNvSpPr txBox="1"/>
          <p:nvPr>
            <p:ph idx="1" type="body"/>
          </p:nvPr>
        </p:nvSpPr>
        <p:spPr>
          <a:xfrm>
            <a:off x="8694600" y="320762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sz="4000" u="none">
                <a:solidFill>
                  <a:srgbClr val="006FB6"/>
                </a:solidFill>
              </a:rPr>
              <a:t>مثال</a:t>
            </a:r>
            <a:endParaRPr/>
          </a:p>
        </p:txBody>
      </p:sp>
      <p:sp>
        <p:nvSpPr>
          <p:cNvPr id="1491" name="Google Shape;1491;p15"/>
          <p:cNvSpPr txBox="1"/>
          <p:nvPr>
            <p:ph idx="2" type="body"/>
          </p:nvPr>
        </p:nvSpPr>
        <p:spPr>
          <a:xfrm>
            <a:off x="8924850" y="1077262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1" i="0" lang="ar" u="none">
                <a:solidFill>
                  <a:srgbClr val="006FB6"/>
                </a:solidFill>
              </a:rPr>
              <a:t>الطفل: </a:t>
            </a:r>
            <a:r>
              <a:rPr b="0" i="0" lang="ar" u="none">
                <a:solidFill>
                  <a:srgbClr val="006FB6"/>
                </a:solidFill>
              </a:rPr>
              <a:t>"أعرف لماذا يسمى هذا الكتاب "The Goose Who Likes to Swim" (الإوزة التي تحب السباحة).  </a:t>
            </a:r>
            <a:endParaRPr b="1">
              <a:solidFill>
                <a:schemeClr val="lt1"/>
              </a:solidFill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1" i="0" lang="ar" u="none">
                <a:solidFill>
                  <a:srgbClr val="006FB6"/>
                </a:solidFill>
              </a:rPr>
              <a:t>الشخص البالغ: </a:t>
            </a:r>
            <a:r>
              <a:rPr b="0" i="0" lang="ar" u="none">
                <a:solidFill>
                  <a:srgbClr val="006FB6"/>
                </a:solidFill>
              </a:rPr>
              <a:t>"رائع! أخبرني بالمزيد عن ذلك."</a:t>
            </a:r>
            <a:endParaRPr/>
          </a:p>
        </p:txBody>
      </p:sp>
      <p:sp>
        <p:nvSpPr>
          <p:cNvPr id="1492" name="Google Shape;1492;p15"/>
          <p:cNvSpPr txBox="1"/>
          <p:nvPr>
            <p:ph idx="3" type="body"/>
          </p:nvPr>
        </p:nvSpPr>
        <p:spPr>
          <a:xfrm>
            <a:off x="8952017" y="4472638"/>
            <a:ext cx="30369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1" i="0" lang="ar" u="none">
                <a:solidFill>
                  <a:srgbClr val="006FB6"/>
                </a:solidFill>
              </a:rPr>
              <a:t>الطفل: </a:t>
            </a:r>
            <a:r>
              <a:rPr b="0" i="0" lang="ar" u="none">
                <a:solidFill>
                  <a:srgbClr val="006FB6"/>
                </a:solidFill>
              </a:rPr>
              <a:t>"حسنًا، ويب تحب السباحة. لذلك لا بد أن الأمر يتعلق بويب".</a:t>
            </a:r>
            <a:endParaRPr>
              <a:solidFill>
                <a:srgbClr val="006FB6"/>
              </a:solidFill>
            </a:endParaRPr>
          </a:p>
          <a:p>
            <a:pPr indent="-508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93" name="Google Shape;1493;p15"/>
          <p:cNvSpPr txBox="1"/>
          <p:nvPr>
            <p:ph idx="4" type="body"/>
          </p:nvPr>
        </p:nvSpPr>
        <p:spPr>
          <a:xfrm>
            <a:off x="203083" y="1572562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rPr b="0" i="0" lang="ar" sz="3200" u="none"/>
              <a:t>إن مطالبة طفلك بإعطاء تفاصيل تساعده على فهم كيفية توافق أجزاء النص معًا.</a:t>
            </a:r>
            <a:endParaRPr/>
          </a:p>
          <a:p>
            <a:pPr indent="-228600" lvl="1" marL="685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ar" sz="3200" u="none">
                <a:latin typeface="Times New Roman"/>
                <a:ea typeface="Times New Roman"/>
                <a:cs typeface="Times New Roman"/>
                <a:sym typeface="Times New Roman"/>
              </a:rPr>
              <a:t>هذا مثير للاهتمام. كيف تعرف ذلك؟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1" marL="685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ar" sz="3200" u="none">
                <a:latin typeface="Times New Roman"/>
                <a:ea typeface="Times New Roman"/>
                <a:cs typeface="Times New Roman"/>
                <a:sym typeface="Times New Roman"/>
              </a:rPr>
              <a:t>قل المزيد.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28600" lvl="1" marL="685800" rtl="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b="0" i="0" lang="ar" sz="3200" u="none">
                <a:latin typeface="Times New Roman"/>
                <a:ea typeface="Times New Roman"/>
                <a:cs typeface="Times New Roman"/>
                <a:sym typeface="Times New Roman"/>
              </a:rPr>
              <a:t>هذه فكرة رائعة. ما هي بعض التفاصيل التي جعلتك تفكر في تلك الفكرة؟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400"/>
              <a:buFont typeface="Arial"/>
              <a:buNone/>
            </a:pPr>
            <a:r>
              <a:rPr b="1" i="0" lang="ar" sz="5400" u="none"/>
              <a:t>ابحث عن الصور/ الكلمات</a:t>
            </a:r>
            <a:endParaRPr/>
          </a:p>
        </p:txBody>
      </p:sp>
      <p:sp>
        <p:nvSpPr>
          <p:cNvPr id="1499" name="Google Shape;1499;p16"/>
          <p:cNvSpPr txBox="1"/>
          <p:nvPr>
            <p:ph idx="2" type="body"/>
          </p:nvPr>
        </p:nvSpPr>
        <p:spPr>
          <a:xfrm>
            <a:off x="460785" y="1692275"/>
            <a:ext cx="6886500" cy="43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1" i="0" lang="ar" sz="2800" u="none"/>
              <a:t>الشخص البالغ: </a:t>
            </a:r>
            <a:r>
              <a:rPr b="0" i="0" lang="ar" sz="2800" u="none"/>
              <a:t>"هل يمكنك إثبات ذلك لي؟ أرني في الكتاب أين أتيت بتلك الفكرة."</a:t>
            </a:r>
            <a:endParaRPr/>
          </a:p>
          <a:p>
            <a:pPr indent="-2286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1" i="0" lang="ar" sz="2800" u="none"/>
              <a:t>الطفل: </a:t>
            </a:r>
            <a:r>
              <a:rPr b="0" i="0" lang="ar" sz="2800" u="none"/>
              <a:t>"يذكر الكتاب هنا في هذه الجملة أن ويب يحب السباحة".</a:t>
            </a:r>
            <a:endParaRPr/>
          </a:p>
          <a:p>
            <a:pPr indent="-2286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Char char="•"/>
            </a:pPr>
            <a:r>
              <a:rPr b="1" i="0" lang="ar" sz="2800" u="none"/>
              <a:t>الشخص البالغ: </a:t>
            </a:r>
            <a:r>
              <a:rPr b="0" i="0" lang="ar" sz="2800" u="none"/>
              <a:t>"أتساءل أي أوزة صغيرة هي ويب. أتساءل عما إذا كان سوف يسبح في تلك البركة. لنتابع القراءة." </a:t>
            </a:r>
            <a:endParaRPr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sz="2800" u="none"/>
              <a:t>إن مطالبة طفلك بإثبات ذلك بالصور أو الكلمات من القصة يمكن أن يساعده في العودة إلى المسار الصحيح.</a:t>
            </a:r>
            <a:endParaRPr i="1" sz="2800"/>
          </a:p>
        </p:txBody>
      </p:sp>
      <p:pic>
        <p:nvPicPr>
          <p:cNvPr descr="طائر يقف فوق حقل مغطى بالعشب&#10;&#10;يُستحدث الوصف تلقائيًا" id="1500" name="Google Shape;150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8365" y="1840175"/>
            <a:ext cx="3447600" cy="4067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7"/>
          <p:cNvSpPr txBox="1"/>
          <p:nvPr>
            <p:ph type="ctrTitle"/>
          </p:nvPr>
        </p:nvSpPr>
        <p:spPr>
          <a:xfrm>
            <a:off x="4072874" y="-5297"/>
            <a:ext cx="6844519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sz="4000" u="none"/>
              <a:t>القراءة = محادثة (من مرحلة الروضة إلى الصف الأول)</a:t>
            </a:r>
            <a:endParaRPr sz="4000"/>
          </a:p>
        </p:txBody>
      </p:sp>
      <p:sp>
        <p:nvSpPr>
          <p:cNvPr id="1506" name="Google Shape;1506;p17"/>
          <p:cNvSpPr txBox="1"/>
          <p:nvPr>
            <p:ph idx="1" type="body"/>
          </p:nvPr>
        </p:nvSpPr>
        <p:spPr>
          <a:xfrm>
            <a:off x="8193438" y="3120082"/>
            <a:ext cx="3488018" cy="1236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هل يمكنك أن تعطيني مثالاً من القصة يثبت حدوثه؟</a:t>
            </a:r>
            <a:endParaRPr/>
          </a:p>
        </p:txBody>
      </p:sp>
      <p:sp>
        <p:nvSpPr>
          <p:cNvPr id="1507" name="Google Shape;1507;p17"/>
          <p:cNvSpPr txBox="1"/>
          <p:nvPr>
            <p:ph idx="2" type="body"/>
          </p:nvPr>
        </p:nvSpPr>
        <p:spPr>
          <a:xfrm>
            <a:off x="3296126" y="4616784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763" lvl="0" marL="233363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0" i="0" lang="ar" u="none">
                <a:solidFill>
                  <a:srgbClr val="006FB6"/>
                </a:solidFill>
              </a:rPr>
              <a:t>لقد ربطت بعض الأدلة بتفسيرك بوضوح. عمل رائع!</a:t>
            </a:r>
            <a:endParaRPr/>
          </a:p>
        </p:txBody>
      </p:sp>
      <p:sp>
        <p:nvSpPr>
          <p:cNvPr id="1508" name="Google Shape;1508;p17"/>
          <p:cNvSpPr txBox="1"/>
          <p:nvPr>
            <p:ph idx="3" type="body"/>
          </p:nvPr>
        </p:nvSpPr>
        <p:spPr>
          <a:xfrm>
            <a:off x="7783033" y="1514836"/>
            <a:ext cx="3084730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 هو رأيك حول هذه القصة؟</a:t>
            </a:r>
            <a:endParaRPr/>
          </a:p>
        </p:txBody>
      </p:sp>
      <p:sp>
        <p:nvSpPr>
          <p:cNvPr id="1509" name="Google Shape;1509;p17"/>
          <p:cNvSpPr txBox="1"/>
          <p:nvPr>
            <p:ph idx="4" type="body"/>
          </p:nvPr>
        </p:nvSpPr>
        <p:spPr>
          <a:xfrm>
            <a:off x="8411452" y="4724938"/>
            <a:ext cx="3270003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b="0" i="0" lang="ar" u="none">
                <a:solidFill>
                  <a:srgbClr val="006FB6"/>
                </a:solidFill>
              </a:rPr>
              <a:t>أشر إلى الصورة حيث تثبت ذلك.</a:t>
            </a:r>
            <a:endParaRPr/>
          </a:p>
        </p:txBody>
      </p:sp>
      <p:pic>
        <p:nvPicPr>
          <p:cNvPr id="1510" name="Google Shape;1510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 flipH="1">
            <a:off x="11192460" y="123408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p18"/>
          <p:cNvSpPr txBox="1"/>
          <p:nvPr>
            <p:ph type="ctrTitle"/>
          </p:nvPr>
        </p:nvSpPr>
        <p:spPr>
          <a:xfrm>
            <a:off x="2938122" y="72838"/>
            <a:ext cx="8212501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sz="3600" u="none"/>
              <a:t>القراءة = محادثة (من الصف الثاني إلى الصف الثالث)</a:t>
            </a:r>
            <a:endParaRPr sz="3600"/>
          </a:p>
        </p:txBody>
      </p:sp>
      <p:sp>
        <p:nvSpPr>
          <p:cNvPr id="1516" name="Google Shape;1516;p18"/>
          <p:cNvSpPr txBox="1"/>
          <p:nvPr>
            <p:ph idx="1" type="body"/>
          </p:nvPr>
        </p:nvSpPr>
        <p:spPr>
          <a:xfrm>
            <a:off x="346063" y="3214578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ماذا قالت أو فعلت الشخصية لتجعلك تعتقدين ذلك؟ متى؟</a:t>
            </a:r>
            <a:endParaRPr/>
          </a:p>
        </p:txBody>
      </p:sp>
      <p:sp>
        <p:nvSpPr>
          <p:cNvPr id="1517" name="Google Shape;1517;p18"/>
          <p:cNvSpPr txBox="1"/>
          <p:nvPr>
            <p:ph idx="2" type="body"/>
          </p:nvPr>
        </p:nvSpPr>
        <p:spPr>
          <a:xfrm>
            <a:off x="2090072" y="1596240"/>
            <a:ext cx="3747310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 هو رأيك بعد قراءة هذا؟ أخبريني بالمزيد عن ذلك.</a:t>
            </a:r>
            <a:endParaRPr/>
          </a:p>
        </p:txBody>
      </p:sp>
      <p:sp>
        <p:nvSpPr>
          <p:cNvPr id="1518" name="Google Shape;1518;p18"/>
          <p:cNvSpPr txBox="1"/>
          <p:nvPr>
            <p:ph idx="3" type="body"/>
          </p:nvPr>
        </p:nvSpPr>
        <p:spPr>
          <a:xfrm>
            <a:off x="468084" y="4814444"/>
            <a:ext cx="5627916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>
                <a:solidFill>
                  <a:srgbClr val="006FB6"/>
                </a:solidFill>
              </a:rPr>
              <a:t>ما رأيك في المشكلة أو نقطة النزاع في هذه القصة؟ ما الدليل من النص الذي يدعم أفكارك؟</a:t>
            </a:r>
            <a:endParaRPr/>
          </a:p>
        </p:txBody>
      </p:sp>
      <p:pic>
        <p:nvPicPr>
          <p:cNvPr id="1519" name="Google Shape;151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1392347" y="164145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1dc9a4e20da_0_12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الأسر التي تتحدث لغات متعددة</a:t>
            </a:r>
            <a:endParaRPr/>
          </a:p>
        </p:txBody>
      </p:sp>
      <p:sp>
        <p:nvSpPr>
          <p:cNvPr id="1525" name="Google Shape;1525;g1dc9a4e20da_0_125"/>
          <p:cNvSpPr txBox="1"/>
          <p:nvPr>
            <p:ph idx="1" type="body"/>
          </p:nvPr>
        </p:nvSpPr>
        <p:spPr>
          <a:xfrm>
            <a:off x="1128404" y="2417964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0" i="0" lang="ar" u="none">
                <a:solidFill>
                  <a:srgbClr val="006FB6"/>
                </a:solidFill>
                <a:highlight>
                  <a:srgbClr val="FFFFFF"/>
                </a:highlight>
              </a:rPr>
              <a:t>أشر إلى الصفحة أو الفقرة التي بها الدليل - اسأل "أرني الموضع" أو "لماذا"</a:t>
            </a:r>
            <a:endParaRPr>
              <a:solidFill>
                <a:srgbClr val="006FB6"/>
              </a:solidFill>
              <a:highlight>
                <a:srgbClr val="FFFFFF"/>
              </a:highlight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6FB6"/>
              </a:solidFill>
              <a:highlight>
                <a:srgbClr val="FFFFFF"/>
              </a:highlight>
            </a:endParaRPr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526" name="Google Shape;1526;g1dc9a4e20da_0_125"/>
          <p:cNvSpPr txBox="1"/>
          <p:nvPr>
            <p:ph idx="2" type="body"/>
          </p:nvPr>
        </p:nvSpPr>
        <p:spPr>
          <a:xfrm>
            <a:off x="1128404" y="29680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استخدم هذا مع الكتب بأي لغة</a:t>
            </a:r>
            <a:endParaRPr/>
          </a:p>
        </p:txBody>
      </p:sp>
      <p:pic>
        <p:nvPicPr>
          <p:cNvPr id="1527" name="Google Shape;1527;g1dc9a4e20da_0_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3962" y="3225262"/>
            <a:ext cx="1245424" cy="102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g1dc9a4e20da_0_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9373962" y="1612625"/>
            <a:ext cx="1245425" cy="1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9"/>
          <p:cNvSpPr txBox="1"/>
          <p:nvPr>
            <p:ph type="ctrTitle"/>
          </p:nvPr>
        </p:nvSpPr>
        <p:spPr>
          <a:xfrm>
            <a:off x="-315883" y="29029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وقت التدرب</a:t>
            </a:r>
            <a:endParaRPr/>
          </a:p>
        </p:txBody>
      </p:sp>
      <p:sp>
        <p:nvSpPr>
          <p:cNvPr id="1534" name="Google Shape;1534;p19"/>
          <p:cNvSpPr txBox="1"/>
          <p:nvPr>
            <p:ph idx="1" type="body"/>
          </p:nvPr>
        </p:nvSpPr>
        <p:spPr>
          <a:xfrm>
            <a:off x="7067959" y="1753168"/>
            <a:ext cx="38667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sz="3200" u="none"/>
              <a:t>قل فكرتك.</a:t>
            </a:r>
            <a:endParaRPr sz="3200"/>
          </a:p>
        </p:txBody>
      </p:sp>
      <p:sp>
        <p:nvSpPr>
          <p:cNvPr id="1535" name="Google Shape;1535;p19"/>
          <p:cNvSpPr txBox="1"/>
          <p:nvPr>
            <p:ph idx="2" type="body"/>
          </p:nvPr>
        </p:nvSpPr>
        <p:spPr>
          <a:xfrm>
            <a:off x="7067959" y="3044003"/>
            <a:ext cx="3799830" cy="97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0" i="0" lang="ar" sz="3200" u="none"/>
              <a:t>قل تفاصيل تطابق فكرتك.</a:t>
            </a:r>
            <a:endParaRPr sz="3200"/>
          </a:p>
        </p:txBody>
      </p:sp>
      <p:sp>
        <p:nvSpPr>
          <p:cNvPr id="1536" name="Google Shape;1536;p19"/>
          <p:cNvSpPr txBox="1"/>
          <p:nvPr>
            <p:ph idx="3" type="body"/>
          </p:nvPr>
        </p:nvSpPr>
        <p:spPr>
          <a:xfrm>
            <a:off x="4525650" y="3991436"/>
            <a:ext cx="6409009" cy="13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sz="3200" u="none"/>
              <a:t>ابحث عن صور أو كلمات في الكتاب تثبت فكرتك/ آراءك.</a:t>
            </a:r>
            <a:endParaRPr sz="3200"/>
          </a:p>
        </p:txBody>
      </p:sp>
      <p:sp>
        <p:nvSpPr>
          <p:cNvPr id="1537" name="Google Shape;1537;p19"/>
          <p:cNvSpPr txBox="1"/>
          <p:nvPr>
            <p:ph idx="4" type="body"/>
          </p:nvPr>
        </p:nvSpPr>
        <p:spPr>
          <a:xfrm>
            <a:off x="11012153" y="1719236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1</a:t>
            </a:r>
            <a:endParaRPr/>
          </a:p>
        </p:txBody>
      </p:sp>
      <p:sp>
        <p:nvSpPr>
          <p:cNvPr id="1538" name="Google Shape;1538;p19"/>
          <p:cNvSpPr txBox="1"/>
          <p:nvPr>
            <p:ph idx="5" type="body"/>
          </p:nvPr>
        </p:nvSpPr>
        <p:spPr>
          <a:xfrm>
            <a:off x="10991423" y="417567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3</a:t>
            </a:r>
            <a:endParaRPr/>
          </a:p>
        </p:txBody>
      </p:sp>
      <p:sp>
        <p:nvSpPr>
          <p:cNvPr id="1539" name="Google Shape;1539;p19"/>
          <p:cNvSpPr txBox="1"/>
          <p:nvPr>
            <p:ph idx="7" type="body"/>
          </p:nvPr>
        </p:nvSpPr>
        <p:spPr>
          <a:xfrm>
            <a:off x="11001528" y="300704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1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b="1" i="0" lang="ar" sz="6475" u="none"/>
              <a:t>2</a:t>
            </a:r>
            <a:endParaRPr/>
          </a:p>
        </p:txBody>
      </p:sp>
      <p:sp>
        <p:nvSpPr>
          <p:cNvPr id="1540" name="Google Shape;1540;p19"/>
          <p:cNvSpPr txBox="1"/>
          <p:nvPr>
            <p:ph idx="14" type="body"/>
          </p:nvPr>
        </p:nvSpPr>
        <p:spPr>
          <a:xfrm>
            <a:off x="4525650" y="1835368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b="0" i="0" lang="ar" sz="3000" u="none"/>
              <a:t>استدعني عندما يكون لديك سؤال!</a:t>
            </a:r>
            <a:endParaRPr/>
          </a:p>
        </p:txBody>
      </p:sp>
      <p:pic>
        <p:nvPicPr>
          <p:cNvPr id="1541" name="Google Shape;1541;p19"/>
          <p:cNvPicPr preferRelativeResize="0"/>
          <p:nvPr/>
        </p:nvPicPr>
        <p:blipFill rotWithShape="1">
          <a:blip r:embed="rId3">
            <a:alphaModFix/>
          </a:blip>
          <a:srcRect b="0" l="7548" r="7536" t="0"/>
          <a:stretch/>
        </p:blipFill>
        <p:spPr>
          <a:xfrm>
            <a:off x="422425" y="1623003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6d09de7f13_0_164"/>
          <p:cNvSpPr txBox="1"/>
          <p:nvPr>
            <p:ph type="title"/>
          </p:nvPr>
        </p:nvSpPr>
        <p:spPr>
          <a:xfrm>
            <a:off x="2981277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ar" sz="4200">
                <a:latin typeface="Calibri"/>
                <a:ea typeface="Calibri"/>
                <a:cs typeface="Calibri"/>
                <a:sym typeface="Calibri"/>
              </a:rPr>
              <a:t>تأمل</a:t>
            </a:r>
            <a:r>
              <a:rPr b="1" i="0" lang="ar" u="none"/>
              <a:t> </a:t>
            </a:r>
            <a:endParaRPr/>
          </a:p>
        </p:txBody>
      </p:sp>
      <p:sp>
        <p:nvSpPr>
          <p:cNvPr id="1547" name="Google Shape;1547;g26d09de7f13_0_164"/>
          <p:cNvSpPr txBox="1"/>
          <p:nvPr>
            <p:ph idx="1" type="body"/>
          </p:nvPr>
        </p:nvSpPr>
        <p:spPr>
          <a:xfrm>
            <a:off x="457146" y="1992348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هل لديك أي أسئلة بشأن النصيحة الخاصة بالقراءة؟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تحدث مع طفلك واسأله: هل نحن مستعدون لتجربة هذه النصيحة الخاصة بالقراءة في المنزل؟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44450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ar">
                <a:latin typeface="Calibri"/>
                <a:ea typeface="Calibri"/>
                <a:cs typeface="Calibri"/>
                <a:sym typeface="Calibri"/>
              </a:rPr>
              <a:t>يرجى مشاركة طريقة القيام بذلك في المنزل.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1" algn="r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None/>
            </a:pPr>
            <a:r>
              <a:t/>
            </a:r>
            <a:endParaRPr/>
          </a:p>
        </p:txBody>
      </p:sp>
      <p:sp>
        <p:nvSpPr>
          <p:cNvPr id="1548" name="Google Shape;1548;g26d09de7f13_0_164"/>
          <p:cNvSpPr txBox="1"/>
          <p:nvPr>
            <p:ph idx="3" type="body"/>
          </p:nvPr>
        </p:nvSpPr>
        <p:spPr>
          <a:xfrm>
            <a:off x="9020342" y="394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b="0" i="0" lang="ar" u="none"/>
              <a:t>سيساعد سؤالك شخصًا آخر في الغرفة.</a:t>
            </a:r>
            <a:endParaRPr/>
          </a:p>
        </p:txBody>
      </p:sp>
      <p:pic>
        <p:nvPicPr>
          <p:cNvPr descr="A close up of a logo&#10;&#10;Description automatically generated" id="1549" name="Google Shape;1549;g26d09de7f13_0_164"/>
          <p:cNvPicPr preferRelativeResize="0"/>
          <p:nvPr/>
        </p:nvPicPr>
        <p:blipFill rotWithShape="1">
          <a:blip r:embed="rId3">
            <a:alphaModFix/>
          </a:blip>
          <a:srcRect b="0" l="6933" r="6932" t="0"/>
          <a:stretch/>
        </p:blipFill>
        <p:spPr>
          <a:xfrm>
            <a:off x="9329146" y="73138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4"/>
          <p:cNvSpPr txBox="1"/>
          <p:nvPr>
            <p:ph type="title"/>
          </p:nvPr>
        </p:nvSpPr>
        <p:spPr>
          <a:xfrm>
            <a:off x="6096000" y="0"/>
            <a:ext cx="573996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b="1" i="0" lang="ar" u="none"/>
              <a:t>يرجى تقديم الآراء والملاحظات</a:t>
            </a:r>
            <a:endParaRPr/>
          </a:p>
        </p:txBody>
      </p:sp>
      <p:pic>
        <p:nvPicPr>
          <p:cNvPr id="1555" name="Google Shape;1555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 flipH="1">
            <a:off x="393352" y="1298240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24"/>
          <p:cNvSpPr txBox="1"/>
          <p:nvPr>
            <p:ph idx="1" type="body"/>
          </p:nvPr>
        </p:nvSpPr>
        <p:spPr>
          <a:xfrm>
            <a:off x="393352" y="3895136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b="0" i="0" lang="ar" u="none"/>
              <a:t>مساهماتك تحسّن وقتنا معًا.</a:t>
            </a:r>
            <a:endParaRPr/>
          </a:p>
          <a:p>
            <a:pPr indent="0" lvl="0" marL="5715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557" name="Google Shape;1557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6563170" y="10707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4"/>
          <p:cNvSpPr txBox="1"/>
          <p:nvPr>
            <p:ph type="title"/>
          </p:nvPr>
        </p:nvSpPr>
        <p:spPr>
          <a:xfrm>
            <a:off x="2018090" y="5925913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b="1" i="0" lang="ar" sz="4400" u="none"/>
              <a:t>اثبت الأمر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5"/>
          <p:cNvSpPr txBox="1"/>
          <p:nvPr>
            <p:ph idx="1" type="body"/>
          </p:nvPr>
        </p:nvSpPr>
        <p:spPr>
          <a:xfrm>
            <a:off x="6791383" y="15660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الترحيب</a:t>
            </a:r>
            <a:endParaRPr/>
          </a:p>
        </p:txBody>
      </p:sp>
      <p:sp>
        <p:nvSpPr>
          <p:cNvPr id="1412" name="Google Shape;1412;p5"/>
          <p:cNvSpPr txBox="1"/>
          <p:nvPr>
            <p:ph idx="3" type="body"/>
          </p:nvPr>
        </p:nvSpPr>
        <p:spPr>
          <a:xfrm>
            <a:off x="69564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نصيحة للقراءة</a:t>
            </a:r>
            <a:endParaRPr/>
          </a:p>
        </p:txBody>
      </p:sp>
      <p:sp>
        <p:nvSpPr>
          <p:cNvPr id="1413" name="Google Shape;1413;p5"/>
          <p:cNvSpPr txBox="1"/>
          <p:nvPr>
            <p:ph idx="4" type="body"/>
          </p:nvPr>
        </p:nvSpPr>
        <p:spPr>
          <a:xfrm>
            <a:off x="69310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وقت الممارسة</a:t>
            </a:r>
            <a:endParaRPr/>
          </a:p>
        </p:txBody>
      </p:sp>
      <p:sp>
        <p:nvSpPr>
          <p:cNvPr id="1414" name="Google Shape;1414;p5"/>
          <p:cNvSpPr txBox="1"/>
          <p:nvPr>
            <p:ph type="ctrTitle"/>
          </p:nvPr>
        </p:nvSpPr>
        <p:spPr>
          <a:xfrm>
            <a:off x="7921869" y="0"/>
            <a:ext cx="39751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جدول الأعمال</a:t>
            </a:r>
            <a:endParaRPr/>
          </a:p>
        </p:txBody>
      </p:sp>
      <p:sp>
        <p:nvSpPr>
          <p:cNvPr id="1415" name="Google Shape;1415;p5"/>
          <p:cNvSpPr txBox="1"/>
          <p:nvPr>
            <p:ph idx="5" type="body"/>
          </p:nvPr>
        </p:nvSpPr>
        <p:spPr>
          <a:xfrm>
            <a:off x="66770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0" i="0" lang="ar" u="none"/>
              <a:t>التفكُّر والمستجدات</a:t>
            </a:r>
            <a:endParaRPr/>
          </a:p>
        </p:txBody>
      </p:sp>
      <p:pic>
        <p:nvPicPr>
          <p:cNvPr id="1416" name="Google Shape;1416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06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918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747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420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762" y="1542556"/>
            <a:ext cx="5444200" cy="456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2df8f33dc8e_0_63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ar"/>
              <a:t>استبيان مدى ثقة الأسرة</a:t>
            </a:r>
            <a:endParaRPr/>
          </a:p>
        </p:txBody>
      </p:sp>
      <p:pic>
        <p:nvPicPr>
          <p:cNvPr id="1426" name="Google Shape;1426;g2df8f33dc8e_0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6700" y="1461499"/>
            <a:ext cx="5200402" cy="5200402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g2df8f33dc8e_0_63"/>
          <p:cNvSpPr txBox="1"/>
          <p:nvPr/>
        </p:nvSpPr>
        <p:spPr>
          <a:xfrm>
            <a:off x="1035333" y="2645700"/>
            <a:ext cx="4023300" cy="17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ar" sz="37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rPr>
              <a:t>امسح هذا الرمز لمشاركة مدى شعورك عند القراءة مع طفلك. </a:t>
            </a:r>
            <a:endParaRPr b="1" i="0" sz="3700" u="none" cap="none" strike="noStrike">
              <a:solidFill>
                <a:srgbClr val="0771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6"/>
          <p:cNvSpPr txBox="1"/>
          <p:nvPr>
            <p:ph idx="1" type="body"/>
          </p:nvPr>
        </p:nvSpPr>
        <p:spPr>
          <a:xfrm>
            <a:off x="9431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3" name="Google Shape;1433;p6"/>
          <p:cNvSpPr txBox="1"/>
          <p:nvPr>
            <p:ph idx="2" type="body"/>
          </p:nvPr>
        </p:nvSpPr>
        <p:spPr>
          <a:xfrm>
            <a:off x="9431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4" name="Google Shape;1434;p6"/>
          <p:cNvSpPr txBox="1"/>
          <p:nvPr>
            <p:ph idx="3" type="body"/>
          </p:nvPr>
        </p:nvSpPr>
        <p:spPr>
          <a:xfrm>
            <a:off x="9431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5" name="Google Shape;1435;p6"/>
          <p:cNvSpPr txBox="1"/>
          <p:nvPr>
            <p:ph idx="4" type="body"/>
          </p:nvPr>
        </p:nvSpPr>
        <p:spPr>
          <a:xfrm>
            <a:off x="9431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6" name="Google Shape;1436;p6"/>
          <p:cNvSpPr txBox="1"/>
          <p:nvPr>
            <p:ph idx="5" type="body"/>
          </p:nvPr>
        </p:nvSpPr>
        <p:spPr>
          <a:xfrm>
            <a:off x="76103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مستعدًا.</a:t>
            </a:r>
            <a:endParaRPr/>
          </a:p>
        </p:txBody>
      </p:sp>
      <p:sp>
        <p:nvSpPr>
          <p:cNvPr id="1437" name="Google Shape;1437;p6"/>
          <p:cNvSpPr txBox="1"/>
          <p:nvPr>
            <p:ph idx="6" type="body"/>
          </p:nvPr>
        </p:nvSpPr>
        <p:spPr>
          <a:xfrm>
            <a:off x="76123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حاضرًا.</a:t>
            </a:r>
            <a:endParaRPr/>
          </a:p>
        </p:txBody>
      </p:sp>
      <p:sp>
        <p:nvSpPr>
          <p:cNvPr id="1438" name="Google Shape;1438;p6"/>
          <p:cNvSpPr txBox="1"/>
          <p:nvPr>
            <p:ph idx="7" type="body"/>
          </p:nvPr>
        </p:nvSpPr>
        <p:spPr>
          <a:xfrm>
            <a:off x="76103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كن مهذبًا.</a:t>
            </a:r>
            <a:endParaRPr/>
          </a:p>
        </p:txBody>
      </p:sp>
      <p:sp>
        <p:nvSpPr>
          <p:cNvPr id="1439" name="Google Shape;1439;p6"/>
          <p:cNvSpPr txBox="1"/>
          <p:nvPr>
            <p:ph idx="8" type="body"/>
          </p:nvPr>
        </p:nvSpPr>
        <p:spPr>
          <a:xfrm>
            <a:off x="76103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b="1" i="0" lang="ar" u="none"/>
              <a:t>اطرح أسئلة.</a:t>
            </a:r>
            <a:endParaRPr/>
          </a:p>
        </p:txBody>
      </p:sp>
      <p:sp>
        <p:nvSpPr>
          <p:cNvPr id="1440" name="Google Shape;1440;p6"/>
          <p:cNvSpPr txBox="1"/>
          <p:nvPr>
            <p:ph type="ctrTitle"/>
          </p:nvPr>
        </p:nvSpPr>
        <p:spPr>
          <a:xfrm>
            <a:off x="3406638" y="32084"/>
            <a:ext cx="84074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b="1" i="0" lang="ar" u="none"/>
              <a:t>توجيهات ورشة العمل</a:t>
            </a:r>
            <a:endParaRPr/>
          </a:p>
        </p:txBody>
      </p:sp>
      <p:pic>
        <p:nvPicPr>
          <p:cNvPr descr="Icon&#10;&#10;Description automatically generated" id="1441" name="Google Shape;14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13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2" name="Google Shape;144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713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3" name="Google Shape;144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713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4" name="Google Shape;144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91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1"/>
          <p:cNvSpPr txBox="1"/>
          <p:nvPr>
            <p:ph idx="1" type="body"/>
          </p:nvPr>
        </p:nvSpPr>
        <p:spPr>
          <a:xfrm>
            <a:off x="0" y="3583406"/>
            <a:ext cx="3383279" cy="2519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0" i="0" lang="ar" sz="2800" u="none"/>
              <a:t>تساعد هذه النصيحة الأطفال على الاحتفاظ بأفكارهم بناءً على ما يقوله الكتاب بدلاً من اختلاق الأمور أو الخروج عن الموضوع. </a:t>
            </a:r>
            <a:endParaRPr sz="2800"/>
          </a:p>
          <a:p>
            <a:pPr indent="0" lvl="0" mar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sp>
        <p:nvSpPr>
          <p:cNvPr id="1450" name="Google Shape;1450;p11"/>
          <p:cNvSpPr txBox="1"/>
          <p:nvPr>
            <p:ph idx="3" type="title"/>
          </p:nvPr>
        </p:nvSpPr>
        <p:spPr>
          <a:xfrm>
            <a:off x="10669806" y="24726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2</a:t>
            </a:r>
            <a:endParaRPr/>
          </a:p>
        </p:txBody>
      </p:sp>
      <p:sp>
        <p:nvSpPr>
          <p:cNvPr id="1451" name="Google Shape;1451;p11"/>
          <p:cNvSpPr txBox="1"/>
          <p:nvPr>
            <p:ph idx="5" type="title"/>
          </p:nvPr>
        </p:nvSpPr>
        <p:spPr>
          <a:xfrm>
            <a:off x="10669806" y="367462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3</a:t>
            </a:r>
            <a:endParaRPr/>
          </a:p>
        </p:txBody>
      </p:sp>
      <p:sp>
        <p:nvSpPr>
          <p:cNvPr id="1452" name="Google Shape;1452;p11"/>
          <p:cNvSpPr txBox="1"/>
          <p:nvPr>
            <p:ph idx="6" type="body"/>
          </p:nvPr>
        </p:nvSpPr>
        <p:spPr>
          <a:xfrm>
            <a:off x="6155383" y="141227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قل فكرتك.</a:t>
            </a:r>
            <a:endParaRPr/>
          </a:p>
        </p:txBody>
      </p:sp>
      <p:sp>
        <p:nvSpPr>
          <p:cNvPr id="1453" name="Google Shape;1453;p11"/>
          <p:cNvSpPr txBox="1"/>
          <p:nvPr>
            <p:ph idx="7" type="body"/>
          </p:nvPr>
        </p:nvSpPr>
        <p:spPr>
          <a:xfrm>
            <a:off x="6128523" y="2526736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قل تفاصيل تطابق فكرتك.</a:t>
            </a:r>
            <a:endParaRPr/>
          </a:p>
        </p:txBody>
      </p:sp>
      <p:sp>
        <p:nvSpPr>
          <p:cNvPr id="1454" name="Google Shape;1454;p11"/>
          <p:cNvSpPr txBox="1"/>
          <p:nvPr>
            <p:ph idx="8" type="body"/>
          </p:nvPr>
        </p:nvSpPr>
        <p:spPr>
          <a:xfrm>
            <a:off x="6155383" y="3700044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0" i="0" lang="ar" u="none"/>
              <a:t>ابحث عن صور أو كلمات في الكتاب تثبت فكرتك/ آراءك.</a:t>
            </a:r>
            <a:endParaRPr/>
          </a:p>
        </p:txBody>
      </p:sp>
      <p:sp>
        <p:nvSpPr>
          <p:cNvPr id="1455" name="Google Shape;1455;p11"/>
          <p:cNvSpPr txBox="1"/>
          <p:nvPr>
            <p:ph idx="13" type="title"/>
          </p:nvPr>
        </p:nvSpPr>
        <p:spPr>
          <a:xfrm>
            <a:off x="10669818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1</a:t>
            </a:r>
            <a:endParaRPr/>
          </a:p>
        </p:txBody>
      </p:sp>
      <p:sp>
        <p:nvSpPr>
          <p:cNvPr id="1456" name="Google Shape;1456;p11"/>
          <p:cNvSpPr txBox="1"/>
          <p:nvPr>
            <p:ph type="title"/>
          </p:nvPr>
        </p:nvSpPr>
        <p:spPr>
          <a:xfrm>
            <a:off x="291846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200"/>
              <a:buFont typeface="Calibri"/>
              <a:buNone/>
            </a:pPr>
            <a:r>
              <a:rPr b="1" i="0" lang="ar" u="none">
                <a:solidFill>
                  <a:srgbClr val="006FB6"/>
                </a:solidFill>
              </a:rPr>
              <a:t>اثبت الأمر!</a:t>
            </a:r>
            <a:endParaRPr/>
          </a:p>
        </p:txBody>
      </p:sp>
      <p:pic>
        <p:nvPicPr>
          <p:cNvPr id="1457" name="Google Shape;145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885557" y="1361700"/>
            <a:ext cx="1612164" cy="189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2"/>
          <p:cNvSpPr txBox="1"/>
          <p:nvPr>
            <p:ph idx="1" type="body"/>
          </p:nvPr>
        </p:nvSpPr>
        <p:spPr>
          <a:xfrm>
            <a:off x="161185" y="1472418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b="0" i="0" lang="ar" sz="3200" u="none"/>
              <a:t>إثبات يوضح أن شيئًا ما صحيح.</a:t>
            </a:r>
            <a:endParaRPr/>
          </a:p>
        </p:txBody>
      </p:sp>
      <p:sp>
        <p:nvSpPr>
          <p:cNvPr id="1463" name="Google Shape;1463;p12"/>
          <p:cNvSpPr txBox="1"/>
          <p:nvPr>
            <p:ph idx="5" type="body"/>
          </p:nvPr>
        </p:nvSpPr>
        <p:spPr>
          <a:xfrm>
            <a:off x="8358142" y="1547679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i="0" lang="ar" sz="3200" u="none"/>
              <a:t>البرهان</a:t>
            </a:r>
            <a:endParaRPr b="1"/>
          </a:p>
        </p:txBody>
      </p:sp>
      <p:sp>
        <p:nvSpPr>
          <p:cNvPr id="1464" name="Google Shape;1464;p12"/>
          <p:cNvSpPr txBox="1"/>
          <p:nvPr>
            <p:ph type="ctrTitle"/>
          </p:nvPr>
        </p:nvSpPr>
        <p:spPr>
          <a:xfrm>
            <a:off x="-462643" y="144276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b="1" i="0" lang="ar" u="none"/>
              <a:t>تفقد مصطلحات معرفة القراءة والكتابة</a:t>
            </a:r>
            <a:endParaRPr/>
          </a:p>
        </p:txBody>
      </p:sp>
      <p:sp>
        <p:nvSpPr>
          <p:cNvPr id="1465" name="Google Shape;1465;p12"/>
          <p:cNvSpPr txBox="1"/>
          <p:nvPr/>
        </p:nvSpPr>
        <p:spPr>
          <a:xfrm>
            <a:off x="123085" y="2482068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Calibri"/>
              <a:buNone/>
            </a:pPr>
            <a:r>
              <a:rPr b="0" i="0" lang="ar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جزء صغير من النص مثل الأمثلة أو الحقائق.</a:t>
            </a:r>
            <a:endParaRPr b="0" i="0" sz="32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6" name="Google Shape;1466;p12"/>
          <p:cNvSpPr txBox="1"/>
          <p:nvPr/>
        </p:nvSpPr>
        <p:spPr>
          <a:xfrm>
            <a:off x="8320042" y="2557329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Calibri"/>
              <a:buNone/>
            </a:pPr>
            <a:r>
              <a:rPr b="1" i="0" lang="ar" sz="3200" u="none" cap="none" strike="noStrike">
                <a:solidFill>
                  <a:srgbClr val="006FB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التفصيل</a:t>
            </a:r>
            <a:endParaRPr b="0" i="0" sz="3200" u="none" cap="none" strike="noStrike">
              <a:solidFill>
                <a:srgbClr val="006FB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3"/>
          <p:cNvSpPr txBox="1"/>
          <p:nvPr>
            <p:ph type="title"/>
          </p:nvPr>
        </p:nvSpPr>
        <p:spPr>
          <a:xfrm>
            <a:off x="3022049" y="32334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Arial"/>
              <a:buNone/>
            </a:pPr>
            <a:r>
              <a:rPr b="1" i="0" lang="ar" u="none"/>
              <a:t>لنشاهد</a:t>
            </a:r>
            <a:endParaRPr/>
          </a:p>
        </p:txBody>
      </p:sp>
      <p:pic>
        <p:nvPicPr>
          <p:cNvPr descr="Learn how to improve your child's reading comprehension by using our Prove it reading tip!" id="1472" name="Google Shape;1472;p13" title="Prove it!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834" y="1051563"/>
            <a:ext cx="6520290" cy="489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4"/>
          <p:cNvSpPr txBox="1"/>
          <p:nvPr>
            <p:ph type="title"/>
          </p:nvPr>
        </p:nvSpPr>
        <p:spPr>
          <a:xfrm>
            <a:off x="3173730" y="7795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400"/>
              <a:buFont typeface="Arial"/>
              <a:buNone/>
            </a:pPr>
            <a:r>
              <a:rPr b="1" i="0" lang="ar" sz="5400" u="none">
                <a:solidFill>
                  <a:srgbClr val="006FB6"/>
                </a:solidFill>
              </a:rPr>
              <a:t>قل فكرتك </a:t>
            </a:r>
            <a:endParaRPr sz="6000"/>
          </a:p>
        </p:txBody>
      </p:sp>
      <p:pic>
        <p:nvPicPr>
          <p:cNvPr descr="الصورة تحتوي على شخص، طفل، جهاز حاسوب محمول، مكان مغلق&#10;&#10;يُستحدث الوصف في سرية عالية" id="1478" name="Google Shape;1478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367" r="3357" t="0"/>
          <a:stretch/>
        </p:blipFill>
        <p:spPr>
          <a:xfrm>
            <a:off x="111541" y="1329250"/>
            <a:ext cx="3146481" cy="253438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79" name="Google Shape;1479;p14"/>
          <p:cNvSpPr txBox="1"/>
          <p:nvPr>
            <p:ph idx="3" type="body"/>
          </p:nvPr>
        </p:nvSpPr>
        <p:spPr>
          <a:xfrm>
            <a:off x="111622" y="4068739"/>
            <a:ext cx="31464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None/>
            </a:pPr>
            <a:r>
              <a:rPr b="0" i="0" lang="ar" sz="2400" u="none"/>
              <a:t>إذا كان طفلك يعاني من صعوبة في ابتكار فكرة، فيمكنك المساعدة من خلال </a:t>
            </a:r>
            <a:r>
              <a:rPr b="1" i="0" lang="ar" sz="2400" u="none"/>
              <a:t>نمذجة واحدة.</a:t>
            </a:r>
            <a:r>
              <a:rPr b="0" i="0" lang="ar" sz="2400" u="none"/>
              <a:t> ثم اطلب منه التفاصيل والأدلة.</a:t>
            </a:r>
            <a:endParaRPr/>
          </a:p>
          <a:p>
            <a:pPr indent="0" lvl="0" marL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طائر يقف فوق حقل مغطى بالعشب&#10;&#10;يُستحدث الوصف تلقائيًا" id="1480" name="Google Shape;1480;p14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8593" y="1678788"/>
            <a:ext cx="2743800" cy="32370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صورة مقربة لزهرة&#10;&#10;يُستحدث الوصف تلقائيًا" id="1481" name="Google Shape;1481;p14"/>
          <p:cNvPicPr preferRelativeResize="0"/>
          <p:nvPr>
            <p:ph idx="5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5325" y="1692276"/>
            <a:ext cx="2589600" cy="32370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2" name="Google Shape;1482;p14"/>
          <p:cNvSpPr txBox="1"/>
          <p:nvPr>
            <p:ph idx="6" type="body"/>
          </p:nvPr>
        </p:nvSpPr>
        <p:spPr>
          <a:xfrm>
            <a:off x="3802980" y="5601813"/>
            <a:ext cx="7379700" cy="8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b="0" i="0" lang="ar" u="none"/>
              <a:t>ما هو رأيك بعد قراءة هذه الصفحات؟</a:t>
            </a:r>
            <a:endParaRPr/>
          </a:p>
        </p:txBody>
      </p:sp>
      <p:pic>
        <p:nvPicPr>
          <p:cNvPr descr="مسطح مائي&#10;&#10;يُستحدث الوصف تلقائيًا" id="1483" name="Google Shape;1483;p14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31207" y="1703388"/>
            <a:ext cx="2601900" cy="3187800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4" name="Google Shape;1484;p14"/>
          <p:cNvPicPr preferRelativeResize="0"/>
          <p:nvPr/>
        </p:nvPicPr>
        <p:blipFill rotWithShape="1">
          <a:blip r:embed="rId7">
            <a:alphaModFix/>
          </a:blip>
          <a:srcRect b="0" l="0" r="0" t="-1666"/>
          <a:stretch/>
        </p:blipFill>
        <p:spPr>
          <a:xfrm flipH="1">
            <a:off x="11348656" y="5477438"/>
            <a:ext cx="463274" cy="6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2_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