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9" r:id="rId3"/>
    <p:sldMasterId id="2147483677" r:id="rId4"/>
    <p:sldMasterId id="2147483694" r:id="rId5"/>
    <p:sldMasterId id="2147483704" r:id="rId6"/>
    <p:sldMasterId id="2147483723" r:id="rId7"/>
    <p:sldMasterId id="2147483730" r:id="rId8"/>
  </p:sldMasterIdLst>
  <p:notesMasterIdLst>
    <p:notesMasterId r:id="rId26"/>
  </p:notesMasterIdLst>
  <p:sldIdLst>
    <p:sldId id="256" r:id="rId9"/>
    <p:sldId id="257" r:id="rId10"/>
    <p:sldId id="258" r:id="rId11"/>
    <p:sldId id="273"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rAaHDgtOG/nh2bjN5Gpulcgnb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2" d="100"/>
          <a:sy n="112" d="100"/>
        </p:scale>
        <p:origin x="48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10" Type="http://schemas.openxmlformats.org/officeDocument/2006/relationships/slide" Target="slides/slide2.xml"/><Relationship Id="rId19" Type="http://schemas.openxmlformats.org/officeDocument/2006/relationships/slide" Target="slides/slide11.xml"/><Relationship Id="rId3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397" name="Google Shape;1397;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p15:notes"/>
          <p:cNvSpPr>
            <a:spLocks noGrp="1" noRot="1" noChangeAspect="1"/>
          </p:cNvSpPr>
          <p:nvPr>
            <p:ph type="sldImg" idx="2"/>
          </p:nvPr>
        </p:nvSpPr>
        <p:spPr>
          <a:xfrm>
            <a:off x="35337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1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6:notes"/>
          <p:cNvSpPr>
            <a:spLocks noGrp="1" noRot="1" noChangeAspect="1"/>
          </p:cNvSpPr>
          <p:nvPr>
            <p:ph type="sldImg" idx="2"/>
          </p:nvPr>
        </p:nvSpPr>
        <p:spPr>
          <a:xfrm>
            <a:off x="3533775" y="115888"/>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1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17: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503" name="Google Shape;1503;p17: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8: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513" name="Google Shape;1513;p18: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1dc9a4e20da_0_125:notes"/>
          <p:cNvSpPr>
            <a:spLocks noGrp="1" noRot="1" noChangeAspect="1"/>
          </p:cNvSpPr>
          <p:nvPr>
            <p:ph type="sldImg" idx="2"/>
          </p:nvPr>
        </p:nvSpPr>
        <p:spPr>
          <a:xfrm>
            <a:off x="128588" y="104775"/>
            <a:ext cx="2079600" cy="117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g1dc9a4e20da_0_12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19: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19: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6d09de7f13_0_16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544" name="Google Shape;1544;g26d09de7f13_0_164: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24: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552" name="Google Shape;1552;p2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4: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404" name="Google Shape;1404;p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5: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409" name="Google Shape;1409;p5: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430" name="Google Shape;1430;p6: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1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1447" name="Google Shape;1447;p11: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2: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p12: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13:notes"/>
          <p:cNvSpPr>
            <a:spLocks noGrp="1" noRot="1" noChangeAspect="1"/>
          </p:cNvSpPr>
          <p:nvPr>
            <p:ph type="sldImg" idx="2"/>
          </p:nvPr>
        </p:nvSpPr>
        <p:spPr>
          <a:xfrm>
            <a:off x="35337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1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14:notes"/>
          <p:cNvSpPr>
            <a:spLocks noGrp="1" noRot="1" noChangeAspect="1"/>
          </p:cNvSpPr>
          <p:nvPr>
            <p:ph type="sldImg" idx="2"/>
          </p:nvPr>
        </p:nvSpPr>
        <p:spPr>
          <a:xfrm>
            <a:off x="3533775" y="93663"/>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5" name="Google Shape;1475;p1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r" rtl="1">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2.jpg"/><Relationship Id="rId5" Type="http://schemas.openxmlformats.org/officeDocument/2006/relationships/image" Target="../media/image6.png"/><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2.jpg"/><Relationship Id="rId5" Type="http://schemas.openxmlformats.org/officeDocument/2006/relationships/image" Target="../media/image6.png"/><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7.jp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7.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7"/>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7"/>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Times New Roman"/>
                <a:ea typeface="Times New Roman"/>
                <a:cs typeface="Times New Roman"/>
                <a:sym typeface="Times New Roman"/>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7"/>
          <p:cNvGrpSpPr/>
          <p:nvPr/>
        </p:nvGrpSpPr>
        <p:grpSpPr>
          <a:xfrm>
            <a:off x="-12180" y="5607273"/>
            <a:ext cx="12219900" cy="83414"/>
            <a:chOff x="-12180" y="5607273"/>
            <a:chExt cx="12219900" cy="83414"/>
          </a:xfrm>
        </p:grpSpPr>
        <p:cxnSp>
          <p:nvCxnSpPr>
            <p:cNvPr id="12" name="Google Shape;12;p27"/>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7"/>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5"/>
        <p:cNvGrpSpPr/>
        <p:nvPr/>
      </p:nvGrpSpPr>
      <p:grpSpPr>
        <a:xfrm>
          <a:off x="0" y="0"/>
          <a:ext cx="0" cy="0"/>
          <a:chOff x="0" y="0"/>
          <a:chExt cx="0" cy="0"/>
        </a:xfrm>
      </p:grpSpPr>
      <p:sp>
        <p:nvSpPr>
          <p:cNvPr id="146" name="Google Shape;146;p55"/>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p55"/>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55"/>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Times New Roman"/>
                <a:ea typeface="Times New Roman"/>
                <a:cs typeface="Times New Roman"/>
                <a:sym typeface="Times New Roman"/>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9" name="Google Shape;149;p55"/>
          <p:cNvGrpSpPr/>
          <p:nvPr/>
        </p:nvGrpSpPr>
        <p:grpSpPr>
          <a:xfrm>
            <a:off x="0" y="5607273"/>
            <a:ext cx="12196432" cy="83414"/>
            <a:chOff x="-33239" y="5603791"/>
            <a:chExt cx="9147324" cy="83414"/>
          </a:xfrm>
        </p:grpSpPr>
        <p:cxnSp>
          <p:nvCxnSpPr>
            <p:cNvPr id="150" name="Google Shape;150;p55"/>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51" name="Google Shape;151;p5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elcome 4 Points, Pic">
  <p:cSld name="Welcome 4 Points, Pic">
    <p:spTree>
      <p:nvGrpSpPr>
        <p:cNvPr id="1" name="Shape 157"/>
        <p:cNvGrpSpPr/>
        <p:nvPr/>
      </p:nvGrpSpPr>
      <p:grpSpPr>
        <a:xfrm>
          <a:off x="0" y="0"/>
          <a:ext cx="0" cy="0"/>
          <a:chOff x="0" y="0"/>
          <a:chExt cx="0" cy="0"/>
        </a:xfrm>
      </p:grpSpPr>
      <p:sp>
        <p:nvSpPr>
          <p:cNvPr id="158" name="Google Shape;158;p33"/>
          <p:cNvSpPr>
            <a:spLocks noGrp="1"/>
          </p:cNvSpPr>
          <p:nvPr>
            <p:ph type="pic" idx="2"/>
          </p:nvPr>
        </p:nvSpPr>
        <p:spPr>
          <a:xfrm>
            <a:off x="5305232" y="1853299"/>
            <a:ext cx="6578600" cy="3763962"/>
          </a:xfrm>
          <a:prstGeom prst="rect">
            <a:avLst/>
          </a:prstGeom>
          <a:noFill/>
          <a:ln w="19050" cap="flat" cmpd="sng">
            <a:solidFill>
              <a:srgbClr val="666666"/>
            </a:solidFill>
            <a:prstDash val="solid"/>
            <a:round/>
            <a:headEnd type="none" w="sm" len="sm"/>
            <a:tailEnd type="none" w="sm" len="sm"/>
          </a:ln>
        </p:spPr>
      </p:sp>
      <p:sp>
        <p:nvSpPr>
          <p:cNvPr id="159" name="Google Shape;159;p33"/>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33"/>
          <p:cNvSpPr txBox="1">
            <a:spLocks noGrp="1"/>
          </p:cNvSpPr>
          <p:nvPr>
            <p:ph type="body" idx="3"/>
          </p:nvPr>
        </p:nvSpPr>
        <p:spPr>
          <a:xfrm>
            <a:off x="1660585" y="2653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33"/>
          <p:cNvSpPr txBox="1">
            <a:spLocks noGrp="1"/>
          </p:cNvSpPr>
          <p:nvPr>
            <p:ph type="body" idx="4"/>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3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3" name="Google Shape;163;p33"/>
          <p:cNvSpPr txBox="1">
            <a:spLocks noGrp="1"/>
          </p:cNvSpPr>
          <p:nvPr>
            <p:ph type="body" idx="5"/>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4" name="Google Shape;164;p33"/>
          <p:cNvGrpSpPr/>
          <p:nvPr/>
        </p:nvGrpSpPr>
        <p:grpSpPr>
          <a:xfrm flipH="1">
            <a:off x="-30396" y="6196177"/>
            <a:ext cx="12233029" cy="626186"/>
            <a:chOff x="-30396" y="6196177"/>
            <a:chExt cx="12233029" cy="626186"/>
          </a:xfrm>
        </p:grpSpPr>
        <p:pic>
          <p:nvPicPr>
            <p:cNvPr id="165" name="Google Shape;165;p33"/>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66" name="Google Shape;166;p33"/>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67" name="Google Shape;167;p33"/>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68" name="Google Shape;168;p33"/>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69" name="Google Shape;169;p33"/>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70" name="Google Shape;170;p3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71" name="Google Shape;171;p3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72" name="Google Shape;172;p3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73" name="Google Shape;173;p3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
        <p:nvSpPr>
          <p:cNvPr id="174" name="Google Shape;174;p33"/>
          <p:cNvSpPr txBox="1">
            <a:spLocks noGrp="1"/>
          </p:cNvSpPr>
          <p:nvPr>
            <p:ph type="body" idx="6"/>
          </p:nvPr>
        </p:nvSpPr>
        <p:spPr>
          <a:xfrm>
            <a:off x="691245" y="1502511"/>
            <a:ext cx="576072"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33"/>
          <p:cNvSpPr txBox="1">
            <a:spLocks noGrp="1"/>
          </p:cNvSpPr>
          <p:nvPr>
            <p:ph type="body" idx="7"/>
          </p:nvPr>
        </p:nvSpPr>
        <p:spPr>
          <a:xfrm>
            <a:off x="693292" y="2822770"/>
            <a:ext cx="758952"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3"/>
          <p:cNvSpPr txBox="1">
            <a:spLocks noGrp="1"/>
          </p:cNvSpPr>
          <p:nvPr>
            <p:ph type="body" idx="8"/>
          </p:nvPr>
        </p:nvSpPr>
        <p:spPr>
          <a:xfrm>
            <a:off x="691246" y="3939833"/>
            <a:ext cx="795528"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33"/>
          <p:cNvSpPr txBox="1">
            <a:spLocks noGrp="1"/>
          </p:cNvSpPr>
          <p:nvPr>
            <p:ph type="body" idx="9"/>
          </p:nvPr>
        </p:nvSpPr>
        <p:spPr>
          <a:xfrm>
            <a:off x="691245" y="5162747"/>
            <a:ext cx="658368" cy="76391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78"/>
        <p:cNvGrpSpPr/>
        <p:nvPr/>
      </p:nvGrpSpPr>
      <p:grpSpPr>
        <a:xfrm>
          <a:off x="0" y="0"/>
          <a:ext cx="0" cy="0"/>
          <a:chOff x="0" y="0"/>
          <a:chExt cx="0" cy="0"/>
        </a:xfrm>
      </p:grpSpPr>
      <p:sp>
        <p:nvSpPr>
          <p:cNvPr id="179" name="Google Shape;179;p3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180" name="Google Shape;180;p37"/>
          <p:cNvGrpSpPr/>
          <p:nvPr/>
        </p:nvGrpSpPr>
        <p:grpSpPr>
          <a:xfrm flipH="1">
            <a:off x="-46438" y="6196177"/>
            <a:ext cx="12249071" cy="626186"/>
            <a:chOff x="-46438" y="6196177"/>
            <a:chExt cx="12249071" cy="626186"/>
          </a:xfrm>
        </p:grpSpPr>
        <p:pic>
          <p:nvPicPr>
            <p:cNvPr id="181" name="Google Shape;181;p37"/>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82" name="Google Shape;182;p37"/>
            <p:cNvCxnSpPr/>
            <p:nvPr/>
          </p:nvCxnSpPr>
          <p:spPr>
            <a:xfrm>
              <a:off x="-46438"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83" name="Google Shape;183;p3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84" name="Google Shape;184;p3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85" name="Google Shape;185;p3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86" name="Google Shape;186;p3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87" name="Google Shape;187;p3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88" name="Google Shape;188;p3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89" name="Google Shape;189;p3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
        <p:nvSpPr>
          <p:cNvPr id="190" name="Google Shape;190;p37"/>
          <p:cNvSpPr txBox="1">
            <a:spLocks noGrp="1"/>
          </p:cNvSpPr>
          <p:nvPr>
            <p:ph type="body" idx="1"/>
          </p:nvPr>
        </p:nvSpPr>
        <p:spPr>
          <a:xfrm>
            <a:off x="6303981" y="1659612"/>
            <a:ext cx="5353397" cy="11937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37"/>
          <p:cNvSpPr txBox="1">
            <a:spLocks noGrp="1"/>
          </p:cNvSpPr>
          <p:nvPr>
            <p:ph type="body" idx="2"/>
          </p:nvPr>
        </p:nvSpPr>
        <p:spPr>
          <a:xfrm>
            <a:off x="6303981" y="4001457"/>
            <a:ext cx="5353397" cy="15541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2" name="Google Shape;192;p37" descr="A picture containing person, indoor&#10;&#10;Description automatically generated"/>
          <p:cNvPicPr preferRelativeResize="0"/>
          <p:nvPr/>
        </p:nvPicPr>
        <p:blipFill rotWithShape="1">
          <a:blip r:embed="rId6">
            <a:alphaModFix/>
          </a:blip>
          <a:srcRect/>
          <a:stretch/>
        </p:blipFill>
        <p:spPr>
          <a:xfrm>
            <a:off x="7580512" y="1659612"/>
            <a:ext cx="4253837" cy="4198988"/>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93"/>
        <p:cNvGrpSpPr/>
        <p:nvPr/>
      </p:nvGrpSpPr>
      <p:grpSpPr>
        <a:xfrm>
          <a:off x="0" y="0"/>
          <a:ext cx="0" cy="0"/>
          <a:chOff x="0" y="0"/>
          <a:chExt cx="0" cy="0"/>
        </a:xfrm>
      </p:grpSpPr>
      <p:grpSp>
        <p:nvGrpSpPr>
          <p:cNvPr id="194" name="Google Shape;194;p51"/>
          <p:cNvGrpSpPr/>
          <p:nvPr/>
        </p:nvGrpSpPr>
        <p:grpSpPr>
          <a:xfrm flipH="1">
            <a:off x="-30396" y="6196177"/>
            <a:ext cx="12233029" cy="626186"/>
            <a:chOff x="-30396" y="6196177"/>
            <a:chExt cx="12233029" cy="626186"/>
          </a:xfrm>
        </p:grpSpPr>
        <p:pic>
          <p:nvPicPr>
            <p:cNvPr id="195" name="Google Shape;195;p51"/>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96" name="Google Shape;196;p51"/>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97" name="Google Shape;197;p51"/>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98" name="Google Shape;198;p51"/>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99" name="Google Shape;199;p51"/>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200" name="Google Shape;200;p51"/>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01" name="Google Shape;201;p5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02" name="Google Shape;202;p5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3" name="Google Shape;203;p5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
        <p:nvSpPr>
          <p:cNvPr id="204" name="Google Shape;204;p5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5" name="Google Shape;205;p51"/>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51"/>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07"/>
        <p:cNvGrpSpPr/>
        <p:nvPr/>
      </p:nvGrpSpPr>
      <p:grpSpPr>
        <a:xfrm>
          <a:off x="0" y="0"/>
          <a:ext cx="0" cy="0"/>
          <a:chOff x="0" y="0"/>
          <a:chExt cx="0" cy="0"/>
        </a:xfrm>
      </p:grpSpPr>
      <p:sp>
        <p:nvSpPr>
          <p:cNvPr id="208" name="Google Shape;208;p56"/>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56"/>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56"/>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5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12" name="Google Shape;212;p5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3" name="Google Shape;213;p5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4" name="Google Shape;214;p5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5" name="Google Shape;215;p5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6" name="Google Shape;216;p5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7" name="Google Shape;217;p5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18" name="Google Shape;218;p5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19" name="Google Shape;219;p5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20" name="Google Shape;220;p5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21" name="Google Shape;221;p56"/>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56"/>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3" name="Google Shape;223;p56"/>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224"/>
        <p:cNvGrpSpPr/>
        <p:nvPr/>
      </p:nvGrpSpPr>
      <p:grpSpPr>
        <a:xfrm>
          <a:off x="0" y="0"/>
          <a:ext cx="0" cy="0"/>
          <a:chOff x="0" y="0"/>
          <a:chExt cx="0" cy="0"/>
        </a:xfrm>
      </p:grpSpPr>
      <p:sp>
        <p:nvSpPr>
          <p:cNvPr id="225" name="Google Shape;225;p5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6" name="Google Shape;226;p57"/>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57"/>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8" name="Google Shape;228;p57"/>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229" name="Google Shape;229;p57"/>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30" name="Google Shape;230;p5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31" name="Google Shape;231;p57"/>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32" name="Google Shape;232;p5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33" name="Google Shape;233;p5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34" name="Google Shape;234;p5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35" name="Google Shape;235;p57"/>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236" name="Google Shape;236;p5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7"/>
        <p:cNvGrpSpPr/>
        <p:nvPr/>
      </p:nvGrpSpPr>
      <p:grpSpPr>
        <a:xfrm>
          <a:off x="0" y="0"/>
          <a:ext cx="0" cy="0"/>
          <a:chOff x="0" y="0"/>
          <a:chExt cx="0" cy="0"/>
        </a:xfrm>
      </p:grpSpPr>
      <p:sp>
        <p:nvSpPr>
          <p:cNvPr id="238" name="Google Shape;238;p58"/>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58"/>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0" name="Google Shape;240;p58"/>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58"/>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58"/>
          <p:cNvSpPr txBox="1">
            <a:spLocks noGrp="1"/>
          </p:cNvSpPr>
          <p:nvPr>
            <p:ph type="body" idx="5"/>
          </p:nvPr>
        </p:nvSpPr>
        <p:spPr>
          <a:xfrm>
            <a:off x="651620" y="1700202"/>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58"/>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58"/>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p58"/>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58"/>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47" name="Google Shape;247;p58"/>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248" name="Google Shape;248;p58"/>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49" name="Google Shape;249;p5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50" name="Google Shape;250;p5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51" name="Google Shape;251;p5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52" name="Google Shape;252;p5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53" name="Google Shape;253;p5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54" name="Google Shape;254;p5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55" name="Google Shape;255;p5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256"/>
        <p:cNvGrpSpPr/>
        <p:nvPr/>
      </p:nvGrpSpPr>
      <p:grpSpPr>
        <a:xfrm>
          <a:off x="0" y="0"/>
          <a:ext cx="0" cy="0"/>
          <a:chOff x="0" y="0"/>
          <a:chExt cx="0" cy="0"/>
        </a:xfrm>
      </p:grpSpPr>
      <p:sp>
        <p:nvSpPr>
          <p:cNvPr id="257" name="Google Shape;257;p59"/>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258" name="Google Shape;258;p59"/>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59"/>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5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1" name="Google Shape;261;p59"/>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2" name="Google Shape;262;p59"/>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263" name="Google Shape;263;p59"/>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64" name="Google Shape;264;p5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65" name="Google Shape;265;p5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66" name="Google Shape;266;p5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67" name="Google Shape;267;p5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68" name="Google Shape;268;p5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69" name="Google Shape;269;p5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70" name="Google Shape;270;p5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71" name="Google Shape;271;p59"/>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72" name="Google Shape;272;p59"/>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73" name="Google Shape;273;p59"/>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274"/>
        <p:cNvGrpSpPr/>
        <p:nvPr/>
      </p:nvGrpSpPr>
      <p:grpSpPr>
        <a:xfrm>
          <a:off x="0" y="0"/>
          <a:ext cx="0" cy="0"/>
          <a:chOff x="0" y="0"/>
          <a:chExt cx="0" cy="0"/>
        </a:xfrm>
      </p:grpSpPr>
      <p:sp>
        <p:nvSpPr>
          <p:cNvPr id="275" name="Google Shape;275;p60"/>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276" name="Google Shape;276;p60"/>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60"/>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6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9" name="Google Shape;279;p60"/>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0" name="Google Shape;280;p60"/>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281" name="Google Shape;281;p60"/>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82" name="Google Shape;282;p60"/>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83" name="Google Shape;283;p60"/>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84" name="Google Shape;284;p60"/>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85" name="Google Shape;285;p6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86" name="Google Shape;286;p6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87" name="Google Shape;287;p6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88" name="Google Shape;288;p6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89" name="Google Shape;289;p60"/>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90" name="Google Shape;290;p60"/>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91" name="Google Shape;291;p60"/>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2"/>
        <p:cNvGrpSpPr/>
        <p:nvPr/>
      </p:nvGrpSpPr>
      <p:grpSpPr>
        <a:xfrm>
          <a:off x="0" y="0"/>
          <a:ext cx="0" cy="0"/>
          <a:chOff x="0" y="0"/>
          <a:chExt cx="0" cy="0"/>
        </a:xfrm>
      </p:grpSpPr>
      <p:sp>
        <p:nvSpPr>
          <p:cNvPr id="293" name="Google Shape;293;p61"/>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61"/>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61"/>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6" name="Google Shape;296;p61"/>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61"/>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61"/>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61"/>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61"/>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61"/>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02" name="Google Shape;302;p61"/>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303" name="Google Shape;303;p61"/>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04" name="Google Shape;304;p61"/>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05" name="Google Shape;305;p6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06" name="Google Shape;306;p61"/>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07" name="Google Shape;307;p6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08" name="Google Shape;308;p6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9" name="Google Shape;309;p6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10" name="Google Shape;310;p6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ct val="0"/>
              </a:spcBef>
              <a:spcAft>
                <a:spcPct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a:blip r:embed="rId2">
            <a:alphaModFix/>
          </a:blip>
          <a:stretch>
            <a:fill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a:blip r:embed="rId2">
            <a:alphaModFix/>
          </a:blip>
          <a:stretch>
            <a:fill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ct val="0"/>
              </a:spcBef>
              <a:spcAft>
                <a:spcPct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ct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ct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ct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ct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ct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ct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0489635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311"/>
        <p:cNvGrpSpPr/>
        <p:nvPr/>
      </p:nvGrpSpPr>
      <p:grpSpPr>
        <a:xfrm>
          <a:off x="0" y="0"/>
          <a:ext cx="0" cy="0"/>
          <a:chOff x="0" y="0"/>
          <a:chExt cx="0" cy="0"/>
        </a:xfrm>
      </p:grpSpPr>
      <p:pic>
        <p:nvPicPr>
          <p:cNvPr id="312" name="Google Shape;312;p62"/>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313" name="Google Shape;313;p62"/>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14" name="Google Shape;314;p62"/>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15" name="Google Shape;315;p6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16" name="Google Shape;316;p6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17" name="Google Shape;317;p62"/>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18" name="Google Shape;318;p62"/>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19" name="Google Shape;319;p62"/>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320" name="Google Shape;320;p62"/>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21" name="Google Shape;321;p6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2" name="Google Shape;322;p62"/>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62"/>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62"/>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62"/>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62"/>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62"/>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62"/>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62"/>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30" name="Google Shape;330;p62" descr="Una imagen con un muchacho, niño, joven  Descripción generada con muchísima confianza"/>
          <p:cNvPicPr preferRelativeResize="0"/>
          <p:nvPr/>
        </p:nvPicPr>
        <p:blipFill rotWithShape="1">
          <a:blip r:embed="rId6">
            <a:alphaModFix/>
          </a:blip>
          <a:srcRect/>
          <a:stretch/>
        </p:blipFill>
        <p:spPr>
          <a:xfrm>
            <a:off x="6552007" y="2127658"/>
            <a:ext cx="5112983"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331"/>
        <p:cNvGrpSpPr/>
        <p:nvPr/>
      </p:nvGrpSpPr>
      <p:grpSpPr>
        <a:xfrm>
          <a:off x="0" y="0"/>
          <a:ext cx="0" cy="0"/>
          <a:chOff x="0" y="0"/>
          <a:chExt cx="0" cy="0"/>
        </a:xfrm>
      </p:grpSpPr>
      <p:pic>
        <p:nvPicPr>
          <p:cNvPr id="332" name="Google Shape;332;p63"/>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333" name="Google Shape;333;p63"/>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34" name="Google Shape;334;p63"/>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35" name="Google Shape;335;p6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36" name="Google Shape;336;p6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37" name="Google Shape;337;p6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38" name="Google Shape;338;p63"/>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39" name="Google Shape;339;p63"/>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340" name="Google Shape;340;p6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41" name="Google Shape;341;p6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2" name="Google Shape;342;p63"/>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63"/>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63"/>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63"/>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6" name="Google Shape;346;p63"/>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63"/>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63"/>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9" name="Google Shape;349;p63"/>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63"/>
          <p:cNvSpPr txBox="1">
            <a:spLocks noGrp="1"/>
          </p:cNvSpPr>
          <p:nvPr>
            <p:ph type="body" idx="9"/>
          </p:nvPr>
        </p:nvSpPr>
        <p:spPr>
          <a:xfrm>
            <a:off x="8389001" y="1520875"/>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51" name="Google Shape;351;p63" descr="Una imagen con un muchacho, niño, joven  Descripción generada con muchísima confianza"/>
          <p:cNvPicPr preferRelativeResize="0"/>
          <p:nvPr/>
        </p:nvPicPr>
        <p:blipFill rotWithShape="1">
          <a:blip r:embed="rId6">
            <a:alphaModFix/>
          </a:blip>
          <a:srcRect/>
          <a:stretch/>
        </p:blipFill>
        <p:spPr>
          <a:xfrm>
            <a:off x="5348708" y="3084976"/>
            <a:ext cx="3642577" cy="2854739"/>
          </a:xfrm>
          <a:prstGeom prst="rect">
            <a:avLst/>
          </a:prstGeom>
          <a:noFill/>
          <a:ln w="19050" cap="sq" cmpd="sng">
            <a:solidFill>
              <a:srgbClr val="666666"/>
            </a:solidFill>
            <a:prstDash val="solid"/>
            <a:miter lim="800000"/>
            <a:headEnd type="none" w="sm" len="sm"/>
            <a:tailEnd type="none" w="sm" len="sm"/>
          </a:ln>
        </p:spPr>
      </p:pic>
      <p:sp>
        <p:nvSpPr>
          <p:cNvPr id="352" name="Google Shape;352;p63"/>
          <p:cNvSpPr/>
          <p:nvPr/>
        </p:nvSpPr>
        <p:spPr>
          <a:xfrm>
            <a:off x="8182573" y="1374414"/>
            <a:ext cx="3801397" cy="1571144"/>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353" name="Google Shape;353;p63"/>
          <p:cNvSpPr/>
          <p:nvPr/>
        </p:nvSpPr>
        <p:spPr>
          <a:xfrm>
            <a:off x="8852546" y="4379200"/>
            <a:ext cx="3206776" cy="1571145"/>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354" name="Google Shape;354;p63"/>
          <p:cNvSpPr txBox="1">
            <a:spLocks noGrp="1"/>
          </p:cNvSpPr>
          <p:nvPr>
            <p:ph type="body" idx="13"/>
          </p:nvPr>
        </p:nvSpPr>
        <p:spPr>
          <a:xfrm>
            <a:off x="8991285" y="4468187"/>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55"/>
        <p:cNvGrpSpPr/>
        <p:nvPr/>
      </p:nvGrpSpPr>
      <p:grpSpPr>
        <a:xfrm>
          <a:off x="0" y="0"/>
          <a:ext cx="0" cy="0"/>
          <a:chOff x="0" y="0"/>
          <a:chExt cx="0" cy="0"/>
        </a:xfrm>
      </p:grpSpPr>
      <p:pic>
        <p:nvPicPr>
          <p:cNvPr id="356" name="Google Shape;356;p64"/>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357" name="Google Shape;357;p64"/>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58" name="Google Shape;358;p6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59" name="Google Shape;359;p6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60" name="Google Shape;360;p6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61" name="Google Shape;361;p6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62" name="Google Shape;362;p6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63" name="Google Shape;363;p6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364" name="Google Shape;364;p6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65" name="Google Shape;365;p6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6" name="Google Shape;366;p64"/>
          <p:cNvSpPr txBox="1">
            <a:spLocks noGrp="1"/>
          </p:cNvSpPr>
          <p:nvPr>
            <p:ph type="body" idx="1"/>
          </p:nvPr>
        </p:nvSpPr>
        <p:spPr>
          <a:xfrm>
            <a:off x="421059" y="1739549"/>
            <a:ext cx="6408738"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p64"/>
          <p:cNvSpPr txBox="1">
            <a:spLocks noGrp="1"/>
          </p:cNvSpPr>
          <p:nvPr>
            <p:ph type="body" idx="2"/>
          </p:nvPr>
        </p:nvSpPr>
        <p:spPr>
          <a:xfrm>
            <a:off x="7182346" y="1811338"/>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368"/>
        <p:cNvGrpSpPr/>
        <p:nvPr/>
      </p:nvGrpSpPr>
      <p:grpSpPr>
        <a:xfrm>
          <a:off x="0" y="0"/>
          <a:ext cx="0" cy="0"/>
          <a:chOff x="0" y="0"/>
          <a:chExt cx="0" cy="0"/>
        </a:xfrm>
      </p:grpSpPr>
      <p:pic>
        <p:nvPicPr>
          <p:cNvPr id="369" name="Google Shape;369;p65"/>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370" name="Google Shape;370;p6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71" name="Google Shape;371;p6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72" name="Google Shape;372;p65"/>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73" name="Google Shape;373;p6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74" name="Google Shape;374;p6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75" name="Google Shape;375;p6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76" name="Google Shape;376;p65"/>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377" name="Google Shape;377;p65"/>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78" name="Google Shape;378;p6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9" name="Google Shape;379;p65"/>
          <p:cNvSpPr txBox="1">
            <a:spLocks noGrp="1"/>
          </p:cNvSpPr>
          <p:nvPr>
            <p:ph type="body" idx="1"/>
          </p:nvPr>
        </p:nvSpPr>
        <p:spPr>
          <a:xfrm>
            <a:off x="1114424"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65"/>
          <p:cNvSpPr txBox="1">
            <a:spLocks noGrp="1"/>
          </p:cNvSpPr>
          <p:nvPr>
            <p:ph type="body" idx="2"/>
          </p:nvPr>
        </p:nvSpPr>
        <p:spPr>
          <a:xfrm>
            <a:off x="6494085" y="1558924"/>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81"/>
        <p:cNvGrpSpPr/>
        <p:nvPr/>
      </p:nvGrpSpPr>
      <p:grpSpPr>
        <a:xfrm>
          <a:off x="0" y="0"/>
          <a:ext cx="0" cy="0"/>
          <a:chOff x="0" y="0"/>
          <a:chExt cx="0" cy="0"/>
        </a:xfrm>
      </p:grpSpPr>
      <p:pic>
        <p:nvPicPr>
          <p:cNvPr id="382" name="Google Shape;382;p66"/>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383" name="Google Shape;383;p66"/>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84" name="Google Shape;384;p66"/>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85" name="Google Shape;385;p6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86" name="Google Shape;386;p6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87" name="Google Shape;387;p6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88" name="Google Shape;388;p66"/>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89" name="Google Shape;389;p66"/>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390" name="Google Shape;390;p6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91" name="Google Shape;391;p6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2" name="Google Shape;392;p66"/>
          <p:cNvSpPr txBox="1">
            <a:spLocks noGrp="1"/>
          </p:cNvSpPr>
          <p:nvPr>
            <p:ph type="body" idx="1"/>
          </p:nvPr>
        </p:nvSpPr>
        <p:spPr>
          <a:xfrm>
            <a:off x="5528247" y="1563523"/>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66"/>
          <p:cNvSpPr txBox="1">
            <a:spLocks noGrp="1"/>
          </p:cNvSpPr>
          <p:nvPr>
            <p:ph type="body" idx="2"/>
          </p:nvPr>
        </p:nvSpPr>
        <p:spPr>
          <a:xfrm>
            <a:off x="1660584" y="16041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4" name="Google Shape;394;p66"/>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66"/>
          <p:cNvSpPr txBox="1">
            <a:spLocks noGrp="1"/>
          </p:cNvSpPr>
          <p:nvPr>
            <p:ph type="body" idx="4"/>
          </p:nvPr>
        </p:nvSpPr>
        <p:spPr>
          <a:xfrm>
            <a:off x="1660585" y="4505841"/>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6" name="Google Shape;396;p66"/>
          <p:cNvSpPr txBox="1">
            <a:spLocks noGrp="1"/>
          </p:cNvSpPr>
          <p:nvPr>
            <p:ph type="body" idx="5"/>
          </p:nvPr>
        </p:nvSpPr>
        <p:spPr>
          <a:xfrm>
            <a:off x="698500" y="161521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 name="Google Shape;397;p66"/>
          <p:cNvSpPr txBox="1">
            <a:spLocks noGrp="1"/>
          </p:cNvSpPr>
          <p:nvPr>
            <p:ph type="body" idx="6"/>
          </p:nvPr>
        </p:nvSpPr>
        <p:spPr>
          <a:xfrm>
            <a:off x="698498" y="3040794"/>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8" name="Google Shape;398;p66"/>
          <p:cNvSpPr txBox="1">
            <a:spLocks noGrp="1"/>
          </p:cNvSpPr>
          <p:nvPr>
            <p:ph type="body" idx="7"/>
          </p:nvPr>
        </p:nvSpPr>
        <p:spPr>
          <a:xfrm>
            <a:off x="698498"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99"/>
        <p:cNvGrpSpPr/>
        <p:nvPr/>
      </p:nvGrpSpPr>
      <p:grpSpPr>
        <a:xfrm>
          <a:off x="0" y="0"/>
          <a:ext cx="0" cy="0"/>
          <a:chOff x="0" y="0"/>
          <a:chExt cx="0" cy="0"/>
        </a:xfrm>
      </p:grpSpPr>
      <p:pic>
        <p:nvPicPr>
          <p:cNvPr id="400" name="Google Shape;400;p67"/>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401" name="Google Shape;401;p67"/>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02" name="Google Shape;402;p67"/>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03" name="Google Shape;403;p67"/>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404" name="Google Shape;404;p6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405" name="Google Shape;405;p67"/>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06" name="Google Shape;406;p6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07" name="Google Shape;407;p6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08" name="Google Shape;408;p6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09" name="Google Shape;409;p6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0" name="Google Shape;410;p67"/>
          <p:cNvSpPr txBox="1">
            <a:spLocks noGrp="1"/>
          </p:cNvSpPr>
          <p:nvPr>
            <p:ph type="body" idx="1"/>
          </p:nvPr>
        </p:nvSpPr>
        <p:spPr>
          <a:xfrm>
            <a:off x="1265238" y="1692275"/>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11"/>
        <p:cNvGrpSpPr/>
        <p:nvPr/>
      </p:nvGrpSpPr>
      <p:grpSpPr>
        <a:xfrm>
          <a:off x="0" y="0"/>
          <a:ext cx="0" cy="0"/>
          <a:chOff x="0" y="0"/>
          <a:chExt cx="0" cy="0"/>
        </a:xfrm>
      </p:grpSpPr>
      <p:pic>
        <p:nvPicPr>
          <p:cNvPr id="412" name="Google Shape;412;p68"/>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413" name="Google Shape;413;p68"/>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14" name="Google Shape;414;p68"/>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15" name="Google Shape;415;p68"/>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416" name="Google Shape;416;p68"/>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417" name="Google Shape;417;p68"/>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18" name="Google Shape;418;p6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19" name="Google Shape;419;p6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20" name="Google Shape;420;p6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21" name="Google Shape;421;p6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2" name="Google Shape;422;p68"/>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3" name="Google Shape;423;p68"/>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424"/>
        <p:cNvGrpSpPr/>
        <p:nvPr/>
      </p:nvGrpSpPr>
      <p:grpSpPr>
        <a:xfrm>
          <a:off x="0" y="0"/>
          <a:ext cx="0" cy="0"/>
          <a:chOff x="0" y="0"/>
          <a:chExt cx="0" cy="0"/>
        </a:xfrm>
      </p:grpSpPr>
      <p:sp>
        <p:nvSpPr>
          <p:cNvPr id="425" name="Google Shape;425;p69"/>
          <p:cNvSpPr>
            <a:spLocks noGrp="1"/>
          </p:cNvSpPr>
          <p:nvPr>
            <p:ph type="pic" idx="2"/>
          </p:nvPr>
        </p:nvSpPr>
        <p:spPr>
          <a:xfrm>
            <a:off x="8142818" y="1687513"/>
            <a:ext cx="3587749" cy="3763962"/>
          </a:xfrm>
          <a:prstGeom prst="rect">
            <a:avLst/>
          </a:prstGeom>
          <a:noFill/>
          <a:ln w="19050" cap="flat" cmpd="sng">
            <a:solidFill>
              <a:srgbClr val="666666"/>
            </a:solidFill>
            <a:prstDash val="solid"/>
            <a:round/>
            <a:headEnd type="none" w="sm" len="sm"/>
            <a:tailEnd type="none" w="sm" len="sm"/>
          </a:ln>
        </p:spPr>
      </p:sp>
      <p:sp>
        <p:nvSpPr>
          <p:cNvPr id="426" name="Google Shape;426;p69"/>
          <p:cNvSpPr txBox="1">
            <a:spLocks noGrp="1"/>
          </p:cNvSpPr>
          <p:nvPr>
            <p:ph type="body" idx="1"/>
          </p:nvPr>
        </p:nvSpPr>
        <p:spPr>
          <a:xfrm>
            <a:off x="258234" y="1687513"/>
            <a:ext cx="7884583" cy="3763962"/>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7" name="Google Shape;427;p6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Reading tip introduction">
  <p:cSld name="2_Reading tip introduction">
    <p:spTree>
      <p:nvGrpSpPr>
        <p:cNvPr id="1" name="Shape 433"/>
        <p:cNvGrpSpPr/>
        <p:nvPr/>
      </p:nvGrpSpPr>
      <p:grpSpPr>
        <a:xfrm>
          <a:off x="0" y="0"/>
          <a:ext cx="0" cy="0"/>
          <a:chOff x="0" y="0"/>
          <a:chExt cx="0" cy="0"/>
        </a:xfrm>
      </p:grpSpPr>
      <p:sp>
        <p:nvSpPr>
          <p:cNvPr id="434" name="Google Shape;434;p40"/>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35" name="Google Shape;435;p40"/>
          <p:cNvGrpSpPr/>
          <p:nvPr/>
        </p:nvGrpSpPr>
        <p:grpSpPr>
          <a:xfrm>
            <a:off x="3598397" y="6190158"/>
            <a:ext cx="8441706" cy="621572"/>
            <a:chOff x="3598397" y="6190158"/>
            <a:chExt cx="8441706" cy="621572"/>
          </a:xfrm>
        </p:grpSpPr>
        <p:cxnSp>
          <p:nvCxnSpPr>
            <p:cNvPr id="436" name="Google Shape;436;p40"/>
            <p:cNvCxnSpPr/>
            <p:nvPr/>
          </p:nvCxnSpPr>
          <p:spPr>
            <a:xfrm>
              <a:off x="9634993" y="6560687"/>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37" name="Google Shape;437;p40"/>
            <p:cNvCxnSpPr/>
            <p:nvPr/>
          </p:nvCxnSpPr>
          <p:spPr>
            <a:xfrm>
              <a:off x="6900226" y="6562755"/>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438" name="Google Shape;438;p40"/>
            <p:cNvCxnSpPr/>
            <p:nvPr/>
          </p:nvCxnSpPr>
          <p:spPr>
            <a:xfrm>
              <a:off x="4077699" y="6573387"/>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39" name="Google Shape;439;p40"/>
            <p:cNvPicPr preferRelativeResize="0"/>
            <p:nvPr/>
          </p:nvPicPr>
          <p:blipFill rotWithShape="1">
            <a:blip r:embed="rId2">
              <a:alphaModFix/>
            </a:blip>
            <a:srcRect/>
            <a:stretch/>
          </p:blipFill>
          <p:spPr>
            <a:xfrm>
              <a:off x="3598397" y="6229847"/>
              <a:ext cx="491969" cy="536174"/>
            </a:xfrm>
            <a:prstGeom prst="rect">
              <a:avLst/>
            </a:prstGeom>
            <a:noFill/>
            <a:ln>
              <a:noFill/>
            </a:ln>
          </p:spPr>
        </p:pic>
        <p:pic>
          <p:nvPicPr>
            <p:cNvPr id="440" name="Google Shape;440;p40" descr="A picture containing vector graphics&#10;&#10;Description automatically generated"/>
            <p:cNvPicPr preferRelativeResize="0"/>
            <p:nvPr/>
          </p:nvPicPr>
          <p:blipFill rotWithShape="1">
            <a:blip r:embed="rId3">
              <a:alphaModFix/>
            </a:blip>
            <a:srcRect/>
            <a:stretch/>
          </p:blipFill>
          <p:spPr>
            <a:xfrm>
              <a:off x="6170222" y="6190158"/>
              <a:ext cx="687747" cy="615553"/>
            </a:xfrm>
            <a:prstGeom prst="rect">
              <a:avLst/>
            </a:prstGeom>
            <a:noFill/>
            <a:ln>
              <a:noFill/>
            </a:ln>
          </p:spPr>
        </p:pic>
        <p:pic>
          <p:nvPicPr>
            <p:cNvPr id="441" name="Google Shape;441;p40"/>
            <p:cNvPicPr preferRelativeResize="0"/>
            <p:nvPr/>
          </p:nvPicPr>
          <p:blipFill rotWithShape="1">
            <a:blip r:embed="rId4">
              <a:alphaModFix/>
            </a:blip>
            <a:srcRect/>
            <a:stretch/>
          </p:blipFill>
          <p:spPr>
            <a:xfrm>
              <a:off x="9033506" y="6313780"/>
              <a:ext cx="529889" cy="497950"/>
            </a:xfrm>
            <a:prstGeom prst="rect">
              <a:avLst/>
            </a:prstGeom>
            <a:noFill/>
            <a:ln>
              <a:noFill/>
            </a:ln>
          </p:spPr>
        </p:pic>
        <p:pic>
          <p:nvPicPr>
            <p:cNvPr id="442" name="Google Shape;442;p40"/>
            <p:cNvPicPr preferRelativeResize="0"/>
            <p:nvPr/>
          </p:nvPicPr>
          <p:blipFill rotWithShape="1">
            <a:blip r:embed="rId5">
              <a:alphaModFix/>
            </a:blip>
            <a:srcRect/>
            <a:stretch/>
          </p:blipFill>
          <p:spPr>
            <a:xfrm>
              <a:off x="11730173" y="6238372"/>
              <a:ext cx="309930" cy="493979"/>
            </a:xfrm>
            <a:prstGeom prst="rect">
              <a:avLst/>
            </a:prstGeom>
            <a:noFill/>
            <a:ln>
              <a:noFill/>
            </a:ln>
          </p:spPr>
        </p:pic>
      </p:grpSp>
      <p:sp>
        <p:nvSpPr>
          <p:cNvPr id="443" name="Google Shape;443;p40"/>
          <p:cNvSpPr>
            <a:spLocks noGrp="1"/>
          </p:cNvSpPr>
          <p:nvPr>
            <p:ph type="pic" idx="2"/>
          </p:nvPr>
        </p:nvSpPr>
        <p:spPr>
          <a:xfrm>
            <a:off x="9282749" y="1283634"/>
            <a:ext cx="2377440" cy="3172968"/>
          </a:xfrm>
          <a:prstGeom prst="rect">
            <a:avLst/>
          </a:prstGeom>
          <a:noFill/>
          <a:ln>
            <a:noFill/>
          </a:ln>
        </p:spPr>
      </p:sp>
      <p:sp>
        <p:nvSpPr>
          <p:cNvPr id="444" name="Google Shape;444;p40"/>
          <p:cNvSpPr txBox="1">
            <a:spLocks noGrp="1"/>
          </p:cNvSpPr>
          <p:nvPr>
            <p:ph type="body" idx="1"/>
          </p:nvPr>
        </p:nvSpPr>
        <p:spPr>
          <a:xfrm>
            <a:off x="9222900" y="4748864"/>
            <a:ext cx="2497138" cy="134220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5" name="Google Shape;445;p4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4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4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4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49" name="Google Shape;449;p4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50" name="Google Shape;450;p4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51" name="Google Shape;451;p4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52" name="Google Shape;452;p4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Reading tip">
  <p:cSld name="3_Reading tip">
    <p:spTree>
      <p:nvGrpSpPr>
        <p:cNvPr id="1" name="Shape 453"/>
        <p:cNvGrpSpPr/>
        <p:nvPr/>
      </p:nvGrpSpPr>
      <p:grpSpPr>
        <a:xfrm>
          <a:off x="0" y="0"/>
          <a:ext cx="0" cy="0"/>
          <a:chOff x="0" y="0"/>
          <a:chExt cx="0" cy="0"/>
        </a:xfrm>
      </p:grpSpPr>
      <p:sp>
        <p:nvSpPr>
          <p:cNvPr id="454" name="Google Shape;454;p4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55" name="Google Shape;455;p42"/>
          <p:cNvGrpSpPr/>
          <p:nvPr/>
        </p:nvGrpSpPr>
        <p:grpSpPr>
          <a:xfrm flipH="1">
            <a:off x="3752625" y="6196177"/>
            <a:ext cx="8086609" cy="626185"/>
            <a:chOff x="190275" y="6196177"/>
            <a:chExt cx="8086609" cy="626185"/>
          </a:xfrm>
        </p:grpSpPr>
        <p:cxnSp>
          <p:nvCxnSpPr>
            <p:cNvPr id="456" name="Google Shape;456;p4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7" name="Google Shape;457;p4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458" name="Google Shape;458;p4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59" name="Google Shape;459;p4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460" name="Google Shape;460;p4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461" name="Google Shape;461;p4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462" name="Google Shape;462;p42"/>
            <p:cNvPicPr preferRelativeResize="0"/>
            <p:nvPr/>
          </p:nvPicPr>
          <p:blipFill rotWithShape="1">
            <a:blip r:embed="rId5">
              <a:alphaModFix/>
            </a:blip>
            <a:srcRect/>
            <a:stretch/>
          </p:blipFill>
          <p:spPr>
            <a:xfrm>
              <a:off x="190275" y="6251086"/>
              <a:ext cx="309931" cy="493980"/>
            </a:xfrm>
            <a:prstGeom prst="rect">
              <a:avLst/>
            </a:prstGeom>
            <a:noFill/>
            <a:ln>
              <a:noFill/>
            </a:ln>
          </p:spPr>
        </p:pic>
      </p:grpSp>
      <p:sp>
        <p:nvSpPr>
          <p:cNvPr id="463" name="Google Shape;463;p42"/>
          <p:cNvSpPr>
            <a:spLocks noGrp="1"/>
          </p:cNvSpPr>
          <p:nvPr>
            <p:ph type="pic" idx="2"/>
          </p:nvPr>
        </p:nvSpPr>
        <p:spPr>
          <a:xfrm>
            <a:off x="9282749" y="1283634"/>
            <a:ext cx="2377500" cy="2746800"/>
          </a:xfrm>
          <a:prstGeom prst="rect">
            <a:avLst/>
          </a:prstGeom>
          <a:noFill/>
          <a:ln>
            <a:noFill/>
          </a:ln>
        </p:spPr>
      </p:sp>
      <p:sp>
        <p:nvSpPr>
          <p:cNvPr id="464" name="Google Shape;464;p42"/>
          <p:cNvSpPr txBox="1">
            <a:spLocks noGrp="1"/>
          </p:cNvSpPr>
          <p:nvPr>
            <p:ph type="body" idx="1"/>
          </p:nvPr>
        </p:nvSpPr>
        <p:spPr>
          <a:xfrm>
            <a:off x="8963526" y="4168797"/>
            <a:ext cx="3038100" cy="2076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5" name="Google Shape;465;p42"/>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0"/>
              </a:spcBef>
              <a:spcAft>
                <a:spcPts val="0"/>
              </a:spcAft>
              <a:buClr>
                <a:srgbClr val="006FB6"/>
              </a:buClr>
              <a:buSzPts val="3200"/>
              <a:buFont typeface="Arial"/>
              <a:buAutoNum type="arabicPeriod"/>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100000"/>
              </a:lnSpc>
              <a:spcBef>
                <a:spcPts val="0"/>
              </a:spcBef>
              <a:spcAft>
                <a:spcPts val="0"/>
              </a:spcAft>
              <a:buClr>
                <a:srgbClr val="006FB6"/>
              </a:buClr>
              <a:buSzPts val="3200"/>
              <a:buFont typeface="Arial"/>
              <a:buAutoNum type="arabicPeriod"/>
              <a:defRPr sz="3200" b="0" i="0" u="none" strike="noStrike" cap="none">
                <a:solidFill>
                  <a:srgbClr val="006FB6"/>
                </a:solidFill>
                <a:latin typeface="Arial"/>
                <a:ea typeface="Arial"/>
                <a:cs typeface="Arial"/>
                <a:sym typeface="Arial"/>
              </a:defRPr>
            </a:lvl2pPr>
            <a:lvl3pPr marL="1371600" marR="0" lvl="2" indent="-431800" algn="l" rtl="0">
              <a:lnSpc>
                <a:spcPct val="100000"/>
              </a:lnSpc>
              <a:spcBef>
                <a:spcPts val="0"/>
              </a:spcBef>
              <a:spcAft>
                <a:spcPts val="0"/>
              </a:spcAft>
              <a:buClr>
                <a:srgbClr val="006FB6"/>
              </a:buClr>
              <a:buSzPts val="3200"/>
              <a:buFont typeface="Arial"/>
              <a:buAutoNum type="arabicPeriod"/>
              <a:defRPr sz="3200" b="0" i="0" u="none" strike="noStrike" cap="none">
                <a:solidFill>
                  <a:srgbClr val="006FB6"/>
                </a:solidFill>
                <a:latin typeface="Arial"/>
                <a:ea typeface="Arial"/>
                <a:cs typeface="Arial"/>
                <a:sym typeface="Arial"/>
              </a:defRPr>
            </a:lvl3pPr>
            <a:lvl4pPr marL="1828800" marR="0" lvl="3" indent="-431800" algn="l" rtl="0">
              <a:lnSpc>
                <a:spcPct val="100000"/>
              </a:lnSpc>
              <a:spcBef>
                <a:spcPts val="0"/>
              </a:spcBef>
              <a:spcAft>
                <a:spcPts val="0"/>
              </a:spcAft>
              <a:buClr>
                <a:srgbClr val="006FB6"/>
              </a:buClr>
              <a:buSzPts val="3200"/>
              <a:buFont typeface="Arial"/>
              <a:buAutoNum type="arabicPeriod"/>
              <a:defRPr sz="3200" b="0" i="0" u="none" strike="noStrike" cap="none">
                <a:solidFill>
                  <a:srgbClr val="006FB6"/>
                </a:solidFill>
                <a:latin typeface="Arial"/>
                <a:ea typeface="Arial"/>
                <a:cs typeface="Arial"/>
                <a:sym typeface="Arial"/>
              </a:defRPr>
            </a:lvl4pPr>
            <a:lvl5pPr marL="2286000" marR="0" lvl="4" indent="-431800" algn="l" rtl="0">
              <a:lnSpc>
                <a:spcPct val="100000"/>
              </a:lnSpc>
              <a:spcBef>
                <a:spcPts val="0"/>
              </a:spcBef>
              <a:spcAft>
                <a:spcPts val="0"/>
              </a:spcAft>
              <a:buClr>
                <a:srgbClr val="006FB6"/>
              </a:buClr>
              <a:buSzPts val="3200"/>
              <a:buFont typeface="Arial"/>
              <a:buAutoNum type="arabicPeriod"/>
              <a:defRPr sz="3200" b="0" i="0" u="none" strike="noStrike" cap="none">
                <a:solidFill>
                  <a:srgbClr val="006FB6"/>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Understand the story">
  <p:cSld name="Title, Understand the story">
    <p:spTree>
      <p:nvGrpSpPr>
        <p:cNvPr id="1" name="Shape 18"/>
        <p:cNvGrpSpPr/>
        <p:nvPr/>
      </p:nvGrpSpPr>
      <p:grpSpPr>
        <a:xfrm>
          <a:off x="0" y="0"/>
          <a:ext cx="0" cy="0"/>
          <a:chOff x="0" y="0"/>
          <a:chExt cx="0" cy="0"/>
        </a:xfrm>
      </p:grpSpPr>
      <p:pic>
        <p:nvPicPr>
          <p:cNvPr id="19" name="Google Shape;19;p31"/>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20" name="Google Shape;20;p31"/>
          <p:cNvGrpSpPr/>
          <p:nvPr/>
        </p:nvGrpSpPr>
        <p:grpSpPr>
          <a:xfrm>
            <a:off x="1" y="5607273"/>
            <a:ext cx="12213728" cy="1252537"/>
            <a:chOff x="-33239" y="5603791"/>
            <a:chExt cx="9160525" cy="1252537"/>
          </a:xfrm>
        </p:grpSpPr>
        <p:sp>
          <p:nvSpPr>
            <p:cNvPr id="21" name="Google Shape;21;p31"/>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Times New Roman"/>
                <a:ea typeface="Times New Roman"/>
                <a:cs typeface="Times New Roman"/>
                <a:sym typeface="Times New Roman"/>
              </a:endParaRPr>
            </a:p>
          </p:txBody>
        </p:sp>
        <p:cxnSp>
          <p:nvCxnSpPr>
            <p:cNvPr id="22" name="Google Shape;22;p31"/>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23" name="Google Shape;23;p31"/>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4" name="Google Shape;24;p31"/>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5" name="Google Shape;25;p31"/>
          <p:cNvPicPr preferRelativeResize="0"/>
          <p:nvPr/>
        </p:nvPicPr>
        <p:blipFill rotWithShape="1">
          <a:blip r:embed="rId3">
            <a:alphaModFix/>
          </a:blip>
          <a:srcRect/>
          <a:stretch/>
        </p:blipFill>
        <p:spPr>
          <a:xfrm>
            <a:off x="576826" y="5830007"/>
            <a:ext cx="2339650" cy="711925"/>
          </a:xfrm>
          <a:prstGeom prst="rect">
            <a:avLst/>
          </a:prstGeom>
          <a:noFill/>
          <a:ln>
            <a:noFill/>
          </a:ln>
        </p:spPr>
      </p:pic>
      <p:sp>
        <p:nvSpPr>
          <p:cNvPr id="26" name="Google Shape;26;p31"/>
          <p:cNvSpPr/>
          <p:nvPr/>
        </p:nvSpPr>
        <p:spPr>
          <a:xfrm>
            <a:off x="-1545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Reading tip with page">
  <p:cSld name="3_Reading tip with page">
    <p:spTree>
      <p:nvGrpSpPr>
        <p:cNvPr id="1" name="Shape 466"/>
        <p:cNvGrpSpPr/>
        <p:nvPr/>
      </p:nvGrpSpPr>
      <p:grpSpPr>
        <a:xfrm>
          <a:off x="0" y="0"/>
          <a:ext cx="0" cy="0"/>
          <a:chOff x="0" y="0"/>
          <a:chExt cx="0" cy="0"/>
        </a:xfrm>
      </p:grpSpPr>
      <p:sp>
        <p:nvSpPr>
          <p:cNvPr id="467" name="Google Shape;467;p4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68" name="Google Shape;468;p43"/>
          <p:cNvGrpSpPr/>
          <p:nvPr/>
        </p:nvGrpSpPr>
        <p:grpSpPr>
          <a:xfrm flipH="1">
            <a:off x="3771675" y="6196177"/>
            <a:ext cx="8086609" cy="626185"/>
            <a:chOff x="190275" y="6196177"/>
            <a:chExt cx="8086609" cy="626185"/>
          </a:xfrm>
        </p:grpSpPr>
        <p:cxnSp>
          <p:nvCxnSpPr>
            <p:cNvPr id="469" name="Google Shape;469;p43"/>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0" name="Google Shape;470;p43"/>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471" name="Google Shape;471;p43"/>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72" name="Google Shape;472;p43"/>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473" name="Google Shape;473;p4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474" name="Google Shape;474;p43"/>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475" name="Google Shape;475;p43"/>
            <p:cNvPicPr preferRelativeResize="0"/>
            <p:nvPr/>
          </p:nvPicPr>
          <p:blipFill rotWithShape="1">
            <a:blip r:embed="rId5">
              <a:alphaModFix/>
            </a:blip>
            <a:srcRect/>
            <a:stretch/>
          </p:blipFill>
          <p:spPr>
            <a:xfrm>
              <a:off x="190275" y="6251086"/>
              <a:ext cx="309931" cy="493980"/>
            </a:xfrm>
            <a:prstGeom prst="rect">
              <a:avLst/>
            </a:prstGeom>
            <a:noFill/>
            <a:ln>
              <a:noFill/>
            </a:ln>
          </p:spPr>
        </p:pic>
      </p:grpSp>
      <p:sp>
        <p:nvSpPr>
          <p:cNvPr id="476" name="Google Shape;476;p43"/>
          <p:cNvSpPr txBox="1">
            <a:spLocks noGrp="1"/>
          </p:cNvSpPr>
          <p:nvPr>
            <p:ph type="body" idx="1"/>
          </p:nvPr>
        </p:nvSpPr>
        <p:spPr>
          <a:xfrm>
            <a:off x="190275" y="1703829"/>
            <a:ext cx="2601600" cy="323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7" name="Google Shape;477;p43"/>
          <p:cNvSpPr>
            <a:spLocks noGrp="1"/>
          </p:cNvSpPr>
          <p:nvPr>
            <p:ph type="pic" idx="2"/>
          </p:nvPr>
        </p:nvSpPr>
        <p:spPr>
          <a:xfrm>
            <a:off x="8855242" y="1283634"/>
            <a:ext cx="3146400" cy="2534400"/>
          </a:xfrm>
          <a:prstGeom prst="rect">
            <a:avLst/>
          </a:prstGeom>
          <a:noFill/>
          <a:ln>
            <a:noFill/>
          </a:ln>
        </p:spPr>
      </p:sp>
      <p:sp>
        <p:nvSpPr>
          <p:cNvPr id="478" name="Google Shape;478;p43"/>
          <p:cNvSpPr txBox="1">
            <a:spLocks noGrp="1"/>
          </p:cNvSpPr>
          <p:nvPr>
            <p:ph type="body" idx="3"/>
          </p:nvPr>
        </p:nvSpPr>
        <p:spPr>
          <a:xfrm>
            <a:off x="9221202" y="4010927"/>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9" name="Google Shape;479;p43"/>
          <p:cNvSpPr txBox="1">
            <a:spLocks noGrp="1"/>
          </p:cNvSpPr>
          <p:nvPr>
            <p:ph type="body" idx="4"/>
          </p:nvPr>
        </p:nvSpPr>
        <p:spPr>
          <a:xfrm>
            <a:off x="5751321" y="1703825"/>
            <a:ext cx="2601600" cy="323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0" name="Google Shape;480;p43"/>
          <p:cNvSpPr txBox="1">
            <a:spLocks noGrp="1"/>
          </p:cNvSpPr>
          <p:nvPr>
            <p:ph type="body" idx="5"/>
          </p:nvPr>
        </p:nvSpPr>
        <p:spPr>
          <a:xfrm>
            <a:off x="2970798" y="1703825"/>
            <a:ext cx="2601600" cy="323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1" name="Google Shape;481;p43"/>
          <p:cNvSpPr txBox="1">
            <a:spLocks noGrp="1"/>
          </p:cNvSpPr>
          <p:nvPr>
            <p:ph type="body" idx="6"/>
          </p:nvPr>
        </p:nvSpPr>
        <p:spPr>
          <a:xfrm>
            <a:off x="190275" y="5118848"/>
            <a:ext cx="8162700" cy="898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482"/>
        <p:cNvGrpSpPr/>
        <p:nvPr/>
      </p:nvGrpSpPr>
      <p:grpSpPr>
        <a:xfrm>
          <a:off x="0" y="0"/>
          <a:ext cx="0" cy="0"/>
          <a:chOff x="0" y="0"/>
          <a:chExt cx="0" cy="0"/>
        </a:xfrm>
      </p:grpSpPr>
      <p:sp>
        <p:nvSpPr>
          <p:cNvPr id="483" name="Google Shape;483;p53"/>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53"/>
          <p:cNvSpPr>
            <a:spLocks noGrp="1"/>
          </p:cNvSpPr>
          <p:nvPr>
            <p:ph type="pic" idx="2"/>
          </p:nvPr>
        </p:nvSpPr>
        <p:spPr>
          <a:xfrm>
            <a:off x="8953152" y="1444919"/>
            <a:ext cx="2916936" cy="2596896"/>
          </a:xfrm>
          <a:prstGeom prst="rect">
            <a:avLst/>
          </a:prstGeom>
          <a:noFill/>
          <a:ln>
            <a:noFill/>
          </a:ln>
        </p:spPr>
      </p:sp>
      <p:sp>
        <p:nvSpPr>
          <p:cNvPr id="485" name="Google Shape;485;p53"/>
          <p:cNvSpPr txBox="1">
            <a:spLocks noGrp="1"/>
          </p:cNvSpPr>
          <p:nvPr>
            <p:ph type="body" idx="1"/>
          </p:nvPr>
        </p:nvSpPr>
        <p:spPr>
          <a:xfrm>
            <a:off x="9163051" y="4074693"/>
            <a:ext cx="2497138" cy="23688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86" name="Google Shape;486;p53"/>
          <p:cNvGrpSpPr/>
          <p:nvPr/>
        </p:nvGrpSpPr>
        <p:grpSpPr>
          <a:xfrm flipH="1">
            <a:off x="3783480" y="6168314"/>
            <a:ext cx="8086608" cy="626186"/>
            <a:chOff x="190275" y="6196177"/>
            <a:chExt cx="8086608" cy="626186"/>
          </a:xfrm>
        </p:grpSpPr>
        <p:cxnSp>
          <p:nvCxnSpPr>
            <p:cNvPr id="487" name="Google Shape;487;p53"/>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88" name="Google Shape;488;p53"/>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89" name="Google Shape;489;p53"/>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490" name="Google Shape;490;p5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491" name="Google Shape;491;p5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492" name="Google Shape;492;p53"/>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493" name="Google Shape;493;p53"/>
            <p:cNvPicPr preferRelativeResize="0"/>
            <p:nvPr/>
          </p:nvPicPr>
          <p:blipFill rotWithShape="1">
            <a:blip r:embed="rId5">
              <a:alphaModFix/>
            </a:blip>
            <a:srcRect/>
            <a:stretch/>
          </p:blipFill>
          <p:spPr>
            <a:xfrm>
              <a:off x="7784915" y="6196177"/>
              <a:ext cx="491968" cy="536174"/>
            </a:xfrm>
            <a:prstGeom prst="rect">
              <a:avLst/>
            </a:prstGeom>
            <a:noFill/>
            <a:ln>
              <a:noFill/>
            </a:ln>
          </p:spPr>
        </p:pic>
      </p:grpSp>
      <p:sp>
        <p:nvSpPr>
          <p:cNvPr id="494" name="Google Shape;494;p53"/>
          <p:cNvSpPr>
            <a:spLocks noGrp="1"/>
          </p:cNvSpPr>
          <p:nvPr>
            <p:ph type="pic" idx="3"/>
          </p:nvPr>
        </p:nvSpPr>
        <p:spPr>
          <a:xfrm>
            <a:off x="1620982" y="1733964"/>
            <a:ext cx="5123557" cy="3849365"/>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Find Your Materials">
  <p:cSld name="1_Find Your Materials">
    <p:spTree>
      <p:nvGrpSpPr>
        <p:cNvPr id="1" name="Shape 495"/>
        <p:cNvGrpSpPr/>
        <p:nvPr/>
      </p:nvGrpSpPr>
      <p:grpSpPr>
        <a:xfrm>
          <a:off x="0" y="0"/>
          <a:ext cx="0" cy="0"/>
          <a:chOff x="0" y="0"/>
          <a:chExt cx="0" cy="0"/>
        </a:xfrm>
      </p:grpSpPr>
      <p:sp>
        <p:nvSpPr>
          <p:cNvPr id="496" name="Google Shape;496;p39"/>
          <p:cNvSpPr txBox="1">
            <a:spLocks noGrp="1"/>
          </p:cNvSpPr>
          <p:nvPr>
            <p:ph type="title"/>
          </p:nvPr>
        </p:nvSpPr>
        <p:spPr>
          <a:xfrm>
            <a:off x="332740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97" name="Google Shape;497;p39"/>
          <p:cNvGrpSpPr/>
          <p:nvPr/>
        </p:nvGrpSpPr>
        <p:grpSpPr>
          <a:xfrm flipH="1">
            <a:off x="3757659" y="6196177"/>
            <a:ext cx="8097437" cy="626186"/>
            <a:chOff x="179447" y="6196177"/>
            <a:chExt cx="8097437" cy="626186"/>
          </a:xfrm>
        </p:grpSpPr>
        <p:pic>
          <p:nvPicPr>
            <p:cNvPr id="498" name="Google Shape;498;p39"/>
            <p:cNvPicPr preferRelativeResize="0"/>
            <p:nvPr/>
          </p:nvPicPr>
          <p:blipFill rotWithShape="1">
            <a:blip r:embed="rId2">
              <a:alphaModFix/>
            </a:blip>
            <a:srcRect/>
            <a:stretch/>
          </p:blipFill>
          <p:spPr>
            <a:xfrm>
              <a:off x="179447" y="6246434"/>
              <a:ext cx="309931" cy="493979"/>
            </a:xfrm>
            <a:prstGeom prst="rect">
              <a:avLst/>
            </a:prstGeom>
            <a:noFill/>
            <a:ln>
              <a:noFill/>
            </a:ln>
          </p:spPr>
        </p:pic>
        <p:cxnSp>
          <p:nvCxnSpPr>
            <p:cNvPr id="499" name="Google Shape;499;p39"/>
            <p:cNvCxnSpPr/>
            <p:nvPr/>
          </p:nvCxnSpPr>
          <p:spPr>
            <a:xfrm>
              <a:off x="371844"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00" name="Google Shape;500;p39"/>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01" name="Google Shape;501;p39"/>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02" name="Google Shape;502;p39"/>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503" name="Google Shape;503;p39"/>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504" name="Google Shape;504;p39"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grpSp>
      <p:sp>
        <p:nvSpPr>
          <p:cNvPr id="505" name="Google Shape;505;p39"/>
          <p:cNvSpPr txBox="1">
            <a:spLocks noGrp="1"/>
          </p:cNvSpPr>
          <p:nvPr>
            <p:ph type="body" idx="1"/>
          </p:nvPr>
        </p:nvSpPr>
        <p:spPr>
          <a:xfrm>
            <a:off x="8967862" y="1620838"/>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6" name="Google Shape;506;p39"/>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39"/>
          <p:cNvSpPr txBox="1">
            <a:spLocks noGrp="1"/>
          </p:cNvSpPr>
          <p:nvPr>
            <p:ph type="body" idx="3"/>
          </p:nvPr>
        </p:nvSpPr>
        <p:spPr>
          <a:xfrm>
            <a:off x="142610" y="1454588"/>
            <a:ext cx="3258591" cy="11722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8" name="Google Shape;508;p39"/>
          <p:cNvSpPr txBox="1">
            <a:spLocks noGrp="1"/>
          </p:cNvSpPr>
          <p:nvPr>
            <p:ph type="body" idx="4"/>
          </p:nvPr>
        </p:nvSpPr>
        <p:spPr>
          <a:xfrm>
            <a:off x="142609" y="2645354"/>
            <a:ext cx="3258592"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9" name="Google Shape;509;p39"/>
          <p:cNvSpPr>
            <a:spLocks noGrp="1"/>
          </p:cNvSpPr>
          <p:nvPr>
            <p:ph type="pic" idx="5"/>
          </p:nvPr>
        </p:nvSpPr>
        <p:spPr>
          <a:xfrm>
            <a:off x="336904" y="4407656"/>
            <a:ext cx="2926080" cy="1947672"/>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510"/>
        <p:cNvGrpSpPr/>
        <p:nvPr/>
      </p:nvGrpSpPr>
      <p:grpSpPr>
        <a:xfrm>
          <a:off x="0" y="0"/>
          <a:ext cx="0" cy="0"/>
          <a:chOff x="0" y="0"/>
          <a:chExt cx="0" cy="0"/>
        </a:xfrm>
      </p:grpSpPr>
      <p:sp>
        <p:nvSpPr>
          <p:cNvPr id="511" name="Google Shape;511;p52"/>
          <p:cNvSpPr txBox="1">
            <a:spLocks noGrp="1"/>
          </p:cNvSpPr>
          <p:nvPr>
            <p:ph type="title"/>
          </p:nvPr>
        </p:nvSpPr>
        <p:spPr>
          <a:xfrm>
            <a:off x="3170727"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2" name="Google Shape;512;p52"/>
          <p:cNvGrpSpPr/>
          <p:nvPr/>
        </p:nvGrpSpPr>
        <p:grpSpPr>
          <a:xfrm flipH="1">
            <a:off x="3722198" y="6196177"/>
            <a:ext cx="8086608" cy="626186"/>
            <a:chOff x="190275" y="6196177"/>
            <a:chExt cx="8086608" cy="626186"/>
          </a:xfrm>
        </p:grpSpPr>
        <p:cxnSp>
          <p:nvCxnSpPr>
            <p:cNvPr id="513" name="Google Shape;513;p52"/>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14" name="Google Shape;514;p52"/>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15" name="Google Shape;515;p52"/>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16" name="Google Shape;516;p52"/>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17" name="Google Shape;517;p5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18" name="Google Shape;518;p52"/>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19" name="Google Shape;519;p52"/>
            <p:cNvPicPr preferRelativeResize="0"/>
            <p:nvPr/>
          </p:nvPicPr>
          <p:blipFill rotWithShape="1">
            <a:blip r:embed="rId5">
              <a:alphaModFix/>
            </a:blip>
            <a:srcRect/>
            <a:stretch/>
          </p:blipFill>
          <p:spPr>
            <a:xfrm>
              <a:off x="7784915" y="6196177"/>
              <a:ext cx="491968" cy="536174"/>
            </a:xfrm>
            <a:prstGeom prst="rect">
              <a:avLst/>
            </a:prstGeom>
            <a:noFill/>
            <a:ln>
              <a:noFill/>
            </a:ln>
          </p:spPr>
        </p:pic>
      </p:grpSp>
      <p:sp>
        <p:nvSpPr>
          <p:cNvPr id="520" name="Google Shape;520;p52"/>
          <p:cNvSpPr>
            <a:spLocks noGrp="1"/>
          </p:cNvSpPr>
          <p:nvPr>
            <p:ph type="pic" idx="2"/>
          </p:nvPr>
        </p:nvSpPr>
        <p:spPr>
          <a:xfrm>
            <a:off x="9093038" y="1058781"/>
            <a:ext cx="2715768" cy="2715768"/>
          </a:xfrm>
          <a:prstGeom prst="rect">
            <a:avLst/>
          </a:prstGeom>
          <a:noFill/>
          <a:ln>
            <a:noFill/>
          </a:ln>
        </p:spPr>
      </p:sp>
      <p:sp>
        <p:nvSpPr>
          <p:cNvPr id="521" name="Google Shape;521;p52"/>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2" name="Google Shape;522;p52"/>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3" name="Google Shape;523;p52"/>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4" name="Google Shape;524;p52"/>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5" name="Google Shape;525;p52"/>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6" name="Google Shape;526;p52"/>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p52"/>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528"/>
        <p:cNvGrpSpPr/>
        <p:nvPr/>
      </p:nvGrpSpPr>
      <p:grpSpPr>
        <a:xfrm>
          <a:off x="0" y="0"/>
          <a:ext cx="0" cy="0"/>
          <a:chOff x="0" y="0"/>
          <a:chExt cx="0" cy="0"/>
        </a:xfrm>
      </p:grpSpPr>
      <p:sp>
        <p:nvSpPr>
          <p:cNvPr id="529" name="Google Shape;529;p54"/>
          <p:cNvSpPr>
            <a:spLocks noGrp="1"/>
          </p:cNvSpPr>
          <p:nvPr>
            <p:ph type="pic" idx="2"/>
          </p:nvPr>
        </p:nvSpPr>
        <p:spPr>
          <a:xfrm>
            <a:off x="9810967" y="1562916"/>
            <a:ext cx="1152144" cy="1143000"/>
          </a:xfrm>
          <a:prstGeom prst="rect">
            <a:avLst/>
          </a:prstGeom>
          <a:noFill/>
          <a:ln>
            <a:noFill/>
          </a:ln>
        </p:spPr>
      </p:sp>
      <p:sp>
        <p:nvSpPr>
          <p:cNvPr id="530" name="Google Shape;530;p54"/>
          <p:cNvSpPr txBox="1">
            <a:spLocks noGrp="1"/>
          </p:cNvSpPr>
          <p:nvPr>
            <p:ph type="body" idx="1"/>
          </p:nvPr>
        </p:nvSpPr>
        <p:spPr>
          <a:xfrm>
            <a:off x="371844" y="1687513"/>
            <a:ext cx="8090821" cy="3364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1" name="Google Shape;531;p54"/>
          <p:cNvSpPr>
            <a:spLocks noGrp="1"/>
          </p:cNvSpPr>
          <p:nvPr>
            <p:ph type="pic" idx="3"/>
          </p:nvPr>
        </p:nvSpPr>
        <p:spPr>
          <a:xfrm>
            <a:off x="9757009" y="3260706"/>
            <a:ext cx="1216152" cy="987552"/>
          </a:xfrm>
          <a:prstGeom prst="rect">
            <a:avLst/>
          </a:prstGeom>
          <a:noFill/>
          <a:ln>
            <a:noFill/>
          </a:ln>
        </p:spPr>
      </p:sp>
      <p:sp>
        <p:nvSpPr>
          <p:cNvPr id="532" name="Google Shape;532;p54"/>
          <p:cNvSpPr>
            <a:spLocks noGrp="1"/>
          </p:cNvSpPr>
          <p:nvPr>
            <p:ph type="pic" idx="4"/>
          </p:nvPr>
        </p:nvSpPr>
        <p:spPr>
          <a:xfrm>
            <a:off x="9810967" y="4777725"/>
            <a:ext cx="1143000" cy="1143000"/>
          </a:xfrm>
          <a:prstGeom prst="rect">
            <a:avLst/>
          </a:prstGeom>
          <a:noFill/>
          <a:ln>
            <a:noFill/>
          </a:ln>
        </p:spPr>
      </p:sp>
      <p:grpSp>
        <p:nvGrpSpPr>
          <p:cNvPr id="533" name="Google Shape;533;p54"/>
          <p:cNvGrpSpPr/>
          <p:nvPr/>
        </p:nvGrpSpPr>
        <p:grpSpPr>
          <a:xfrm flipH="1">
            <a:off x="3835175" y="6137099"/>
            <a:ext cx="8086608" cy="626186"/>
            <a:chOff x="190275" y="6196177"/>
            <a:chExt cx="8086608" cy="626186"/>
          </a:xfrm>
        </p:grpSpPr>
        <p:cxnSp>
          <p:nvCxnSpPr>
            <p:cNvPr id="534" name="Google Shape;534;p54"/>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35" name="Google Shape;535;p54"/>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36" name="Google Shape;536;p54"/>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37" name="Google Shape;537;p5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38" name="Google Shape;538;p5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39" name="Google Shape;539;p54"/>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40" name="Google Shape;540;p54"/>
            <p:cNvPicPr preferRelativeResize="0"/>
            <p:nvPr/>
          </p:nvPicPr>
          <p:blipFill rotWithShape="1">
            <a:blip r:embed="rId5">
              <a:alphaModFix/>
            </a:blip>
            <a:srcRect/>
            <a:stretch/>
          </p:blipFill>
          <p:spPr>
            <a:xfrm>
              <a:off x="7784915" y="6196177"/>
              <a:ext cx="491968" cy="536174"/>
            </a:xfrm>
            <a:prstGeom prst="rect">
              <a:avLst/>
            </a:prstGeom>
            <a:noFill/>
            <a:ln>
              <a:noFill/>
            </a:ln>
          </p:spPr>
        </p:pic>
      </p:grpSp>
      <p:sp>
        <p:nvSpPr>
          <p:cNvPr id="541" name="Google Shape;541;p54"/>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542"/>
        <p:cNvGrpSpPr/>
        <p:nvPr/>
      </p:nvGrpSpPr>
      <p:grpSpPr>
        <a:xfrm>
          <a:off x="0" y="0"/>
          <a:ext cx="0" cy="0"/>
          <a:chOff x="0" y="0"/>
          <a:chExt cx="0" cy="0"/>
        </a:xfrm>
      </p:grpSpPr>
      <p:sp>
        <p:nvSpPr>
          <p:cNvPr id="543" name="Google Shape;543;p85"/>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4" name="Google Shape;544;p85"/>
          <p:cNvSpPr txBox="1">
            <a:spLocks noGrp="1"/>
          </p:cNvSpPr>
          <p:nvPr>
            <p:ph type="body" idx="1"/>
          </p:nvPr>
        </p:nvSpPr>
        <p:spPr>
          <a:xfrm>
            <a:off x="207818" y="1577975"/>
            <a:ext cx="2989294"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5" name="Google Shape;545;p85"/>
          <p:cNvSpPr txBox="1">
            <a:spLocks noGrp="1"/>
          </p:cNvSpPr>
          <p:nvPr>
            <p:ph type="body" idx="2"/>
          </p:nvPr>
        </p:nvSpPr>
        <p:spPr>
          <a:xfrm>
            <a:off x="207817" y="3992563"/>
            <a:ext cx="3020087"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6" name="Google Shape;546;p85"/>
          <p:cNvCxnSpPr/>
          <p:nvPr/>
        </p:nvCxnSpPr>
        <p:spPr>
          <a:xfrm>
            <a:off x="40294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47" name="Google Shape;547;p85"/>
          <p:cNvCxnSpPr/>
          <p:nvPr/>
        </p:nvCxnSpPr>
        <p:spPr>
          <a:xfrm>
            <a:off x="66654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48" name="Google Shape;548;p85"/>
          <p:cNvCxnSpPr/>
          <p:nvPr/>
        </p:nvCxnSpPr>
        <p:spPr>
          <a:xfrm>
            <a:off x="93608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49" name="Google Shape;549;p8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550" name="Google Shape;550;p8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551" name="Google Shape;551;p8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552" name="Google Shape;552;p85"/>
          <p:cNvPicPr preferRelativeResize="0"/>
          <p:nvPr/>
        </p:nvPicPr>
        <p:blipFill rotWithShape="1">
          <a:blip r:embed="rId5">
            <a:alphaModFix/>
          </a:blip>
          <a:srcRect/>
          <a:stretch/>
        </p:blipFill>
        <p:spPr>
          <a:xfrm>
            <a:off x="3847875" y="6251086"/>
            <a:ext cx="309930" cy="493979"/>
          </a:xfrm>
          <a:prstGeom prst="rect">
            <a:avLst/>
          </a:prstGeom>
          <a:noFill/>
          <a:ln>
            <a:noFill/>
          </a:ln>
        </p:spPr>
      </p:pic>
      <p:pic>
        <p:nvPicPr>
          <p:cNvPr id="553" name="Google Shape;553;p85"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3" cy="3680150"/>
          </a:xfrm>
          <a:prstGeom prst="rect">
            <a:avLst/>
          </a:prstGeom>
          <a:noFill/>
          <a:ln w="19050" cap="sq" cmpd="sng">
            <a:solidFill>
              <a:srgbClr val="666666"/>
            </a:solidFill>
            <a:prstDash val="solid"/>
            <a:miter lim="800000"/>
            <a:headEnd type="none" w="sm" len="sm"/>
            <a:tailEnd type="none" w="sm" len="sm"/>
          </a:ln>
        </p:spPr>
      </p:pic>
      <p:sp>
        <p:nvSpPr>
          <p:cNvPr id="554" name="Google Shape;554;p85"/>
          <p:cNvSpPr/>
          <p:nvPr/>
        </p:nvSpPr>
        <p:spPr>
          <a:xfrm rot="949862">
            <a:off x="8632513" y="1934644"/>
            <a:ext cx="3479646" cy="2748649"/>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555" name="Google Shape;555;p85"/>
          <p:cNvSpPr/>
          <p:nvPr/>
        </p:nvSpPr>
        <p:spPr>
          <a:xfrm rot="-2036221" flipH="1">
            <a:off x="3537772" y="1994884"/>
            <a:ext cx="3036897" cy="2147033"/>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556" name="Google Shape;556;p85"/>
          <p:cNvSpPr txBox="1">
            <a:spLocks noGrp="1"/>
          </p:cNvSpPr>
          <p:nvPr>
            <p:ph type="body" idx="3"/>
          </p:nvPr>
        </p:nvSpPr>
        <p:spPr>
          <a:xfrm rot="-2153614">
            <a:off x="3954347" y="2367646"/>
            <a:ext cx="2234539" cy="14089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7" name="Google Shape;557;p85"/>
          <p:cNvSpPr txBox="1">
            <a:spLocks noGrp="1"/>
          </p:cNvSpPr>
          <p:nvPr>
            <p:ph type="body" idx="4"/>
          </p:nvPr>
        </p:nvSpPr>
        <p:spPr>
          <a:xfrm rot="860487">
            <a:off x="9153636" y="2384207"/>
            <a:ext cx="2405861" cy="1828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8" name="Google Shape;558;p85"/>
          <p:cNvSpPr txBox="1">
            <a:spLocks noGrp="1"/>
          </p:cNvSpPr>
          <p:nvPr>
            <p:ph type="body" idx="5"/>
          </p:nvPr>
        </p:nvSpPr>
        <p:spPr>
          <a:xfrm>
            <a:off x="162285" y="227488"/>
            <a:ext cx="3190516" cy="8655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559"/>
        <p:cNvGrpSpPr/>
        <p:nvPr/>
      </p:nvGrpSpPr>
      <p:grpSpPr>
        <a:xfrm>
          <a:off x="0" y="0"/>
          <a:ext cx="0" cy="0"/>
          <a:chOff x="0" y="0"/>
          <a:chExt cx="0" cy="0"/>
        </a:xfrm>
      </p:grpSpPr>
      <p:sp>
        <p:nvSpPr>
          <p:cNvPr id="560" name="Google Shape;560;p86"/>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p86"/>
          <p:cNvSpPr txBox="1">
            <a:spLocks noGrp="1"/>
          </p:cNvSpPr>
          <p:nvPr>
            <p:ph type="body" idx="1"/>
          </p:nvPr>
        </p:nvSpPr>
        <p:spPr>
          <a:xfrm>
            <a:off x="162285" y="227488"/>
            <a:ext cx="3190516" cy="8655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2" name="Google Shape;562;p86"/>
          <p:cNvSpPr txBox="1">
            <a:spLocks noGrp="1"/>
          </p:cNvSpPr>
          <p:nvPr>
            <p:ph type="body" idx="2"/>
          </p:nvPr>
        </p:nvSpPr>
        <p:spPr>
          <a:xfrm>
            <a:off x="162285" y="1411720"/>
            <a:ext cx="3172692"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3" name="Google Shape;563;p86"/>
          <p:cNvSpPr txBox="1">
            <a:spLocks noGrp="1"/>
          </p:cNvSpPr>
          <p:nvPr>
            <p:ph type="body" idx="3"/>
          </p:nvPr>
        </p:nvSpPr>
        <p:spPr>
          <a:xfrm>
            <a:off x="180109" y="3992563"/>
            <a:ext cx="3172692"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64" name="Google Shape;564;p86"/>
          <p:cNvCxnSpPr/>
          <p:nvPr/>
        </p:nvCxnSpPr>
        <p:spPr>
          <a:xfrm>
            <a:off x="40294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65" name="Google Shape;565;p86"/>
          <p:cNvCxnSpPr/>
          <p:nvPr/>
        </p:nvCxnSpPr>
        <p:spPr>
          <a:xfrm>
            <a:off x="66654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66" name="Google Shape;566;p86"/>
          <p:cNvCxnSpPr/>
          <p:nvPr/>
        </p:nvCxnSpPr>
        <p:spPr>
          <a:xfrm>
            <a:off x="93608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67" name="Google Shape;567;p8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568" name="Google Shape;568;p8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569" name="Google Shape;569;p8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570" name="Google Shape;570;p86"/>
          <p:cNvPicPr preferRelativeResize="0"/>
          <p:nvPr/>
        </p:nvPicPr>
        <p:blipFill rotWithShape="1">
          <a:blip r:embed="rId5">
            <a:alphaModFix/>
          </a:blip>
          <a:srcRect/>
          <a:stretch/>
        </p:blipFill>
        <p:spPr>
          <a:xfrm>
            <a:off x="3847875" y="6251086"/>
            <a:ext cx="309930" cy="493979"/>
          </a:xfrm>
          <a:prstGeom prst="rect">
            <a:avLst/>
          </a:prstGeom>
          <a:noFill/>
          <a:ln>
            <a:noFill/>
          </a:ln>
        </p:spPr>
      </p:pic>
      <p:sp>
        <p:nvSpPr>
          <p:cNvPr id="571" name="Google Shape;571;p86"/>
          <p:cNvSpPr txBox="1">
            <a:spLocks noGrp="1"/>
          </p:cNvSpPr>
          <p:nvPr>
            <p:ph type="body" idx="4"/>
          </p:nvPr>
        </p:nvSpPr>
        <p:spPr>
          <a:xfrm>
            <a:off x="4104471" y="1818827"/>
            <a:ext cx="7541965"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2" name="Google Shape;572;p86"/>
          <p:cNvSpPr txBox="1">
            <a:spLocks noGrp="1"/>
          </p:cNvSpPr>
          <p:nvPr>
            <p:ph type="body" idx="5"/>
          </p:nvPr>
        </p:nvSpPr>
        <p:spPr>
          <a:xfrm>
            <a:off x="3969386" y="3243174"/>
            <a:ext cx="3410447"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3" name="Google Shape;573;p86"/>
          <p:cNvSpPr txBox="1">
            <a:spLocks noGrp="1"/>
          </p:cNvSpPr>
          <p:nvPr>
            <p:ph type="body" idx="6"/>
          </p:nvPr>
        </p:nvSpPr>
        <p:spPr>
          <a:xfrm>
            <a:off x="3987210" y="4810036"/>
            <a:ext cx="3410447"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4" name="Google Shape;574;p86"/>
          <p:cNvSpPr txBox="1">
            <a:spLocks noGrp="1"/>
          </p:cNvSpPr>
          <p:nvPr>
            <p:ph type="body" idx="7"/>
          </p:nvPr>
        </p:nvSpPr>
        <p:spPr>
          <a:xfrm>
            <a:off x="7676147" y="3224908"/>
            <a:ext cx="3970289"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75"/>
        <p:cNvGrpSpPr/>
        <p:nvPr/>
      </p:nvGrpSpPr>
      <p:grpSpPr>
        <a:xfrm>
          <a:off x="0" y="0"/>
          <a:ext cx="0" cy="0"/>
          <a:chOff x="0" y="0"/>
          <a:chExt cx="0" cy="0"/>
        </a:xfrm>
      </p:grpSpPr>
      <p:sp>
        <p:nvSpPr>
          <p:cNvPr id="576" name="Google Shape;576;p87"/>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7" name="Google Shape;577;p87"/>
          <p:cNvSpPr txBox="1">
            <a:spLocks noGrp="1"/>
          </p:cNvSpPr>
          <p:nvPr>
            <p:ph type="body" idx="1"/>
          </p:nvPr>
        </p:nvSpPr>
        <p:spPr>
          <a:xfrm>
            <a:off x="0" y="227488"/>
            <a:ext cx="3497263" cy="5492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8" name="Google Shape;578;p87"/>
          <p:cNvSpPr txBox="1">
            <a:spLocks noGrp="1"/>
          </p:cNvSpPr>
          <p:nvPr>
            <p:ph type="body" idx="2"/>
          </p:nvPr>
        </p:nvSpPr>
        <p:spPr>
          <a:xfrm>
            <a:off x="0" y="1577975"/>
            <a:ext cx="3536950"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87"/>
          <p:cNvSpPr txBox="1">
            <a:spLocks noGrp="1"/>
          </p:cNvSpPr>
          <p:nvPr>
            <p:ph type="body" idx="3"/>
          </p:nvPr>
        </p:nvSpPr>
        <p:spPr>
          <a:xfrm>
            <a:off x="-39687" y="3992563"/>
            <a:ext cx="3536950"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0" name="Google Shape;580;p87"/>
          <p:cNvSpPr txBox="1">
            <a:spLocks noGrp="1"/>
          </p:cNvSpPr>
          <p:nvPr>
            <p:ph type="body" idx="4"/>
          </p:nvPr>
        </p:nvSpPr>
        <p:spPr>
          <a:xfrm>
            <a:off x="3790950" y="1944688"/>
            <a:ext cx="8140700" cy="415448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81" name="Google Shape;581;p87"/>
          <p:cNvCxnSpPr/>
          <p:nvPr/>
        </p:nvCxnSpPr>
        <p:spPr>
          <a:xfrm>
            <a:off x="40294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82" name="Google Shape;582;p87"/>
          <p:cNvCxnSpPr/>
          <p:nvPr/>
        </p:nvCxnSpPr>
        <p:spPr>
          <a:xfrm>
            <a:off x="66654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83" name="Google Shape;583;p87"/>
          <p:cNvCxnSpPr/>
          <p:nvPr/>
        </p:nvCxnSpPr>
        <p:spPr>
          <a:xfrm>
            <a:off x="93608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84" name="Google Shape;584;p8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585" name="Google Shape;585;p8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586" name="Google Shape;586;p8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587" name="Google Shape;587;p87"/>
          <p:cNvPicPr preferRelativeResize="0"/>
          <p:nvPr/>
        </p:nvPicPr>
        <p:blipFill rotWithShape="1">
          <a:blip r:embed="rId5">
            <a:alphaModFix/>
          </a:blip>
          <a:srcRect/>
          <a:stretch/>
        </p:blipFill>
        <p:spPr>
          <a:xfrm>
            <a:off x="3847875" y="6251086"/>
            <a:ext cx="309930" cy="49397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88"/>
        <p:cNvGrpSpPr/>
        <p:nvPr/>
      </p:nvGrpSpPr>
      <p:grpSpPr>
        <a:xfrm>
          <a:off x="0" y="0"/>
          <a:ext cx="0" cy="0"/>
          <a:chOff x="0" y="0"/>
          <a:chExt cx="0" cy="0"/>
        </a:xfrm>
      </p:grpSpPr>
      <p:sp>
        <p:nvSpPr>
          <p:cNvPr id="589" name="Google Shape;589;p88"/>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0" name="Google Shape;590;p88"/>
          <p:cNvPicPr preferRelativeResize="0"/>
          <p:nvPr/>
        </p:nvPicPr>
        <p:blipFill rotWithShape="1">
          <a:blip r:embed="rId2">
            <a:alphaModFix/>
          </a:blip>
          <a:srcRect/>
          <a:stretch/>
        </p:blipFill>
        <p:spPr>
          <a:xfrm>
            <a:off x="3837047" y="6246434"/>
            <a:ext cx="309931" cy="493979"/>
          </a:xfrm>
          <a:prstGeom prst="rect">
            <a:avLst/>
          </a:prstGeom>
          <a:noFill/>
          <a:ln>
            <a:noFill/>
          </a:ln>
        </p:spPr>
      </p:pic>
      <p:cxnSp>
        <p:nvCxnSpPr>
          <p:cNvPr id="591" name="Google Shape;591;p88"/>
          <p:cNvCxnSpPr/>
          <p:nvPr/>
        </p:nvCxnSpPr>
        <p:spPr>
          <a:xfrm>
            <a:off x="40294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92" name="Google Shape;592;p88"/>
          <p:cNvCxnSpPr/>
          <p:nvPr/>
        </p:nvCxnSpPr>
        <p:spPr>
          <a:xfrm>
            <a:off x="66654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93" name="Google Shape;593;p88"/>
          <p:cNvCxnSpPr/>
          <p:nvPr/>
        </p:nvCxnSpPr>
        <p:spPr>
          <a:xfrm>
            <a:off x="93608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94" name="Google Shape;594;p88"/>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595" name="Google Shape;595;p88"/>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596" name="Google Shape;596;p88"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97"/>
        <p:cNvGrpSpPr/>
        <p:nvPr/>
      </p:nvGrpSpPr>
      <p:grpSpPr>
        <a:xfrm>
          <a:off x="0" y="0"/>
          <a:ext cx="0" cy="0"/>
          <a:chOff x="0" y="0"/>
          <a:chExt cx="0" cy="0"/>
        </a:xfrm>
      </p:grpSpPr>
      <p:sp>
        <p:nvSpPr>
          <p:cNvPr id="598" name="Google Shape;598;p89"/>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99" name="Google Shape;599;p89"/>
          <p:cNvCxnSpPr/>
          <p:nvPr/>
        </p:nvCxnSpPr>
        <p:spPr>
          <a:xfrm>
            <a:off x="40294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00" name="Google Shape;600;p89"/>
          <p:cNvCxnSpPr/>
          <p:nvPr/>
        </p:nvCxnSpPr>
        <p:spPr>
          <a:xfrm>
            <a:off x="66654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01" name="Google Shape;601;p89"/>
          <p:cNvCxnSpPr/>
          <p:nvPr/>
        </p:nvCxnSpPr>
        <p:spPr>
          <a:xfrm>
            <a:off x="93608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02" name="Google Shape;602;p8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603" name="Google Shape;603;p8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604" name="Google Shape;604;p89"/>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605" name="Google Shape;605;p89"/>
          <p:cNvPicPr preferRelativeResize="0"/>
          <p:nvPr/>
        </p:nvPicPr>
        <p:blipFill rotWithShape="1">
          <a:blip r:embed="rId5">
            <a:alphaModFix/>
          </a:blip>
          <a:srcRect/>
          <a:stretch/>
        </p:blipFill>
        <p:spPr>
          <a:xfrm>
            <a:off x="3847875" y="6251086"/>
            <a:ext cx="309930" cy="4939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
        <p:cNvGrpSpPr/>
        <p:nvPr/>
      </p:nvGrpSpPr>
      <p:grpSpPr>
        <a:xfrm>
          <a:off x="0" y="0"/>
          <a:ext cx="0" cy="0"/>
          <a:chOff x="0" y="0"/>
          <a:chExt cx="0" cy="0"/>
        </a:xfrm>
      </p:grpSpPr>
      <p:sp>
        <p:nvSpPr>
          <p:cNvPr id="28" name="Google Shape;28;p34"/>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4"/>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4"/>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4"/>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4"/>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4"/>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4"/>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4"/>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4"/>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37" name="Google Shape;37;p34"/>
          <p:cNvGrpSpPr/>
          <p:nvPr/>
        </p:nvGrpSpPr>
        <p:grpSpPr>
          <a:xfrm flipH="1">
            <a:off x="-30396" y="6196177"/>
            <a:ext cx="12233029" cy="626186"/>
            <a:chOff x="-30396" y="6196177"/>
            <a:chExt cx="12233029" cy="626186"/>
          </a:xfrm>
        </p:grpSpPr>
        <p:pic>
          <p:nvPicPr>
            <p:cNvPr id="38" name="Google Shape;38;p34"/>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39" name="Google Shape;39;p34"/>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0" name="Google Shape;40;p3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1" name="Google Shape;41;p34"/>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2" name="Google Shape;42;p3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3" name="Google Shape;43;p3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4" name="Google Shape;44;p3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5" name="Google Shape;45;p3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6" name="Google Shape;46;p3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06"/>
        <p:cNvGrpSpPr/>
        <p:nvPr/>
      </p:nvGrpSpPr>
      <p:grpSpPr>
        <a:xfrm>
          <a:off x="0" y="0"/>
          <a:ext cx="0" cy="0"/>
          <a:chOff x="0" y="0"/>
          <a:chExt cx="0" cy="0"/>
        </a:xfrm>
      </p:grpSpPr>
      <p:sp>
        <p:nvSpPr>
          <p:cNvPr id="607" name="Google Shape;607;p90"/>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08" name="Google Shape;608;p90"/>
          <p:cNvCxnSpPr/>
          <p:nvPr/>
        </p:nvCxnSpPr>
        <p:spPr>
          <a:xfrm>
            <a:off x="66654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09" name="Google Shape;609;p90"/>
          <p:cNvCxnSpPr/>
          <p:nvPr/>
        </p:nvCxnSpPr>
        <p:spPr>
          <a:xfrm>
            <a:off x="93608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10" name="Google Shape;610;p9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611" name="Google Shape;611;p90"/>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612" name="Google Shape;612;p90"/>
          <p:cNvCxnSpPr/>
          <p:nvPr/>
        </p:nvCxnSpPr>
        <p:spPr>
          <a:xfrm>
            <a:off x="4029444" y="6565900"/>
            <a:ext cx="2082480" cy="0"/>
          </a:xfrm>
          <a:prstGeom prst="straightConnector1">
            <a:avLst/>
          </a:prstGeom>
          <a:noFill/>
          <a:ln w="25400" cap="flat" cmpd="sng">
            <a:solidFill>
              <a:srgbClr val="0771BA"/>
            </a:solidFill>
            <a:prstDash val="solid"/>
            <a:miter lim="800000"/>
            <a:headEnd type="none" w="sm" len="sm"/>
            <a:tailEnd type="none" w="sm" len="sm"/>
          </a:ln>
        </p:spPr>
      </p:cxnSp>
      <p:pic>
        <p:nvPicPr>
          <p:cNvPr id="613" name="Google Shape;613;p90"/>
          <p:cNvPicPr preferRelativeResize="0"/>
          <p:nvPr/>
        </p:nvPicPr>
        <p:blipFill rotWithShape="1">
          <a:blip r:embed="rId4">
            <a:alphaModFix/>
          </a:blip>
          <a:srcRect/>
          <a:stretch/>
        </p:blipFill>
        <p:spPr>
          <a:xfrm>
            <a:off x="3847875" y="6251086"/>
            <a:ext cx="309930" cy="493979"/>
          </a:xfrm>
          <a:prstGeom prst="rect">
            <a:avLst/>
          </a:prstGeom>
          <a:noFill/>
          <a:ln>
            <a:noFill/>
          </a:ln>
        </p:spPr>
      </p:pic>
      <p:pic>
        <p:nvPicPr>
          <p:cNvPr id="614" name="Google Shape;614;p90"/>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15"/>
        <p:cNvGrpSpPr/>
        <p:nvPr/>
      </p:nvGrpSpPr>
      <p:grpSpPr>
        <a:xfrm>
          <a:off x="0" y="0"/>
          <a:ext cx="0" cy="0"/>
          <a:chOff x="0" y="0"/>
          <a:chExt cx="0" cy="0"/>
        </a:xfrm>
      </p:grpSpPr>
      <p:sp>
        <p:nvSpPr>
          <p:cNvPr id="616" name="Google Shape;616;p91"/>
          <p:cNvSpPr txBox="1">
            <a:spLocks noGrp="1"/>
          </p:cNvSpPr>
          <p:nvPr>
            <p:ph type="title"/>
          </p:nvPr>
        </p:nvSpPr>
        <p:spPr>
          <a:xfrm>
            <a:off x="4157805" y="0"/>
            <a:ext cx="5062449"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17" name="Google Shape;617;p91"/>
          <p:cNvCxnSpPr/>
          <p:nvPr/>
        </p:nvCxnSpPr>
        <p:spPr>
          <a:xfrm>
            <a:off x="66654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18" name="Google Shape;618;p91"/>
          <p:cNvCxnSpPr/>
          <p:nvPr/>
        </p:nvCxnSpPr>
        <p:spPr>
          <a:xfrm>
            <a:off x="93608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19" name="Google Shape;619;p91"/>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620" name="Google Shape;620;p9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621" name="Google Shape;621;p91"/>
          <p:cNvCxnSpPr/>
          <p:nvPr/>
        </p:nvCxnSpPr>
        <p:spPr>
          <a:xfrm>
            <a:off x="4029444" y="6565900"/>
            <a:ext cx="2082480" cy="0"/>
          </a:xfrm>
          <a:prstGeom prst="straightConnector1">
            <a:avLst/>
          </a:prstGeom>
          <a:noFill/>
          <a:ln w="25400" cap="flat" cmpd="sng">
            <a:solidFill>
              <a:srgbClr val="0771BA"/>
            </a:solidFill>
            <a:prstDash val="solid"/>
            <a:miter lim="800000"/>
            <a:headEnd type="none" w="sm" len="sm"/>
            <a:tailEnd type="none" w="sm" len="sm"/>
          </a:ln>
        </p:spPr>
      </p:cxnSp>
      <p:pic>
        <p:nvPicPr>
          <p:cNvPr id="622" name="Google Shape;622;p91"/>
          <p:cNvPicPr preferRelativeResize="0"/>
          <p:nvPr/>
        </p:nvPicPr>
        <p:blipFill rotWithShape="1">
          <a:blip r:embed="rId4">
            <a:alphaModFix/>
          </a:blip>
          <a:srcRect/>
          <a:stretch/>
        </p:blipFill>
        <p:spPr>
          <a:xfrm>
            <a:off x="3847875" y="6251086"/>
            <a:ext cx="309930" cy="493979"/>
          </a:xfrm>
          <a:prstGeom prst="rect">
            <a:avLst/>
          </a:prstGeom>
          <a:noFill/>
          <a:ln>
            <a:noFill/>
          </a:ln>
        </p:spPr>
      </p:pic>
      <p:pic>
        <p:nvPicPr>
          <p:cNvPr id="623" name="Google Shape;623;p91"/>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624" name="Google Shape;624;p91"/>
          <p:cNvSpPr txBox="1">
            <a:spLocks noGrp="1"/>
          </p:cNvSpPr>
          <p:nvPr>
            <p:ph type="body" idx="1"/>
          </p:nvPr>
        </p:nvSpPr>
        <p:spPr>
          <a:xfrm>
            <a:off x="3921664" y="1901395"/>
            <a:ext cx="7773031" cy="3905841"/>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Times New Roman"/>
                <a:ea typeface="Times New Roman"/>
                <a:cs typeface="Times New Roman"/>
                <a:sym typeface="Times New Roman"/>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5" name="Google Shape;625;p91"/>
          <p:cNvSpPr>
            <a:spLocks noGrp="1"/>
          </p:cNvSpPr>
          <p:nvPr>
            <p:ph type="pic" idx="2"/>
          </p:nvPr>
        </p:nvSpPr>
        <p:spPr>
          <a:xfrm>
            <a:off x="457146" y="524736"/>
            <a:ext cx="2514600" cy="2935224"/>
          </a:xfrm>
          <a:prstGeom prst="rect">
            <a:avLst/>
          </a:prstGeom>
          <a:noFill/>
          <a:ln>
            <a:noFill/>
          </a:ln>
        </p:spPr>
      </p:sp>
      <p:sp>
        <p:nvSpPr>
          <p:cNvPr id="626" name="Google Shape;626;p91"/>
          <p:cNvSpPr txBox="1">
            <a:spLocks noGrp="1"/>
          </p:cNvSpPr>
          <p:nvPr>
            <p:ph type="body" idx="3"/>
          </p:nvPr>
        </p:nvSpPr>
        <p:spPr>
          <a:xfrm>
            <a:off x="320842" y="3655268"/>
            <a:ext cx="2823411" cy="21519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Reading tip">
  <p:cSld name="2_Reading tip">
    <p:spTree>
      <p:nvGrpSpPr>
        <p:cNvPr id="1" name="Shape 627"/>
        <p:cNvGrpSpPr/>
        <p:nvPr/>
      </p:nvGrpSpPr>
      <p:grpSpPr>
        <a:xfrm>
          <a:off x="0" y="0"/>
          <a:ext cx="0" cy="0"/>
          <a:chOff x="0" y="0"/>
          <a:chExt cx="0" cy="0"/>
        </a:xfrm>
      </p:grpSpPr>
      <p:cxnSp>
        <p:nvCxnSpPr>
          <p:cNvPr id="628" name="Google Shape;628;p92"/>
          <p:cNvCxnSpPr/>
          <p:nvPr/>
        </p:nvCxnSpPr>
        <p:spPr>
          <a:xfrm>
            <a:off x="8741578" y="2917991"/>
            <a:ext cx="2604900" cy="1443300"/>
          </a:xfrm>
          <a:prstGeom prst="straightConnector1">
            <a:avLst/>
          </a:prstGeom>
          <a:noFill/>
          <a:ln w="19050" cap="flat" cmpd="sng">
            <a:solidFill>
              <a:schemeClr val="dk1"/>
            </a:solidFill>
            <a:prstDash val="solid"/>
            <a:miter lim="800000"/>
            <a:headEnd type="none" w="sm" len="sm"/>
            <a:tailEnd type="none" w="sm" len="sm"/>
          </a:ln>
        </p:spPr>
      </p:cxnSp>
      <p:cxnSp>
        <p:nvCxnSpPr>
          <p:cNvPr id="629" name="Google Shape;629;p92"/>
          <p:cNvCxnSpPr/>
          <p:nvPr/>
        </p:nvCxnSpPr>
        <p:spPr>
          <a:xfrm flipH="1">
            <a:off x="6455065" y="2990983"/>
            <a:ext cx="1046400" cy="411600"/>
          </a:xfrm>
          <a:prstGeom prst="straightConnector1">
            <a:avLst/>
          </a:prstGeom>
          <a:noFill/>
          <a:ln w="19050" cap="flat" cmpd="sng">
            <a:solidFill>
              <a:schemeClr val="dk1"/>
            </a:solidFill>
            <a:prstDash val="solid"/>
            <a:miter lim="800000"/>
            <a:headEnd type="none" w="sm" len="sm"/>
            <a:tailEnd type="none" w="sm" len="sm"/>
          </a:ln>
        </p:spPr>
      </p:cxnSp>
      <p:sp>
        <p:nvSpPr>
          <p:cNvPr id="630" name="Google Shape;630;p9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1" name="Google Shape;631;p92"/>
          <p:cNvCxnSpPr/>
          <p:nvPr/>
        </p:nvCxnSpPr>
        <p:spPr>
          <a:xfrm rot="10800000">
            <a:off x="9712000" y="6542053"/>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32" name="Google Shape;632;p92"/>
          <p:cNvCxnSpPr/>
          <p:nvPr/>
        </p:nvCxnSpPr>
        <p:spPr>
          <a:xfrm rot="10800000">
            <a:off x="7010611" y="6542053"/>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33" name="Google Shape;633;p92"/>
          <p:cNvCxnSpPr/>
          <p:nvPr/>
        </p:nvCxnSpPr>
        <p:spPr>
          <a:xfrm rot="10800000">
            <a:off x="4227564" y="6557036"/>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34" name="Google Shape;634;p92"/>
          <p:cNvPicPr preferRelativeResize="0"/>
          <p:nvPr/>
        </p:nvPicPr>
        <p:blipFill rotWithShape="1">
          <a:blip r:embed="rId2">
            <a:alphaModFix/>
          </a:blip>
          <a:srcRect/>
          <a:stretch/>
        </p:blipFill>
        <p:spPr>
          <a:xfrm flipH="1">
            <a:off x="3644056" y="6196177"/>
            <a:ext cx="491969" cy="536174"/>
          </a:xfrm>
          <a:prstGeom prst="rect">
            <a:avLst/>
          </a:prstGeom>
          <a:noFill/>
          <a:ln>
            <a:noFill/>
          </a:ln>
        </p:spPr>
      </p:pic>
      <p:pic>
        <p:nvPicPr>
          <p:cNvPr id="635" name="Google Shape;635;p92" descr="A picture containing vector graphics&#10;&#10;Description automatically generated"/>
          <p:cNvPicPr preferRelativeResize="0"/>
          <p:nvPr/>
        </p:nvPicPr>
        <p:blipFill rotWithShape="1">
          <a:blip r:embed="rId3">
            <a:alphaModFix/>
          </a:blip>
          <a:srcRect/>
          <a:stretch/>
        </p:blipFill>
        <p:spPr>
          <a:xfrm flipH="1">
            <a:off x="6335564" y="6135390"/>
            <a:ext cx="687747" cy="615553"/>
          </a:xfrm>
          <a:prstGeom prst="rect">
            <a:avLst/>
          </a:prstGeom>
          <a:noFill/>
          <a:ln>
            <a:noFill/>
          </a:ln>
        </p:spPr>
      </p:pic>
      <p:pic>
        <p:nvPicPr>
          <p:cNvPr id="636" name="Google Shape;636;p92"/>
          <p:cNvPicPr preferRelativeResize="0"/>
          <p:nvPr/>
        </p:nvPicPr>
        <p:blipFill rotWithShape="1">
          <a:blip r:embed="rId4">
            <a:alphaModFix/>
          </a:blip>
          <a:srcRect/>
          <a:stretch/>
        </p:blipFill>
        <p:spPr>
          <a:xfrm flipH="1">
            <a:off x="9131311" y="6328033"/>
            <a:ext cx="529889" cy="497950"/>
          </a:xfrm>
          <a:prstGeom prst="rect">
            <a:avLst/>
          </a:prstGeom>
          <a:noFill/>
          <a:ln>
            <a:noFill/>
          </a:ln>
        </p:spPr>
      </p:pic>
      <p:pic>
        <p:nvPicPr>
          <p:cNvPr id="637" name="Google Shape;637;p92"/>
          <p:cNvPicPr preferRelativeResize="0"/>
          <p:nvPr/>
        </p:nvPicPr>
        <p:blipFill rotWithShape="1">
          <a:blip r:embed="rId5">
            <a:alphaModFix/>
          </a:blip>
          <a:srcRect/>
          <a:stretch/>
        </p:blipFill>
        <p:spPr>
          <a:xfrm flipH="1">
            <a:off x="11680552" y="6196177"/>
            <a:ext cx="309931" cy="493980"/>
          </a:xfrm>
          <a:prstGeom prst="rect">
            <a:avLst/>
          </a:prstGeom>
          <a:noFill/>
          <a:ln>
            <a:noFill/>
          </a:ln>
        </p:spPr>
      </p:pic>
      <p:sp>
        <p:nvSpPr>
          <p:cNvPr id="638" name="Google Shape;638;p92"/>
          <p:cNvSpPr txBox="1">
            <a:spLocks noGrp="1"/>
          </p:cNvSpPr>
          <p:nvPr>
            <p:ph type="body" idx="1"/>
          </p:nvPr>
        </p:nvSpPr>
        <p:spPr>
          <a:xfrm>
            <a:off x="500204" y="1587499"/>
            <a:ext cx="23874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9" name="Google Shape;639;p92"/>
          <p:cNvSpPr>
            <a:spLocks noGrp="1"/>
          </p:cNvSpPr>
          <p:nvPr>
            <p:ph type="pic" idx="2"/>
          </p:nvPr>
        </p:nvSpPr>
        <p:spPr>
          <a:xfrm>
            <a:off x="-2140391" y="893700"/>
            <a:ext cx="3041400" cy="2786400"/>
          </a:xfrm>
          <a:prstGeom prst="rect">
            <a:avLst/>
          </a:prstGeom>
          <a:noFill/>
          <a:ln>
            <a:noFill/>
          </a:ln>
        </p:spPr>
      </p:sp>
      <p:sp>
        <p:nvSpPr>
          <p:cNvPr id="640" name="Google Shape;640;p92"/>
          <p:cNvSpPr txBox="1">
            <a:spLocks noGrp="1"/>
          </p:cNvSpPr>
          <p:nvPr>
            <p:ph type="body" idx="3"/>
          </p:nvPr>
        </p:nvSpPr>
        <p:spPr>
          <a:xfrm>
            <a:off x="9157700" y="4600069"/>
            <a:ext cx="24972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1650"/>
              <a:buFont typeface="Noto Sans Symbols"/>
              <a:buNone/>
              <a:defRPr sz="2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1" name="Google Shape;641;p92"/>
          <p:cNvSpPr/>
          <p:nvPr/>
        </p:nvSpPr>
        <p:spPr>
          <a:xfrm>
            <a:off x="7724295" y="4357531"/>
            <a:ext cx="41607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6FB6"/>
              </a:solidFill>
              <a:latin typeface="Times New Roman"/>
              <a:ea typeface="Times New Roman"/>
              <a:cs typeface="Times New Roman"/>
              <a:sym typeface="Times New Roman"/>
            </a:endParaRPr>
          </a:p>
        </p:txBody>
      </p:sp>
      <p:sp>
        <p:nvSpPr>
          <p:cNvPr id="642" name="Google Shape;642;p92"/>
          <p:cNvSpPr/>
          <p:nvPr/>
        </p:nvSpPr>
        <p:spPr>
          <a:xfrm>
            <a:off x="5164695" y="3321577"/>
            <a:ext cx="25596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643" name="Google Shape;643;p92"/>
          <p:cNvSpPr/>
          <p:nvPr/>
        </p:nvSpPr>
        <p:spPr>
          <a:xfrm>
            <a:off x="6988792" y="2195341"/>
            <a:ext cx="25596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644" name="Google Shape;644;p92"/>
          <p:cNvSpPr/>
          <p:nvPr/>
        </p:nvSpPr>
        <p:spPr>
          <a:xfrm>
            <a:off x="8923683" y="3315571"/>
            <a:ext cx="23439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6FB6"/>
              </a:solidFill>
              <a:latin typeface="Times New Roman"/>
              <a:ea typeface="Times New Roman"/>
              <a:cs typeface="Times New Roman"/>
              <a:sym typeface="Times New Roman"/>
            </a:endParaRPr>
          </a:p>
        </p:txBody>
      </p:sp>
      <p:sp>
        <p:nvSpPr>
          <p:cNvPr id="645" name="Google Shape;645;p92"/>
          <p:cNvSpPr txBox="1">
            <a:spLocks noGrp="1"/>
          </p:cNvSpPr>
          <p:nvPr>
            <p:ph type="body" idx="4"/>
          </p:nvPr>
        </p:nvSpPr>
        <p:spPr>
          <a:xfrm>
            <a:off x="3775964" y="2450171"/>
            <a:ext cx="25596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6" name="Google Shape;646;p92"/>
          <p:cNvSpPr txBox="1">
            <a:spLocks noGrp="1"/>
          </p:cNvSpPr>
          <p:nvPr>
            <p:ph type="body" idx="5"/>
          </p:nvPr>
        </p:nvSpPr>
        <p:spPr>
          <a:xfrm>
            <a:off x="3068857" y="4004175"/>
            <a:ext cx="25596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7" name="Google Shape;647;p92"/>
          <p:cNvSpPr txBox="1">
            <a:spLocks noGrp="1"/>
          </p:cNvSpPr>
          <p:nvPr>
            <p:ph type="body" idx="6"/>
          </p:nvPr>
        </p:nvSpPr>
        <p:spPr>
          <a:xfrm>
            <a:off x="6070742" y="4864394"/>
            <a:ext cx="23325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8" name="Google Shape;648;p92"/>
          <p:cNvSpPr txBox="1">
            <a:spLocks noGrp="1"/>
          </p:cNvSpPr>
          <p:nvPr>
            <p:ph type="body" idx="7"/>
          </p:nvPr>
        </p:nvSpPr>
        <p:spPr>
          <a:xfrm>
            <a:off x="2773532" y="4471443"/>
            <a:ext cx="39411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Reading tip 1">
  <p:cSld name="2_Reading tip 1">
    <p:spTree>
      <p:nvGrpSpPr>
        <p:cNvPr id="1" name="Shape 649"/>
        <p:cNvGrpSpPr/>
        <p:nvPr/>
      </p:nvGrpSpPr>
      <p:grpSpPr>
        <a:xfrm>
          <a:off x="0" y="0"/>
          <a:ext cx="0" cy="0"/>
          <a:chOff x="0" y="0"/>
          <a:chExt cx="0" cy="0"/>
        </a:xfrm>
      </p:grpSpPr>
      <p:sp>
        <p:nvSpPr>
          <p:cNvPr id="650" name="Google Shape;650;p9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1" name="Google Shape;651;p93"/>
          <p:cNvCxnSpPr/>
          <p:nvPr/>
        </p:nvCxnSpPr>
        <p:spPr>
          <a:xfrm>
            <a:off x="9648500" y="655316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52" name="Google Shape;652;p93"/>
          <p:cNvCxnSpPr/>
          <p:nvPr/>
        </p:nvCxnSpPr>
        <p:spPr>
          <a:xfrm>
            <a:off x="6966904" y="65786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53" name="Google Shape;653;p93"/>
          <p:cNvCxnSpPr/>
          <p:nvPr/>
        </p:nvCxnSpPr>
        <p:spPr>
          <a:xfrm>
            <a:off x="4128032" y="6567453"/>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54" name="Google Shape;654;p93"/>
          <p:cNvPicPr preferRelativeResize="0"/>
          <p:nvPr/>
        </p:nvPicPr>
        <p:blipFill rotWithShape="1">
          <a:blip r:embed="rId2">
            <a:alphaModFix/>
          </a:blip>
          <a:srcRect/>
          <a:stretch/>
        </p:blipFill>
        <p:spPr>
          <a:xfrm>
            <a:off x="3594542" y="6214830"/>
            <a:ext cx="491969" cy="536174"/>
          </a:xfrm>
          <a:prstGeom prst="rect">
            <a:avLst/>
          </a:prstGeom>
          <a:noFill/>
          <a:ln>
            <a:noFill/>
          </a:ln>
        </p:spPr>
      </p:pic>
      <p:pic>
        <p:nvPicPr>
          <p:cNvPr id="655" name="Google Shape;655;p93" descr="A picture containing vector graphics&#10;&#10;Description automatically generated"/>
          <p:cNvPicPr preferRelativeResize="0"/>
          <p:nvPr/>
        </p:nvPicPr>
        <p:blipFill rotWithShape="1">
          <a:blip r:embed="rId3">
            <a:alphaModFix/>
          </a:blip>
          <a:srcRect/>
          <a:stretch/>
        </p:blipFill>
        <p:spPr>
          <a:xfrm>
            <a:off x="6261432" y="6138496"/>
            <a:ext cx="687747" cy="615553"/>
          </a:xfrm>
          <a:prstGeom prst="rect">
            <a:avLst/>
          </a:prstGeom>
          <a:noFill/>
          <a:ln>
            <a:noFill/>
          </a:ln>
        </p:spPr>
      </p:pic>
      <p:pic>
        <p:nvPicPr>
          <p:cNvPr id="656" name="Google Shape;656;p93"/>
          <p:cNvPicPr preferRelativeResize="0"/>
          <p:nvPr/>
        </p:nvPicPr>
        <p:blipFill rotWithShape="1">
          <a:blip r:embed="rId4">
            <a:alphaModFix/>
          </a:blip>
          <a:srcRect/>
          <a:stretch/>
        </p:blipFill>
        <p:spPr>
          <a:xfrm>
            <a:off x="9089667" y="6316925"/>
            <a:ext cx="529889" cy="497950"/>
          </a:xfrm>
          <a:prstGeom prst="rect">
            <a:avLst/>
          </a:prstGeom>
          <a:noFill/>
          <a:ln>
            <a:noFill/>
          </a:ln>
        </p:spPr>
      </p:pic>
      <p:pic>
        <p:nvPicPr>
          <p:cNvPr id="657" name="Google Shape;657;p93"/>
          <p:cNvPicPr preferRelativeResize="0"/>
          <p:nvPr/>
        </p:nvPicPr>
        <p:blipFill rotWithShape="1">
          <a:blip r:embed="rId5">
            <a:alphaModFix/>
          </a:blip>
          <a:srcRect/>
          <a:stretch/>
        </p:blipFill>
        <p:spPr>
          <a:xfrm>
            <a:off x="11772744" y="6244263"/>
            <a:ext cx="309931" cy="493980"/>
          </a:xfrm>
          <a:prstGeom prst="rect">
            <a:avLst/>
          </a:prstGeom>
          <a:noFill/>
          <a:ln>
            <a:noFill/>
          </a:ln>
        </p:spPr>
      </p:pic>
      <p:sp>
        <p:nvSpPr>
          <p:cNvPr id="658" name="Google Shape;658;p93"/>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9" name="Google Shape;659;p93"/>
          <p:cNvSpPr>
            <a:spLocks noGrp="1"/>
          </p:cNvSpPr>
          <p:nvPr>
            <p:ph type="pic" idx="2"/>
          </p:nvPr>
        </p:nvSpPr>
        <p:spPr>
          <a:xfrm>
            <a:off x="8885583" y="1586830"/>
            <a:ext cx="3041400" cy="2786400"/>
          </a:xfrm>
          <a:prstGeom prst="rect">
            <a:avLst/>
          </a:prstGeom>
          <a:noFill/>
          <a:ln>
            <a:noFill/>
          </a:ln>
        </p:spPr>
      </p:sp>
      <p:sp>
        <p:nvSpPr>
          <p:cNvPr id="660" name="Google Shape;660;p93"/>
          <p:cNvSpPr txBox="1">
            <a:spLocks noGrp="1"/>
          </p:cNvSpPr>
          <p:nvPr>
            <p:ph type="body" idx="3"/>
          </p:nvPr>
        </p:nvSpPr>
        <p:spPr>
          <a:xfrm>
            <a:off x="9157700" y="4600069"/>
            <a:ext cx="24972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1650"/>
              <a:buFont typeface="Noto Sans Symbols"/>
              <a:buNone/>
              <a:defRPr sz="2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 reading tip with side bar">
  <p:cSld name="2 reading tip with side bar">
    <p:spTree>
      <p:nvGrpSpPr>
        <p:cNvPr id="1" name="Shape 666"/>
        <p:cNvGrpSpPr/>
        <p:nvPr/>
      </p:nvGrpSpPr>
      <p:grpSpPr>
        <a:xfrm>
          <a:off x="0" y="0"/>
          <a:ext cx="0" cy="0"/>
          <a:chOff x="0" y="0"/>
          <a:chExt cx="0" cy="0"/>
        </a:xfrm>
      </p:grpSpPr>
      <p:sp>
        <p:nvSpPr>
          <p:cNvPr id="667" name="Google Shape;667;p4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8" name="Google Shape;668;p45"/>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9" name="Google Shape;669;p45"/>
          <p:cNvSpPr txBox="1">
            <a:spLocks noGrp="1"/>
          </p:cNvSpPr>
          <p:nvPr>
            <p:ph type="body" idx="2"/>
          </p:nvPr>
        </p:nvSpPr>
        <p:spPr>
          <a:xfrm>
            <a:off x="230115" y="1577339"/>
            <a:ext cx="30369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Arial"/>
                <a:ea typeface="Arial"/>
                <a:cs typeface="Arial"/>
                <a:sym typeface="Arial"/>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Arial"/>
                <a:ea typeface="Arial"/>
                <a:cs typeface="Arial"/>
                <a:sym typeface="Arial"/>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Arial"/>
                <a:ea typeface="Arial"/>
                <a:cs typeface="Arial"/>
                <a:sym typeface="Arial"/>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0" name="Google Shape;670;p45"/>
          <p:cNvSpPr txBox="1">
            <a:spLocks noGrp="1"/>
          </p:cNvSpPr>
          <p:nvPr>
            <p:ph type="body" idx="3"/>
          </p:nvPr>
        </p:nvSpPr>
        <p:spPr>
          <a:xfrm>
            <a:off x="230115" y="3988898"/>
            <a:ext cx="30369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Arial"/>
                <a:ea typeface="Arial"/>
                <a:cs typeface="Arial"/>
                <a:sym typeface="Arial"/>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Arial"/>
                <a:ea typeface="Arial"/>
                <a:cs typeface="Arial"/>
                <a:sym typeface="Arial"/>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Arial"/>
                <a:ea typeface="Arial"/>
                <a:cs typeface="Arial"/>
                <a:sym typeface="Arial"/>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1" name="Google Shape;671;p45"/>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Arial"/>
                <a:ea typeface="Arial"/>
                <a:cs typeface="Arial"/>
                <a:sym typeface="Arial"/>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Arial"/>
                <a:ea typeface="Arial"/>
                <a:cs typeface="Arial"/>
                <a:sym typeface="Arial"/>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Arial"/>
                <a:ea typeface="Arial"/>
                <a:cs typeface="Arial"/>
                <a:sym typeface="Arial"/>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672" name="Google Shape;672;p45"/>
          <p:cNvGrpSpPr/>
          <p:nvPr/>
        </p:nvGrpSpPr>
        <p:grpSpPr>
          <a:xfrm flipH="1">
            <a:off x="247425" y="6196177"/>
            <a:ext cx="8086609" cy="626185"/>
            <a:chOff x="3847875" y="6196177"/>
            <a:chExt cx="8086609" cy="626185"/>
          </a:xfrm>
        </p:grpSpPr>
        <p:cxnSp>
          <p:nvCxnSpPr>
            <p:cNvPr id="673" name="Google Shape;673;p4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74" name="Google Shape;674;p4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75" name="Google Shape;675;p4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76" name="Google Shape;676;p4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677" name="Google Shape;677;p4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678" name="Google Shape;678;p4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679" name="Google Shape;679;p45"/>
            <p:cNvPicPr preferRelativeResize="0"/>
            <p:nvPr/>
          </p:nvPicPr>
          <p:blipFill rotWithShape="1">
            <a:blip r:embed="rId5">
              <a:alphaModFix/>
            </a:blip>
            <a:srcRect/>
            <a:stretch/>
          </p:blipFill>
          <p:spPr>
            <a:xfrm>
              <a:off x="3847875" y="6251086"/>
              <a:ext cx="309931" cy="493980"/>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680"/>
        <p:cNvGrpSpPr/>
        <p:nvPr/>
      </p:nvGrpSpPr>
      <p:grpSpPr>
        <a:xfrm>
          <a:off x="0" y="0"/>
          <a:ext cx="0" cy="0"/>
          <a:chOff x="0" y="0"/>
          <a:chExt cx="0" cy="0"/>
        </a:xfrm>
      </p:grpSpPr>
      <p:sp>
        <p:nvSpPr>
          <p:cNvPr id="681" name="Google Shape;681;p50"/>
          <p:cNvSpPr txBox="1">
            <a:spLocks noGrp="1"/>
          </p:cNvSpPr>
          <p:nvPr>
            <p:ph type="title"/>
          </p:nvPr>
        </p:nvSpPr>
        <p:spPr>
          <a:xfrm>
            <a:off x="4157805" y="0"/>
            <a:ext cx="5062449"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82" name="Google Shape;682;p50"/>
          <p:cNvGrpSpPr/>
          <p:nvPr/>
        </p:nvGrpSpPr>
        <p:grpSpPr>
          <a:xfrm flipH="1">
            <a:off x="308142" y="6045571"/>
            <a:ext cx="8086606" cy="626186"/>
            <a:chOff x="3847875" y="6196177"/>
            <a:chExt cx="8086606" cy="626186"/>
          </a:xfrm>
        </p:grpSpPr>
        <p:cxnSp>
          <p:nvCxnSpPr>
            <p:cNvPr id="683" name="Google Shape;683;p50"/>
            <p:cNvCxnSpPr/>
            <p:nvPr/>
          </p:nvCxnSpPr>
          <p:spPr>
            <a:xfrm>
              <a:off x="66654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84" name="Google Shape;684;p50"/>
            <p:cNvCxnSpPr/>
            <p:nvPr/>
          </p:nvCxnSpPr>
          <p:spPr>
            <a:xfrm>
              <a:off x="93608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85" name="Google Shape;685;p50"/>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686" name="Google Shape;686;p5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687" name="Google Shape;687;p50"/>
            <p:cNvCxnSpPr/>
            <p:nvPr/>
          </p:nvCxnSpPr>
          <p:spPr>
            <a:xfrm>
              <a:off x="4029444" y="6565900"/>
              <a:ext cx="2082480" cy="0"/>
            </a:xfrm>
            <a:prstGeom prst="straightConnector1">
              <a:avLst/>
            </a:prstGeom>
            <a:noFill/>
            <a:ln w="25400" cap="flat" cmpd="sng">
              <a:solidFill>
                <a:srgbClr val="0771BA"/>
              </a:solidFill>
              <a:prstDash val="solid"/>
              <a:miter lim="800000"/>
              <a:headEnd type="none" w="sm" len="sm"/>
              <a:tailEnd type="none" w="sm" len="sm"/>
            </a:ln>
          </p:spPr>
        </p:cxnSp>
        <p:pic>
          <p:nvPicPr>
            <p:cNvPr id="688" name="Google Shape;688;p50"/>
            <p:cNvPicPr preferRelativeResize="0"/>
            <p:nvPr/>
          </p:nvPicPr>
          <p:blipFill rotWithShape="1">
            <a:blip r:embed="rId4">
              <a:alphaModFix/>
            </a:blip>
            <a:srcRect/>
            <a:stretch/>
          </p:blipFill>
          <p:spPr>
            <a:xfrm>
              <a:off x="3847875" y="6251086"/>
              <a:ext cx="309930" cy="493979"/>
            </a:xfrm>
            <a:prstGeom prst="rect">
              <a:avLst/>
            </a:prstGeom>
            <a:noFill/>
            <a:ln>
              <a:noFill/>
            </a:ln>
          </p:spPr>
        </p:pic>
        <p:pic>
          <p:nvPicPr>
            <p:cNvPr id="689" name="Google Shape;689;p50"/>
            <p:cNvPicPr preferRelativeResize="0"/>
            <p:nvPr/>
          </p:nvPicPr>
          <p:blipFill rotWithShape="1">
            <a:blip r:embed="rId5">
              <a:alphaModFix/>
            </a:blip>
            <a:srcRect/>
            <a:stretch/>
          </p:blipFill>
          <p:spPr>
            <a:xfrm>
              <a:off x="11442513" y="6196177"/>
              <a:ext cx="491968" cy="536174"/>
            </a:xfrm>
            <a:prstGeom prst="rect">
              <a:avLst/>
            </a:prstGeom>
            <a:noFill/>
            <a:ln>
              <a:noFill/>
            </a:ln>
          </p:spPr>
        </p:pic>
      </p:grpSp>
      <p:sp>
        <p:nvSpPr>
          <p:cNvPr id="690" name="Google Shape;690;p50"/>
          <p:cNvSpPr txBox="1">
            <a:spLocks noGrp="1"/>
          </p:cNvSpPr>
          <p:nvPr>
            <p:ph type="body" idx="1"/>
          </p:nvPr>
        </p:nvSpPr>
        <p:spPr>
          <a:xfrm>
            <a:off x="3921664" y="1901395"/>
            <a:ext cx="7773031" cy="3905841"/>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Times New Roman"/>
                <a:ea typeface="Times New Roman"/>
                <a:cs typeface="Times New Roman"/>
                <a:sym typeface="Times New Roman"/>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1" name="Google Shape;691;p50"/>
          <p:cNvSpPr>
            <a:spLocks noGrp="1"/>
          </p:cNvSpPr>
          <p:nvPr>
            <p:ph type="pic" idx="2"/>
          </p:nvPr>
        </p:nvSpPr>
        <p:spPr>
          <a:xfrm>
            <a:off x="457146" y="524736"/>
            <a:ext cx="2514600" cy="2935224"/>
          </a:xfrm>
          <a:prstGeom prst="rect">
            <a:avLst/>
          </a:prstGeom>
          <a:noFill/>
          <a:ln>
            <a:noFill/>
          </a:ln>
        </p:spPr>
      </p:sp>
      <p:sp>
        <p:nvSpPr>
          <p:cNvPr id="692" name="Google Shape;692;p50"/>
          <p:cNvSpPr txBox="1">
            <a:spLocks noGrp="1"/>
          </p:cNvSpPr>
          <p:nvPr>
            <p:ph type="body" idx="3"/>
          </p:nvPr>
        </p:nvSpPr>
        <p:spPr>
          <a:xfrm>
            <a:off x="320842" y="3655268"/>
            <a:ext cx="2823411" cy="21519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693"/>
        <p:cNvGrpSpPr/>
        <p:nvPr/>
      </p:nvGrpSpPr>
      <p:grpSpPr>
        <a:xfrm>
          <a:off x="0" y="0"/>
          <a:ext cx="0" cy="0"/>
          <a:chOff x="0" y="0"/>
          <a:chExt cx="0" cy="0"/>
        </a:xfrm>
      </p:grpSpPr>
      <p:sp>
        <p:nvSpPr>
          <p:cNvPr id="694" name="Google Shape;694;p94"/>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5" name="Google Shape;695;p94"/>
          <p:cNvPicPr preferRelativeResize="0"/>
          <p:nvPr/>
        </p:nvPicPr>
        <p:blipFill rotWithShape="1">
          <a:blip r:embed="rId2">
            <a:alphaModFix/>
          </a:blip>
          <a:srcRect/>
          <a:stretch/>
        </p:blipFill>
        <p:spPr>
          <a:xfrm>
            <a:off x="179447" y="6246434"/>
            <a:ext cx="309931" cy="493979"/>
          </a:xfrm>
          <a:prstGeom prst="rect">
            <a:avLst/>
          </a:prstGeom>
          <a:noFill/>
          <a:ln>
            <a:noFill/>
          </a:ln>
        </p:spPr>
      </p:pic>
      <p:cxnSp>
        <p:nvCxnSpPr>
          <p:cNvPr id="696" name="Google Shape;696;p94"/>
          <p:cNvCxnSpPr/>
          <p:nvPr/>
        </p:nvCxnSpPr>
        <p:spPr>
          <a:xfrm>
            <a:off x="371844"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97" name="Google Shape;697;p94"/>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98" name="Google Shape;698;p94"/>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99" name="Google Shape;699;p94"/>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700" name="Google Shape;700;p94"/>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701" name="Google Shape;701;p94"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702" name="Google Shape;702;p94"/>
          <p:cNvSpPr txBox="1">
            <a:spLocks noGrp="1"/>
          </p:cNvSpPr>
          <p:nvPr>
            <p:ph type="body" idx="1"/>
          </p:nvPr>
        </p:nvSpPr>
        <p:spPr>
          <a:xfrm>
            <a:off x="628275" y="1620838"/>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3" name="Google Shape;703;p94"/>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4" name="Google Shape;704;p94"/>
          <p:cNvSpPr txBox="1">
            <a:spLocks noGrp="1"/>
          </p:cNvSpPr>
          <p:nvPr>
            <p:ph type="body" idx="3"/>
          </p:nvPr>
        </p:nvSpPr>
        <p:spPr>
          <a:xfrm>
            <a:off x="8794864" y="1454588"/>
            <a:ext cx="3347923" cy="11722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94"/>
          <p:cNvSpPr txBox="1">
            <a:spLocks noGrp="1"/>
          </p:cNvSpPr>
          <p:nvPr>
            <p:ph type="body" idx="4"/>
          </p:nvPr>
        </p:nvSpPr>
        <p:spPr>
          <a:xfrm>
            <a:off x="8794863" y="2645354"/>
            <a:ext cx="3347923"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6" name="Google Shape;706;p94"/>
          <p:cNvSpPr>
            <a:spLocks noGrp="1"/>
          </p:cNvSpPr>
          <p:nvPr>
            <p:ph type="pic" idx="5"/>
          </p:nvPr>
        </p:nvSpPr>
        <p:spPr>
          <a:xfrm>
            <a:off x="8989159" y="4407656"/>
            <a:ext cx="2926080" cy="1947672"/>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Reading tip with wider picture">
  <p:cSld name="2_Reading tip with wider picture">
    <p:spTree>
      <p:nvGrpSpPr>
        <p:cNvPr id="1" name="Shape 707"/>
        <p:cNvGrpSpPr/>
        <p:nvPr/>
      </p:nvGrpSpPr>
      <p:grpSpPr>
        <a:xfrm>
          <a:off x="0" y="0"/>
          <a:ext cx="0" cy="0"/>
          <a:chOff x="0" y="0"/>
          <a:chExt cx="0" cy="0"/>
        </a:xfrm>
      </p:grpSpPr>
      <p:sp>
        <p:nvSpPr>
          <p:cNvPr id="708" name="Google Shape;708;p9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09" name="Google Shape;709;p95"/>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10" name="Google Shape;710;p95"/>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711" name="Google Shape;711;p95"/>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12" name="Google Shape;712;p95"/>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713" name="Google Shape;713;p9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14" name="Google Shape;714;p95"/>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715" name="Google Shape;715;p95"/>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716" name="Google Shape;716;p95"/>
          <p:cNvSpPr txBox="1">
            <a:spLocks noGrp="1"/>
          </p:cNvSpPr>
          <p:nvPr>
            <p:ph type="body" idx="1"/>
          </p:nvPr>
        </p:nvSpPr>
        <p:spPr>
          <a:xfrm>
            <a:off x="500204" y="1587499"/>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7" name="Google Shape;717;p95"/>
          <p:cNvSpPr>
            <a:spLocks noGrp="1"/>
          </p:cNvSpPr>
          <p:nvPr>
            <p:ph type="pic" idx="2"/>
          </p:nvPr>
        </p:nvSpPr>
        <p:spPr>
          <a:xfrm>
            <a:off x="8832388" y="1251284"/>
            <a:ext cx="3251581" cy="2498913"/>
          </a:xfrm>
          <a:prstGeom prst="rect">
            <a:avLst/>
          </a:prstGeom>
          <a:noFill/>
          <a:ln>
            <a:noFill/>
          </a:ln>
        </p:spPr>
      </p:sp>
      <p:sp>
        <p:nvSpPr>
          <p:cNvPr id="718" name="Google Shape;718;p95"/>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719"/>
        <p:cNvGrpSpPr/>
        <p:nvPr/>
      </p:nvGrpSpPr>
      <p:grpSpPr>
        <a:xfrm>
          <a:off x="0" y="0"/>
          <a:ext cx="0" cy="0"/>
          <a:chOff x="0" y="0"/>
          <a:chExt cx="0" cy="0"/>
        </a:xfrm>
      </p:grpSpPr>
      <p:sp>
        <p:nvSpPr>
          <p:cNvPr id="720" name="Google Shape;720;p96"/>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21" name="Google Shape;721;p96"/>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22" name="Google Shape;722;p96"/>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723" name="Google Shape;723;p96"/>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24" name="Google Shape;724;p96"/>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725" name="Google Shape;725;p9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26" name="Google Shape;726;p96"/>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727" name="Google Shape;727;p96"/>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728" name="Google Shape;728;p96"/>
          <p:cNvSpPr>
            <a:spLocks noGrp="1"/>
          </p:cNvSpPr>
          <p:nvPr>
            <p:ph type="pic" idx="2"/>
          </p:nvPr>
        </p:nvSpPr>
        <p:spPr>
          <a:xfrm>
            <a:off x="9209369" y="1251283"/>
            <a:ext cx="2404501" cy="2950013"/>
          </a:xfrm>
          <a:prstGeom prst="rect">
            <a:avLst/>
          </a:prstGeom>
          <a:noFill/>
          <a:ln>
            <a:noFill/>
          </a:ln>
        </p:spPr>
      </p:sp>
      <p:sp>
        <p:nvSpPr>
          <p:cNvPr id="729" name="Google Shape;729;p96"/>
          <p:cNvSpPr txBox="1">
            <a:spLocks noGrp="1"/>
          </p:cNvSpPr>
          <p:nvPr>
            <p:ph type="body" idx="1"/>
          </p:nvPr>
        </p:nvSpPr>
        <p:spPr>
          <a:xfrm>
            <a:off x="8822723" y="4264514"/>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0" name="Google Shape;730;p96"/>
          <p:cNvSpPr txBox="1">
            <a:spLocks noGrp="1"/>
          </p:cNvSpPr>
          <p:nvPr>
            <p:ph type="body" idx="3"/>
          </p:nvPr>
        </p:nvSpPr>
        <p:spPr>
          <a:xfrm>
            <a:off x="500205"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1" name="Google Shape;731;p96"/>
          <p:cNvSpPr txBox="1">
            <a:spLocks noGrp="1"/>
          </p:cNvSpPr>
          <p:nvPr>
            <p:ph type="body" idx="4"/>
          </p:nvPr>
        </p:nvSpPr>
        <p:spPr>
          <a:xfrm>
            <a:off x="5940679" y="1768203"/>
            <a:ext cx="2692686" cy="256321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32"/>
        <p:cNvGrpSpPr/>
        <p:nvPr/>
      </p:nvGrpSpPr>
      <p:grpSpPr>
        <a:xfrm>
          <a:off x="0" y="0"/>
          <a:ext cx="0" cy="0"/>
          <a:chOff x="0" y="0"/>
          <a:chExt cx="0" cy="0"/>
        </a:xfrm>
      </p:grpSpPr>
      <p:sp>
        <p:nvSpPr>
          <p:cNvPr id="733" name="Google Shape;733;p97"/>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iteracy terms">
  <p:cSld name="literacy terms">
    <p:spTree>
      <p:nvGrpSpPr>
        <p:cNvPr id="1" name="Shape 47"/>
        <p:cNvGrpSpPr/>
        <p:nvPr/>
      </p:nvGrpSpPr>
      <p:grpSpPr>
        <a:xfrm>
          <a:off x="0" y="0"/>
          <a:ext cx="0" cy="0"/>
          <a:chOff x="0" y="0"/>
          <a:chExt cx="0" cy="0"/>
        </a:xfrm>
      </p:grpSpPr>
      <p:sp>
        <p:nvSpPr>
          <p:cNvPr id="48" name="Google Shape;48;p4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49" name="Google Shape;49;p41"/>
          <p:cNvGrpSpPr/>
          <p:nvPr/>
        </p:nvGrpSpPr>
        <p:grpSpPr>
          <a:xfrm flipH="1">
            <a:off x="-30396" y="6196177"/>
            <a:ext cx="12233149" cy="626185"/>
            <a:chOff x="-30396" y="6196177"/>
            <a:chExt cx="12233149" cy="626185"/>
          </a:xfrm>
        </p:grpSpPr>
        <p:pic>
          <p:nvPicPr>
            <p:cNvPr id="50" name="Google Shape;50;p4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51" name="Google Shape;51;p4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2" name="Google Shape;52;p4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3" name="Google Shape;53;p4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4" name="Google Shape;54;p4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5" name="Google Shape;55;p4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6" name="Google Shape;56;p4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7" name="Google Shape;57;p41"/>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58" name="Google Shape;58;p4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
        <p:nvSpPr>
          <p:cNvPr id="59" name="Google Shape;59;p41"/>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0" name="Google Shape;60;p41"/>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1" name="Google Shape;61;p41"/>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2" name="Google Shape;62;p41"/>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 name="Google Shape;63;p41"/>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4" name="Google Shape;64;p41"/>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5" name="Google Shape;65;p41"/>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 name="Google Shape;66;p41"/>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734"/>
        <p:cNvGrpSpPr/>
        <p:nvPr/>
      </p:nvGrpSpPr>
      <p:grpSpPr>
        <a:xfrm>
          <a:off x="0" y="0"/>
          <a:ext cx="0" cy="0"/>
          <a:chOff x="0" y="0"/>
          <a:chExt cx="0" cy="0"/>
        </a:xfrm>
      </p:grpSpPr>
      <p:sp>
        <p:nvSpPr>
          <p:cNvPr id="735" name="Google Shape;735;p98"/>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36" name="Google Shape;736;p98"/>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37" name="Google Shape;737;p98"/>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738" name="Google Shape;738;p98"/>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39" name="Google Shape;739;p98"/>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740" name="Google Shape;740;p9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41" name="Google Shape;741;p98"/>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742" name="Google Shape;742;p98"/>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743" name="Google Shape;743;p98"/>
          <p:cNvSpPr>
            <a:spLocks noGrp="1"/>
          </p:cNvSpPr>
          <p:nvPr>
            <p:ph type="pic" idx="2"/>
          </p:nvPr>
        </p:nvSpPr>
        <p:spPr>
          <a:xfrm>
            <a:off x="8916576" y="1661249"/>
            <a:ext cx="2990088" cy="2715768"/>
          </a:xfrm>
          <a:prstGeom prst="rect">
            <a:avLst/>
          </a:prstGeom>
          <a:noFill/>
          <a:ln>
            <a:noFill/>
          </a:ln>
        </p:spPr>
      </p:sp>
      <p:sp>
        <p:nvSpPr>
          <p:cNvPr id="744" name="Google Shape;744;p98"/>
          <p:cNvSpPr txBox="1">
            <a:spLocks noGrp="1"/>
          </p:cNvSpPr>
          <p:nvPr>
            <p:ph type="body" idx="1"/>
          </p:nvPr>
        </p:nvSpPr>
        <p:spPr>
          <a:xfrm>
            <a:off x="8916576" y="4120489"/>
            <a:ext cx="2990088" cy="13422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98"/>
          <p:cNvSpPr txBox="1">
            <a:spLocks noGrp="1"/>
          </p:cNvSpPr>
          <p:nvPr>
            <p:ph type="body" idx="3"/>
          </p:nvPr>
        </p:nvSpPr>
        <p:spPr>
          <a:xfrm>
            <a:off x="740937" y="1831445"/>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98"/>
          <p:cNvSpPr txBox="1">
            <a:spLocks noGrp="1"/>
          </p:cNvSpPr>
          <p:nvPr>
            <p:ph type="body" idx="4"/>
          </p:nvPr>
        </p:nvSpPr>
        <p:spPr>
          <a:xfrm>
            <a:off x="740937" y="3256853"/>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98"/>
          <p:cNvSpPr txBox="1">
            <a:spLocks noGrp="1"/>
          </p:cNvSpPr>
          <p:nvPr>
            <p:ph type="body" idx="5"/>
          </p:nvPr>
        </p:nvSpPr>
        <p:spPr>
          <a:xfrm>
            <a:off x="740937" y="4726515"/>
            <a:ext cx="6616298"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48"/>
        <p:cNvGrpSpPr/>
        <p:nvPr/>
      </p:nvGrpSpPr>
      <p:grpSpPr>
        <a:xfrm>
          <a:off x="0" y="0"/>
          <a:ext cx="0" cy="0"/>
          <a:chOff x="0" y="0"/>
          <a:chExt cx="0" cy="0"/>
        </a:xfrm>
      </p:grpSpPr>
      <p:sp>
        <p:nvSpPr>
          <p:cNvPr id="749" name="Google Shape;749;p99"/>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50" name="Google Shape;750;p99"/>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51" name="Google Shape;751;p99"/>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52" name="Google Shape;752;p99"/>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753" name="Google Shape;753;p99"/>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754" name="Google Shape;754;p9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55" name="Google Shape;755;p99"/>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756" name="Google Shape;756;p99"/>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757" name="Google Shape;757;p99"/>
          <p:cNvSpPr>
            <a:spLocks noGrp="1"/>
          </p:cNvSpPr>
          <p:nvPr>
            <p:ph type="pic" idx="2"/>
          </p:nvPr>
        </p:nvSpPr>
        <p:spPr>
          <a:xfrm>
            <a:off x="9093038" y="1058781"/>
            <a:ext cx="2715768" cy="2715768"/>
          </a:xfrm>
          <a:prstGeom prst="rect">
            <a:avLst/>
          </a:prstGeom>
          <a:noFill/>
          <a:ln>
            <a:noFill/>
          </a:ln>
        </p:spPr>
      </p:sp>
      <p:sp>
        <p:nvSpPr>
          <p:cNvPr id="758" name="Google Shape;758;p99"/>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Google Shape;759;p99"/>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0" name="Google Shape;760;p99"/>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1" name="Google Shape;761;p99"/>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2" name="Google Shape;762;p99"/>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3" name="Google Shape;763;p99"/>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4" name="Google Shape;764;p99"/>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765"/>
        <p:cNvGrpSpPr/>
        <p:nvPr/>
      </p:nvGrpSpPr>
      <p:grpSpPr>
        <a:xfrm>
          <a:off x="0" y="0"/>
          <a:ext cx="0" cy="0"/>
          <a:chOff x="0" y="0"/>
          <a:chExt cx="0" cy="0"/>
        </a:xfrm>
      </p:grpSpPr>
      <p:sp>
        <p:nvSpPr>
          <p:cNvPr id="766" name="Google Shape;766;p100"/>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7" name="Google Shape;767;p100"/>
          <p:cNvSpPr>
            <a:spLocks noGrp="1"/>
          </p:cNvSpPr>
          <p:nvPr>
            <p:ph type="pic" idx="2"/>
          </p:nvPr>
        </p:nvSpPr>
        <p:spPr>
          <a:xfrm>
            <a:off x="9510134" y="1431036"/>
            <a:ext cx="1965960" cy="3995928"/>
          </a:xfrm>
          <a:prstGeom prst="rect">
            <a:avLst/>
          </a:prstGeom>
          <a:noFill/>
          <a:ln>
            <a:noFill/>
          </a:ln>
        </p:spPr>
      </p:sp>
      <p:cxnSp>
        <p:nvCxnSpPr>
          <p:cNvPr id="768" name="Google Shape;768;p100"/>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69" name="Google Shape;769;p100"/>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70" name="Google Shape;770;p100"/>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771" name="Google Shape;771;p10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772" name="Google Shape;772;p10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73" name="Google Shape;773;p100"/>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774" name="Google Shape;774;p10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775" name="Google Shape;775;p100"/>
          <p:cNvSpPr txBox="1">
            <a:spLocks noGrp="1"/>
          </p:cNvSpPr>
          <p:nvPr>
            <p:ph type="body" idx="1"/>
          </p:nvPr>
        </p:nvSpPr>
        <p:spPr>
          <a:xfrm>
            <a:off x="1660583" y="1489802"/>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6" name="Google Shape;776;p100"/>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7" name="Google Shape;777;p100"/>
          <p:cNvSpPr txBox="1">
            <a:spLocks noGrp="1"/>
          </p:cNvSpPr>
          <p:nvPr>
            <p:ph type="body" idx="4"/>
          </p:nvPr>
        </p:nvSpPr>
        <p:spPr>
          <a:xfrm>
            <a:off x="1660583" y="3817079"/>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8" name="Google Shape;778;p100"/>
          <p:cNvSpPr txBox="1">
            <a:spLocks noGrp="1"/>
          </p:cNvSpPr>
          <p:nvPr>
            <p:ph type="body" idx="5"/>
          </p:nvPr>
        </p:nvSpPr>
        <p:spPr>
          <a:xfrm>
            <a:off x="1660583"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9" name="Google Shape;779;p100"/>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0" name="Google Shape;780;p100"/>
          <p:cNvSpPr txBox="1">
            <a:spLocks noGrp="1"/>
          </p:cNvSpPr>
          <p:nvPr>
            <p:ph type="body" idx="7"/>
          </p:nvPr>
        </p:nvSpPr>
        <p:spPr>
          <a:xfrm>
            <a:off x="693291" y="2653441"/>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100"/>
          <p:cNvSpPr txBox="1">
            <a:spLocks noGrp="1"/>
          </p:cNvSpPr>
          <p:nvPr>
            <p:ph type="body" idx="8"/>
          </p:nvPr>
        </p:nvSpPr>
        <p:spPr>
          <a:xfrm>
            <a:off x="691246"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2" name="Google Shape;782;p100"/>
          <p:cNvSpPr txBox="1">
            <a:spLocks noGrp="1"/>
          </p:cNvSpPr>
          <p:nvPr>
            <p:ph type="body" idx="9"/>
          </p:nvPr>
        </p:nvSpPr>
        <p:spPr>
          <a:xfrm>
            <a:off x="691245" y="5006628"/>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788"/>
        <p:cNvGrpSpPr/>
        <p:nvPr/>
      </p:nvGrpSpPr>
      <p:grpSpPr>
        <a:xfrm>
          <a:off x="0" y="0"/>
          <a:ext cx="0" cy="0"/>
          <a:chOff x="0" y="0"/>
          <a:chExt cx="0" cy="0"/>
        </a:xfrm>
      </p:grpSpPr>
      <p:sp>
        <p:nvSpPr>
          <p:cNvPr id="789" name="Google Shape;789;p4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0" name="Google Shape;790;p46"/>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1" name="Google Shape;791;p46"/>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92" name="Google Shape;792;p46"/>
          <p:cNvGrpSpPr/>
          <p:nvPr/>
        </p:nvGrpSpPr>
        <p:grpSpPr>
          <a:xfrm flipH="1">
            <a:off x="-30396" y="6196177"/>
            <a:ext cx="12233149" cy="626185"/>
            <a:chOff x="-30396" y="6196177"/>
            <a:chExt cx="12233149" cy="626185"/>
          </a:xfrm>
        </p:grpSpPr>
        <p:pic>
          <p:nvPicPr>
            <p:cNvPr id="793" name="Google Shape;793;p46"/>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794" name="Google Shape;794;p4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95" name="Google Shape;795;p4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6" name="Google Shape;796;p4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7" name="Google Shape;797;p4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98" name="Google Shape;798;p4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99" name="Google Shape;799;p4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00" name="Google Shape;800;p46"/>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801" name="Google Shape;801;p4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Title, 3 points,content box">
  <p:cSld name="3_Title, 3 points,content box">
    <p:spTree>
      <p:nvGrpSpPr>
        <p:cNvPr id="1" name="Shape 802"/>
        <p:cNvGrpSpPr/>
        <p:nvPr/>
      </p:nvGrpSpPr>
      <p:grpSpPr>
        <a:xfrm>
          <a:off x="0" y="0"/>
          <a:ext cx="0" cy="0"/>
          <a:chOff x="0" y="0"/>
          <a:chExt cx="0" cy="0"/>
        </a:xfrm>
      </p:grpSpPr>
      <p:grpSp>
        <p:nvGrpSpPr>
          <p:cNvPr id="803" name="Google Shape;803;p49"/>
          <p:cNvGrpSpPr/>
          <p:nvPr/>
        </p:nvGrpSpPr>
        <p:grpSpPr>
          <a:xfrm flipH="1">
            <a:off x="-30396" y="6196177"/>
            <a:ext cx="12233149" cy="626186"/>
            <a:chOff x="-30396" y="6196177"/>
            <a:chExt cx="12233149" cy="626186"/>
          </a:xfrm>
        </p:grpSpPr>
        <p:pic>
          <p:nvPicPr>
            <p:cNvPr id="804" name="Google Shape;804;p49"/>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805" name="Google Shape;805;p4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6" name="Google Shape;806;p4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07" name="Google Shape;807;p4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08" name="Google Shape;808;p4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09" name="Google Shape;809;p49"/>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810" name="Google Shape;810;p4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1" name="Google Shape;811;p4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812" name="Google Shape;812;p49"/>
            <p:cNvPicPr preferRelativeResize="0"/>
            <p:nvPr/>
          </p:nvPicPr>
          <p:blipFill rotWithShape="1">
            <a:blip r:embed="rId5">
              <a:alphaModFix/>
            </a:blip>
            <a:srcRect/>
            <a:stretch/>
          </p:blipFill>
          <p:spPr>
            <a:xfrm>
              <a:off x="4458273" y="6324412"/>
              <a:ext cx="529889" cy="497951"/>
            </a:xfrm>
            <a:prstGeom prst="rect">
              <a:avLst/>
            </a:prstGeom>
            <a:noFill/>
            <a:ln>
              <a:noFill/>
            </a:ln>
          </p:spPr>
        </p:pic>
      </p:grpSp>
      <p:sp>
        <p:nvSpPr>
          <p:cNvPr id="813" name="Google Shape;813;p4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4" name="Google Shape;814;p49"/>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5" name="Google Shape;815;p49"/>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6" name="Google Shape;816;p49"/>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7" name="Google Shape;817;p49"/>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8" name="Google Shape;818;p49"/>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9" name="Google Shape;819;p49"/>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49"/>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1" name="Google Shape;821;p49"/>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2" name="Google Shape;822;p49"/>
          <p:cNvSpPr>
            <a:spLocks noGrp="1"/>
          </p:cNvSpPr>
          <p:nvPr>
            <p:ph type="pic" idx="9"/>
          </p:nvPr>
        </p:nvSpPr>
        <p:spPr>
          <a:xfrm>
            <a:off x="7967502" y="1420398"/>
            <a:ext cx="3962100" cy="3122700"/>
          </a:xfrm>
          <a:prstGeom prst="rect">
            <a:avLst/>
          </a:prstGeom>
          <a:noFill/>
          <a:ln>
            <a:noFill/>
          </a:ln>
        </p:spPr>
      </p:sp>
      <p:sp>
        <p:nvSpPr>
          <p:cNvPr id="823" name="Google Shape;823;p49"/>
          <p:cNvSpPr txBox="1">
            <a:spLocks noGrp="1"/>
          </p:cNvSpPr>
          <p:nvPr>
            <p:ph type="body" idx="13"/>
          </p:nvPr>
        </p:nvSpPr>
        <p:spPr>
          <a:xfrm>
            <a:off x="6381858" y="5027422"/>
            <a:ext cx="5547900" cy="105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Times New Roman"/>
                <a:ea typeface="Times New Roman"/>
                <a:cs typeface="Times New Roman"/>
                <a:sym typeface="Times New Roman"/>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4" name="Google Shape;824;p49"/>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Times New Roman"/>
                <a:ea typeface="Times New Roman"/>
                <a:cs typeface="Times New Roman"/>
                <a:sym typeface="Times New Roman"/>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25"/>
        <p:cNvGrpSpPr/>
        <p:nvPr/>
      </p:nvGrpSpPr>
      <p:grpSpPr>
        <a:xfrm>
          <a:off x="0" y="0"/>
          <a:ext cx="0" cy="0"/>
          <a:chOff x="0" y="0"/>
          <a:chExt cx="0" cy="0"/>
        </a:xfrm>
      </p:grpSpPr>
      <p:sp>
        <p:nvSpPr>
          <p:cNvPr id="826" name="Google Shape;826;p36"/>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7" name="Google Shape;827;p36"/>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8" name="Google Shape;828;p36"/>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9" name="Google Shape;829;p3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830" name="Google Shape;830;p36"/>
          <p:cNvGrpSpPr/>
          <p:nvPr/>
        </p:nvGrpSpPr>
        <p:grpSpPr>
          <a:xfrm flipH="1">
            <a:off x="-30396" y="6196177"/>
            <a:ext cx="12233149" cy="626186"/>
            <a:chOff x="-30396" y="6196177"/>
            <a:chExt cx="12233149" cy="626186"/>
          </a:xfrm>
        </p:grpSpPr>
        <p:pic>
          <p:nvPicPr>
            <p:cNvPr id="831" name="Google Shape;831;p3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32" name="Google Shape;832;p3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33" name="Google Shape;833;p3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34" name="Google Shape;834;p3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35" name="Google Shape;835;p3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36" name="Google Shape;836;p3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37" name="Google Shape;837;p3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8" name="Google Shape;838;p3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39" name="Google Shape;839;p3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
        <p:nvSpPr>
          <p:cNvPr id="840" name="Google Shape;840;p36"/>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1" name="Google Shape;841;p36"/>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42" name="Google Shape;842;p36"/>
          <p:cNvPicPr preferRelativeResize="0"/>
          <p:nvPr/>
        </p:nvPicPr>
        <p:blipFill rotWithShape="1">
          <a:blip r:embed="rId6">
            <a:alphaModFix/>
          </a:blip>
          <a:srcRect/>
          <a:stretch/>
        </p:blipFill>
        <p:spPr>
          <a:xfrm flipH="1">
            <a:off x="3265450" y="1494950"/>
            <a:ext cx="5661102" cy="474337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Welcome 4 Points, Pic">
  <p:cSld name="Welcome 4 Points, Pic">
    <p:spTree>
      <p:nvGrpSpPr>
        <p:cNvPr id="1" name="Shape 843"/>
        <p:cNvGrpSpPr/>
        <p:nvPr/>
      </p:nvGrpSpPr>
      <p:grpSpPr>
        <a:xfrm>
          <a:off x="0" y="0"/>
          <a:ext cx="0" cy="0"/>
          <a:chOff x="0" y="0"/>
          <a:chExt cx="0" cy="0"/>
        </a:xfrm>
      </p:grpSpPr>
      <p:sp>
        <p:nvSpPr>
          <p:cNvPr id="844" name="Google Shape;844;p7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845" name="Google Shape;845;p7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6" name="Google Shape;846;p7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7" name="Google Shape;847;p7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8" name="Google Shape;848;p7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9" name="Google Shape;849;p7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0" name="Google Shape;850;p7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51" name="Google Shape;851;p7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52" name="Google Shape;852;p7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53" name="Google Shape;853;p7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4" name="Google Shape;854;p7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5" name="Google Shape;855;p7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56" name="Google Shape;856;p7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57" name="Google Shape;857;p7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58" name="Google Shape;858;p7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9" name="Google Shape;859;p7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0" name="Google Shape;860;p7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1" name="Google Shape;861;p7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2" name="Google Shape;862;p7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863"/>
        <p:cNvGrpSpPr/>
        <p:nvPr/>
      </p:nvGrpSpPr>
      <p:grpSpPr>
        <a:xfrm>
          <a:off x="0" y="0"/>
          <a:ext cx="0" cy="0"/>
          <a:chOff x="0" y="0"/>
          <a:chExt cx="0" cy="0"/>
        </a:xfrm>
      </p:grpSpPr>
      <p:sp>
        <p:nvSpPr>
          <p:cNvPr id="864" name="Google Shape;864;p7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65" name="Google Shape;865;p7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866" name="Google Shape;866;p71"/>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67" name="Google Shape;867;p7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68" name="Google Shape;868;p7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69" name="Google Shape;869;p7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70" name="Google Shape;870;p7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71" name="Google Shape;871;p7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72" name="Google Shape;872;p7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73" name="Google Shape;873;p7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74" name="Google Shape;874;p71"/>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71"/>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76" name="Google Shape;876;p71"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877"/>
        <p:cNvGrpSpPr/>
        <p:nvPr/>
      </p:nvGrpSpPr>
      <p:grpSpPr>
        <a:xfrm>
          <a:off x="0" y="0"/>
          <a:ext cx="0" cy="0"/>
          <a:chOff x="0" y="0"/>
          <a:chExt cx="0" cy="0"/>
        </a:xfrm>
      </p:grpSpPr>
      <p:pic>
        <p:nvPicPr>
          <p:cNvPr id="878" name="Google Shape;878;p72"/>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879" name="Google Shape;879;p7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0" name="Google Shape;880;p7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81" name="Google Shape;881;p72"/>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882" name="Google Shape;882;p72"/>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883" name="Google Shape;883;p7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4" name="Google Shape;884;p7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85" name="Google Shape;885;p7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86" name="Google Shape;886;p7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87" name="Google Shape;887;p7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8" name="Google Shape;888;p72"/>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9" name="Google Shape;889;p72"/>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90"/>
        <p:cNvGrpSpPr/>
        <p:nvPr/>
      </p:nvGrpSpPr>
      <p:grpSpPr>
        <a:xfrm>
          <a:off x="0" y="0"/>
          <a:ext cx="0" cy="0"/>
          <a:chOff x="0" y="0"/>
          <a:chExt cx="0" cy="0"/>
        </a:xfrm>
      </p:grpSpPr>
      <p:sp>
        <p:nvSpPr>
          <p:cNvPr id="891" name="Google Shape;891;p73"/>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2" name="Google Shape;892;p73"/>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3" name="Google Shape;893;p73"/>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4" name="Google Shape;894;p73"/>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5" name="Google Shape;895;p73"/>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6" name="Google Shape;896;p73"/>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73"/>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8" name="Google Shape;898;p73"/>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 name="Google Shape;899;p73"/>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00" name="Google Shape;900;p7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01" name="Google Shape;901;p73"/>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02" name="Google Shape;902;p7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03" name="Google Shape;903;p7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04" name="Google Shape;904;p7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05" name="Google Shape;905;p7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06" name="Google Shape;906;p7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07" name="Google Shape;907;p7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08" name="Google Shape;908;p7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7"/>
        <p:cNvGrpSpPr/>
        <p:nvPr/>
      </p:nvGrpSpPr>
      <p:grpSpPr>
        <a:xfrm>
          <a:off x="0" y="0"/>
          <a:ext cx="0" cy="0"/>
          <a:chOff x="0" y="0"/>
          <a:chExt cx="0" cy="0"/>
        </a:xfrm>
      </p:grpSpPr>
      <p:sp>
        <p:nvSpPr>
          <p:cNvPr id="68" name="Google Shape;68;p4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9" name="Google Shape;69;p47" descr="A picture containing text, person, indoor, table&#10;&#10;Description automatically generated"/>
          <p:cNvPicPr preferRelativeResize="0"/>
          <p:nvPr/>
        </p:nvPicPr>
        <p:blipFill rotWithShape="1">
          <a:blip r:embed="rId2">
            <a:alphaModFix/>
          </a:blip>
          <a:srcRect/>
          <a:stretch/>
        </p:blipFill>
        <p:spPr>
          <a:xfrm>
            <a:off x="230605" y="1668803"/>
            <a:ext cx="6486175" cy="4320880"/>
          </a:xfrm>
          <a:prstGeom prst="rect">
            <a:avLst/>
          </a:prstGeom>
          <a:noFill/>
          <a:ln>
            <a:noFill/>
          </a:ln>
        </p:spPr>
      </p:pic>
      <p:sp>
        <p:nvSpPr>
          <p:cNvPr id="70" name="Google Shape;70;p47"/>
          <p:cNvSpPr/>
          <p:nvPr/>
        </p:nvSpPr>
        <p:spPr>
          <a:xfrm flipH="1">
            <a:off x="3021459" y="4573245"/>
            <a:ext cx="3808179" cy="1571145"/>
          </a:xfrm>
          <a:prstGeom prst="wedgeRoundRectCallout">
            <a:avLst>
              <a:gd name="adj1" fmla="val 67022"/>
              <a:gd name="adj2" fmla="val -5369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71" name="Google Shape;71;p47"/>
          <p:cNvSpPr/>
          <p:nvPr/>
        </p:nvSpPr>
        <p:spPr>
          <a:xfrm flipH="1">
            <a:off x="8159998" y="2966421"/>
            <a:ext cx="3801397" cy="1571144"/>
          </a:xfrm>
          <a:prstGeom prst="wedgeRoundRectCallout">
            <a:avLst>
              <a:gd name="adj1" fmla="val 106899"/>
              <a:gd name="adj2" fmla="val -4017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grpSp>
        <p:nvGrpSpPr>
          <p:cNvPr id="72" name="Google Shape;72;p47"/>
          <p:cNvGrpSpPr/>
          <p:nvPr/>
        </p:nvGrpSpPr>
        <p:grpSpPr>
          <a:xfrm flipH="1">
            <a:off x="-30396" y="6196177"/>
            <a:ext cx="12233029" cy="626185"/>
            <a:chOff x="-30396" y="6196177"/>
            <a:chExt cx="12233029" cy="626185"/>
          </a:xfrm>
        </p:grpSpPr>
        <p:pic>
          <p:nvPicPr>
            <p:cNvPr id="73" name="Google Shape;73;p47"/>
            <p:cNvPicPr preferRelativeResize="0"/>
            <p:nvPr/>
          </p:nvPicPr>
          <p:blipFill rotWithShape="1">
            <a:blip r:embed="rId3">
              <a:alphaModFix/>
            </a:blip>
            <a:srcRect/>
            <a:stretch/>
          </p:blipFill>
          <p:spPr>
            <a:xfrm>
              <a:off x="2097147" y="6246434"/>
              <a:ext cx="309930" cy="493979"/>
            </a:xfrm>
            <a:prstGeom prst="rect">
              <a:avLst/>
            </a:prstGeom>
            <a:noFill/>
            <a:ln>
              <a:noFill/>
            </a:ln>
          </p:spPr>
        </p:pic>
        <p:cxnSp>
          <p:nvCxnSpPr>
            <p:cNvPr id="74" name="Google Shape;74;p47"/>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5" name="Google Shape;75;p4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6" name="Google Shape;76;p47"/>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7" name="Google Shape;77;p4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8" name="Google Shape;78;p4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9" name="Google Shape;79;p47"/>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80" name="Google Shape;80;p47"/>
            <p:cNvPicPr preferRelativeResize="0"/>
            <p:nvPr/>
          </p:nvPicPr>
          <p:blipFill rotWithShape="1">
            <a:blip r:embed="rId5">
              <a:alphaModFix/>
            </a:blip>
            <a:srcRect/>
            <a:stretch/>
          </p:blipFill>
          <p:spPr>
            <a:xfrm>
              <a:off x="4458273" y="6324412"/>
              <a:ext cx="529889" cy="497950"/>
            </a:xfrm>
            <a:prstGeom prst="rect">
              <a:avLst/>
            </a:prstGeom>
            <a:noFill/>
            <a:ln>
              <a:noFill/>
            </a:ln>
          </p:spPr>
        </p:pic>
        <p:pic>
          <p:nvPicPr>
            <p:cNvPr id="81" name="Google Shape;81;p47"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grpSp>
      <p:sp>
        <p:nvSpPr>
          <p:cNvPr id="82" name="Google Shape;82;p47"/>
          <p:cNvSpPr/>
          <p:nvPr/>
        </p:nvSpPr>
        <p:spPr>
          <a:xfrm flipH="1">
            <a:off x="7881053" y="4623894"/>
            <a:ext cx="3801397" cy="1571144"/>
          </a:xfrm>
          <a:prstGeom prst="wedgeRoundRectCallout">
            <a:avLst>
              <a:gd name="adj1" fmla="val 101797"/>
              <a:gd name="adj2" fmla="val -91940"/>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83" name="Google Shape;83;p47"/>
          <p:cNvSpPr/>
          <p:nvPr/>
        </p:nvSpPr>
        <p:spPr>
          <a:xfrm flipH="1">
            <a:off x="7724320" y="1307808"/>
            <a:ext cx="3206776" cy="1571145"/>
          </a:xfrm>
          <a:prstGeom prst="wedgeRoundRectCallout">
            <a:avLst>
              <a:gd name="adj1" fmla="val 218023"/>
              <a:gd name="adj2" fmla="val 347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84" name="Google Shape;84;p47"/>
          <p:cNvSpPr txBox="1">
            <a:spLocks noGrp="1"/>
          </p:cNvSpPr>
          <p:nvPr>
            <p:ph type="body" idx="1"/>
          </p:nvPr>
        </p:nvSpPr>
        <p:spPr>
          <a:xfrm>
            <a:off x="1743463" y="2939667"/>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47"/>
          <p:cNvSpPr txBox="1">
            <a:spLocks noGrp="1"/>
          </p:cNvSpPr>
          <p:nvPr>
            <p:ph type="body" idx="2"/>
          </p:nvPr>
        </p:nvSpPr>
        <p:spPr>
          <a:xfrm>
            <a:off x="3610286" y="4819504"/>
            <a:ext cx="330687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47"/>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47"/>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909"/>
        <p:cNvGrpSpPr/>
        <p:nvPr/>
      </p:nvGrpSpPr>
      <p:grpSpPr>
        <a:xfrm>
          <a:off x="0" y="0"/>
          <a:ext cx="0" cy="0"/>
          <a:chOff x="0" y="0"/>
          <a:chExt cx="0" cy="0"/>
        </a:xfrm>
      </p:grpSpPr>
      <p:sp>
        <p:nvSpPr>
          <p:cNvPr id="910" name="Google Shape;910;p74"/>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911" name="Google Shape;911;p74"/>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74"/>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3" name="Google Shape;913;p7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4" name="Google Shape;914;p74"/>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15" name="Google Shape;915;p7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16" name="Google Shape;916;p7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7" name="Google Shape;917;p7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8" name="Google Shape;918;p7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19" name="Google Shape;919;p7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20" name="Google Shape;920;p7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21" name="Google Shape;921;p7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22" name="Google Shape;922;p7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23" name="Google Shape;923;p7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924" name="Google Shape;924;p74"/>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925" name="Google Shape;925;p74"/>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926" name="Google Shape;926;p74"/>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927"/>
        <p:cNvGrpSpPr/>
        <p:nvPr/>
      </p:nvGrpSpPr>
      <p:grpSpPr>
        <a:xfrm>
          <a:off x="0" y="0"/>
          <a:ext cx="0" cy="0"/>
          <a:chOff x="0" y="0"/>
          <a:chExt cx="0" cy="0"/>
        </a:xfrm>
      </p:grpSpPr>
      <p:sp>
        <p:nvSpPr>
          <p:cNvPr id="928" name="Google Shape;928;p75"/>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929" name="Google Shape;929;p75"/>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0" name="Google Shape;930;p75"/>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1" name="Google Shape;931;p7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2" name="Google Shape;932;p75"/>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33" name="Google Shape;933;p7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34" name="Google Shape;934;p7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35" name="Google Shape;935;p7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36" name="Google Shape;936;p7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37" name="Google Shape;937;p7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38" name="Google Shape;938;p7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39" name="Google Shape;939;p7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40" name="Google Shape;940;p7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41" name="Google Shape;941;p7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942" name="Google Shape;942;p75"/>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943" name="Google Shape;943;p75"/>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944" name="Google Shape;944;p75"/>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45"/>
        <p:cNvGrpSpPr/>
        <p:nvPr/>
      </p:nvGrpSpPr>
      <p:grpSpPr>
        <a:xfrm>
          <a:off x="0" y="0"/>
          <a:ext cx="0" cy="0"/>
          <a:chOff x="0" y="0"/>
          <a:chExt cx="0" cy="0"/>
        </a:xfrm>
      </p:grpSpPr>
      <p:sp>
        <p:nvSpPr>
          <p:cNvPr id="946" name="Google Shape;946;p76"/>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76"/>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76"/>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9" name="Google Shape;949;p76"/>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0" name="Google Shape;950;p76"/>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76"/>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2" name="Google Shape;952;p76"/>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3" name="Google Shape;953;p76"/>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4" name="Google Shape;954;p7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55" name="Google Shape;955;p7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6" name="Google Shape;956;p7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7" name="Google Shape;957;p7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8" name="Google Shape;958;p7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59" name="Google Shape;959;p7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60" name="Google Shape;960;p7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61" name="Google Shape;961;p7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62" name="Google Shape;962;p7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63" name="Google Shape;963;p7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964"/>
        <p:cNvGrpSpPr/>
        <p:nvPr/>
      </p:nvGrpSpPr>
      <p:grpSpPr>
        <a:xfrm>
          <a:off x="0" y="0"/>
          <a:ext cx="0" cy="0"/>
          <a:chOff x="0" y="0"/>
          <a:chExt cx="0" cy="0"/>
        </a:xfrm>
      </p:grpSpPr>
      <p:pic>
        <p:nvPicPr>
          <p:cNvPr id="965" name="Google Shape;965;p77"/>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966" name="Google Shape;966;p7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67" name="Google Shape;967;p7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8" name="Google Shape;968;p7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69" name="Google Shape;969;p7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70" name="Google Shape;970;p77"/>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971" name="Google Shape;971;p7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2" name="Google Shape;972;p7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973" name="Google Shape;973;p77"/>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974" name="Google Shape;974;p7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5" name="Google Shape;975;p77"/>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6" name="Google Shape;976;p77"/>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77"/>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8" name="Google Shape;978;p77"/>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9" name="Google Shape;979;p77"/>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77"/>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1" name="Google Shape;981;p77"/>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2" name="Google Shape;982;p77"/>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3" name="Google Shape;983;p77"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984"/>
        <p:cNvGrpSpPr/>
        <p:nvPr/>
      </p:nvGrpSpPr>
      <p:grpSpPr>
        <a:xfrm>
          <a:off x="0" y="0"/>
          <a:ext cx="0" cy="0"/>
          <a:chOff x="0" y="0"/>
          <a:chExt cx="0" cy="0"/>
        </a:xfrm>
      </p:grpSpPr>
      <p:pic>
        <p:nvPicPr>
          <p:cNvPr id="985" name="Google Shape;985;p78"/>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986" name="Google Shape;986;p7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7" name="Google Shape;987;p78"/>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88" name="Google Shape;988;p7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89" name="Google Shape;989;p7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90" name="Google Shape;990;p78"/>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991" name="Google Shape;991;p78"/>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2" name="Google Shape;992;p7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993" name="Google Shape;993;p78"/>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994" name="Google Shape;994;p7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5" name="Google Shape;995;p78"/>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6" name="Google Shape;996;p78"/>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7" name="Google Shape;997;p78"/>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8" name="Google Shape;998;p78"/>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9" name="Google Shape;999;p78"/>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0" name="Google Shape;1000;p78"/>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1" name="Google Shape;1001;p78"/>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2" name="Google Shape;1002;p78"/>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3" name="Google Shape;1003;p78"/>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4" name="Google Shape;1004;p78"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1005" name="Google Shape;1005;p78"/>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006" name="Google Shape;1006;p78"/>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007" name="Google Shape;1007;p78"/>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08"/>
        <p:cNvGrpSpPr/>
        <p:nvPr/>
      </p:nvGrpSpPr>
      <p:grpSpPr>
        <a:xfrm>
          <a:off x="0" y="0"/>
          <a:ext cx="0" cy="0"/>
          <a:chOff x="0" y="0"/>
          <a:chExt cx="0" cy="0"/>
        </a:xfrm>
      </p:grpSpPr>
      <p:pic>
        <p:nvPicPr>
          <p:cNvPr id="1009" name="Google Shape;1009;p79"/>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010" name="Google Shape;1010;p7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11" name="Google Shape;1011;p7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12" name="Google Shape;1012;p7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13" name="Google Shape;1013;p7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14" name="Google Shape;1014;p7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15" name="Google Shape;1015;p7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6" name="Google Shape;1016;p79"/>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017" name="Google Shape;1017;p7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18" name="Google Shape;1018;p7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9" name="Google Shape;1019;p79"/>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0" name="Google Shape;1020;p79"/>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021"/>
        <p:cNvGrpSpPr/>
        <p:nvPr/>
      </p:nvGrpSpPr>
      <p:grpSpPr>
        <a:xfrm>
          <a:off x="0" y="0"/>
          <a:ext cx="0" cy="0"/>
          <a:chOff x="0" y="0"/>
          <a:chExt cx="0" cy="0"/>
        </a:xfrm>
      </p:grpSpPr>
      <p:pic>
        <p:nvPicPr>
          <p:cNvPr id="1022" name="Google Shape;1022;p80"/>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023" name="Google Shape;1023;p8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4" name="Google Shape;1024;p8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25" name="Google Shape;1025;p8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26" name="Google Shape;1026;p8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7" name="Google Shape;1027;p8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28" name="Google Shape;1028;p8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29" name="Google Shape;1029;p8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30" name="Google Shape;1030;p8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31" name="Google Shape;1031;p8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2" name="Google Shape;1032;p80"/>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3" name="Google Shape;1033;p80"/>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034"/>
        <p:cNvGrpSpPr/>
        <p:nvPr/>
      </p:nvGrpSpPr>
      <p:grpSpPr>
        <a:xfrm>
          <a:off x="0" y="0"/>
          <a:ext cx="0" cy="0"/>
          <a:chOff x="0" y="0"/>
          <a:chExt cx="0" cy="0"/>
        </a:xfrm>
      </p:grpSpPr>
      <p:pic>
        <p:nvPicPr>
          <p:cNvPr id="1035" name="Google Shape;1035;p81"/>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036" name="Google Shape;1036;p8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37" name="Google Shape;1037;p8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38" name="Google Shape;1038;p8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39" name="Google Shape;1039;p8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40" name="Google Shape;1040;p8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41" name="Google Shape;1041;p8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42" name="Google Shape;1042;p8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43" name="Google Shape;1043;p8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44" name="Google Shape;1044;p8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5" name="Google Shape;1045;p81"/>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6" name="Google Shape;1046;p81"/>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7" name="Google Shape;1047;p81"/>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8" name="Google Shape;1048;p81"/>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9" name="Google Shape;1049;p81"/>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0" name="Google Shape;1050;p81"/>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1" name="Google Shape;1051;p81"/>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52"/>
        <p:cNvGrpSpPr/>
        <p:nvPr/>
      </p:nvGrpSpPr>
      <p:grpSpPr>
        <a:xfrm>
          <a:off x="0" y="0"/>
          <a:ext cx="0" cy="0"/>
          <a:chOff x="0" y="0"/>
          <a:chExt cx="0" cy="0"/>
        </a:xfrm>
      </p:grpSpPr>
      <p:pic>
        <p:nvPicPr>
          <p:cNvPr id="1053" name="Google Shape;1053;p82"/>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054" name="Google Shape;1054;p8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55" name="Google Shape;1055;p8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56" name="Google Shape;1056;p82"/>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57" name="Google Shape;1057;p82"/>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058" name="Google Shape;1058;p8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59" name="Google Shape;1059;p8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60" name="Google Shape;1060;p8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61" name="Google Shape;1061;p8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62" name="Google Shape;1062;p8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3" name="Google Shape;1063;p82"/>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64"/>
        <p:cNvGrpSpPr/>
        <p:nvPr/>
      </p:nvGrpSpPr>
      <p:grpSpPr>
        <a:xfrm>
          <a:off x="0" y="0"/>
          <a:ext cx="0" cy="0"/>
          <a:chOff x="0" y="0"/>
          <a:chExt cx="0" cy="0"/>
        </a:xfrm>
      </p:grpSpPr>
      <p:pic>
        <p:nvPicPr>
          <p:cNvPr id="1065" name="Google Shape;1065;p83"/>
          <p:cNvPicPr preferRelativeResize="0"/>
          <p:nvPr/>
        </p:nvPicPr>
        <p:blipFill rotWithShape="1">
          <a:blip r:embed="rId2">
            <a:alphaModFix/>
          </a:blip>
          <a:srcRect/>
          <a:stretch/>
        </p:blipFill>
        <p:spPr>
          <a:xfrm>
            <a:off x="2097147" y="6246434"/>
            <a:ext cx="309929" cy="493980"/>
          </a:xfrm>
          <a:prstGeom prst="rect">
            <a:avLst/>
          </a:prstGeom>
          <a:noFill/>
          <a:ln>
            <a:noFill/>
          </a:ln>
        </p:spPr>
      </p:pic>
      <p:cxnSp>
        <p:nvCxnSpPr>
          <p:cNvPr id="1066" name="Google Shape;1066;p8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67" name="Google Shape;1067;p8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68" name="Google Shape;1068;p83"/>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069" name="Google Shape;1069;p83"/>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070" name="Google Shape;1070;p8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71" name="Google Shape;1071;p8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72" name="Google Shape;1072;p8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73" name="Google Shape;1073;p8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74" name="Google Shape;1074;p8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5" name="Google Shape;1075;p83"/>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6" name="Google Shape;1076;p83"/>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8"/>
        <p:cNvGrpSpPr/>
        <p:nvPr/>
      </p:nvGrpSpPr>
      <p:grpSpPr>
        <a:xfrm>
          <a:off x="0" y="0"/>
          <a:ext cx="0" cy="0"/>
          <a:chOff x="0" y="0"/>
          <a:chExt cx="0" cy="0"/>
        </a:xfrm>
      </p:grpSpPr>
      <p:pic>
        <p:nvPicPr>
          <p:cNvPr id="89" name="Google Shape;89;p48"/>
          <p:cNvPicPr preferRelativeResize="0"/>
          <p:nvPr/>
        </p:nvPicPr>
        <p:blipFill rotWithShape="1">
          <a:blip r:embed="rId2">
            <a:alphaModFix/>
          </a:blip>
          <a:srcRect/>
          <a:stretch/>
        </p:blipFill>
        <p:spPr>
          <a:xfrm flipH="1">
            <a:off x="6432966" y="1760539"/>
            <a:ext cx="5505627" cy="4256743"/>
          </a:xfrm>
          <a:prstGeom prst="rect">
            <a:avLst/>
          </a:prstGeom>
          <a:noFill/>
          <a:ln>
            <a:noFill/>
          </a:ln>
        </p:spPr>
      </p:pic>
      <p:sp>
        <p:nvSpPr>
          <p:cNvPr id="90" name="Google Shape;90;p4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48"/>
          <p:cNvSpPr/>
          <p:nvPr/>
        </p:nvSpPr>
        <p:spPr>
          <a:xfrm flipH="1">
            <a:off x="264033" y="3054772"/>
            <a:ext cx="3801397" cy="1571144"/>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grpSp>
        <p:nvGrpSpPr>
          <p:cNvPr id="92" name="Google Shape;92;p48"/>
          <p:cNvGrpSpPr/>
          <p:nvPr/>
        </p:nvGrpSpPr>
        <p:grpSpPr>
          <a:xfrm flipH="1">
            <a:off x="-30396" y="6196177"/>
            <a:ext cx="12233029" cy="626185"/>
            <a:chOff x="-30396" y="6196177"/>
            <a:chExt cx="12233029" cy="626185"/>
          </a:xfrm>
        </p:grpSpPr>
        <p:pic>
          <p:nvPicPr>
            <p:cNvPr id="93" name="Google Shape;93;p48"/>
            <p:cNvPicPr preferRelativeResize="0"/>
            <p:nvPr/>
          </p:nvPicPr>
          <p:blipFill rotWithShape="1">
            <a:blip r:embed="rId3">
              <a:alphaModFix/>
            </a:blip>
            <a:srcRect/>
            <a:stretch/>
          </p:blipFill>
          <p:spPr>
            <a:xfrm>
              <a:off x="2097147" y="6246434"/>
              <a:ext cx="309930" cy="493979"/>
            </a:xfrm>
            <a:prstGeom prst="rect">
              <a:avLst/>
            </a:prstGeom>
            <a:noFill/>
            <a:ln>
              <a:noFill/>
            </a:ln>
          </p:spPr>
        </p:pic>
        <p:cxnSp>
          <p:nvCxnSpPr>
            <p:cNvPr id="94" name="Google Shape;94;p48"/>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5" name="Google Shape;95;p4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48"/>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4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4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9" name="Google Shape;99;p48"/>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00" name="Google Shape;100;p48"/>
            <p:cNvPicPr preferRelativeResize="0"/>
            <p:nvPr/>
          </p:nvPicPr>
          <p:blipFill rotWithShape="1">
            <a:blip r:embed="rId5">
              <a:alphaModFix/>
            </a:blip>
            <a:srcRect/>
            <a:stretch/>
          </p:blipFill>
          <p:spPr>
            <a:xfrm>
              <a:off x="4458273" y="6324412"/>
              <a:ext cx="529889" cy="497950"/>
            </a:xfrm>
            <a:prstGeom prst="rect">
              <a:avLst/>
            </a:prstGeom>
            <a:noFill/>
            <a:ln>
              <a:noFill/>
            </a:ln>
          </p:spPr>
        </p:pic>
        <p:pic>
          <p:nvPicPr>
            <p:cNvPr id="101" name="Google Shape;101;p48"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grpSp>
      <p:sp>
        <p:nvSpPr>
          <p:cNvPr id="102" name="Google Shape;102;p48"/>
          <p:cNvSpPr/>
          <p:nvPr/>
        </p:nvSpPr>
        <p:spPr>
          <a:xfrm flipH="1">
            <a:off x="2097147" y="1411024"/>
            <a:ext cx="3801397" cy="1571144"/>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03" name="Google Shape;103;p48"/>
          <p:cNvSpPr/>
          <p:nvPr/>
        </p:nvSpPr>
        <p:spPr>
          <a:xfrm flipH="1">
            <a:off x="429266" y="4682677"/>
            <a:ext cx="5789039" cy="139317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04" name="Google Shape;104;p48"/>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8"/>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8"/>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077"/>
        <p:cNvGrpSpPr/>
        <p:nvPr/>
      </p:nvGrpSpPr>
      <p:grpSpPr>
        <a:xfrm>
          <a:off x="0" y="0"/>
          <a:ext cx="0" cy="0"/>
          <a:chOff x="0" y="0"/>
          <a:chExt cx="0" cy="0"/>
        </a:xfrm>
      </p:grpSpPr>
      <p:sp>
        <p:nvSpPr>
          <p:cNvPr id="1078" name="Google Shape;1078;p84"/>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1079" name="Google Shape;1079;p84"/>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8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iteracy terms">
  <p:cSld name="literacy terms">
    <p:spTree>
      <p:nvGrpSpPr>
        <p:cNvPr id="1" name="Shape 1085"/>
        <p:cNvGrpSpPr/>
        <p:nvPr/>
      </p:nvGrpSpPr>
      <p:grpSpPr>
        <a:xfrm>
          <a:off x="0" y="0"/>
          <a:ext cx="0" cy="0"/>
          <a:chOff x="0" y="0"/>
          <a:chExt cx="0" cy="0"/>
        </a:xfrm>
      </p:grpSpPr>
      <p:sp>
        <p:nvSpPr>
          <p:cNvPr id="1086" name="Google Shape;1086;g1dc9a4e20da_0_14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7" name="Google Shape;1087;g1dc9a4e20da_0_145"/>
          <p:cNvPicPr preferRelativeResize="0"/>
          <p:nvPr/>
        </p:nvPicPr>
        <p:blipFill rotWithShape="1">
          <a:blip r:embed="rId2">
            <a:alphaModFix/>
          </a:blip>
          <a:srcRect/>
          <a:stretch/>
        </p:blipFill>
        <p:spPr>
          <a:xfrm flipH="1">
            <a:off x="9808453" y="6206803"/>
            <a:ext cx="309931" cy="493980"/>
          </a:xfrm>
          <a:prstGeom prst="rect">
            <a:avLst/>
          </a:prstGeom>
          <a:noFill/>
          <a:ln>
            <a:noFill/>
          </a:ln>
        </p:spPr>
      </p:pic>
      <p:cxnSp>
        <p:nvCxnSpPr>
          <p:cNvPr id="1088" name="Google Shape;1088;g1dc9a4e20da_0_14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9" name="Google Shape;1089;g1dc9a4e20da_0_145"/>
          <p:cNvCxnSpPr/>
          <p:nvPr/>
        </p:nvCxnSpPr>
        <p:spPr>
          <a:xfrm>
            <a:off x="7859203" y="6589975"/>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90" name="Google Shape;1090;g1dc9a4e20da_0_145"/>
          <p:cNvCxnSpPr/>
          <p:nvPr/>
        </p:nvCxnSpPr>
        <p:spPr>
          <a:xfrm>
            <a:off x="51731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91" name="Google Shape;1091;g1dc9a4e20da_0_145"/>
          <p:cNvCxnSpPr/>
          <p:nvPr/>
        </p:nvCxnSpPr>
        <p:spPr>
          <a:xfrm>
            <a:off x="2421228"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92" name="Google Shape;1092;g1dc9a4e20da_0_14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93" name="Google Shape;1093;g1dc9a4e20da_0_145"/>
          <p:cNvPicPr preferRelativeResize="0"/>
          <p:nvPr/>
        </p:nvPicPr>
        <p:blipFill rotWithShape="1">
          <a:blip r:embed="rId3">
            <a:alphaModFix/>
          </a:blip>
          <a:srcRect/>
          <a:stretch/>
        </p:blipFill>
        <p:spPr>
          <a:xfrm>
            <a:off x="1967359" y="6221541"/>
            <a:ext cx="491969" cy="536174"/>
          </a:xfrm>
          <a:prstGeom prst="rect">
            <a:avLst/>
          </a:prstGeom>
          <a:noFill/>
          <a:ln>
            <a:noFill/>
          </a:ln>
        </p:spPr>
      </p:pic>
      <p:pic>
        <p:nvPicPr>
          <p:cNvPr id="1094" name="Google Shape;1094;g1dc9a4e20da_0_145"/>
          <p:cNvPicPr preferRelativeResize="0"/>
          <p:nvPr/>
        </p:nvPicPr>
        <p:blipFill rotWithShape="1">
          <a:blip r:embed="rId4">
            <a:alphaModFix/>
          </a:blip>
          <a:srcRect/>
          <a:stretch/>
        </p:blipFill>
        <p:spPr>
          <a:xfrm flipH="1">
            <a:off x="7253432" y="6321950"/>
            <a:ext cx="529889" cy="497950"/>
          </a:xfrm>
          <a:prstGeom prst="rect">
            <a:avLst/>
          </a:prstGeom>
          <a:noFill/>
          <a:ln>
            <a:noFill/>
          </a:ln>
        </p:spPr>
      </p:pic>
      <p:pic>
        <p:nvPicPr>
          <p:cNvPr id="1095" name="Google Shape;1095;g1dc9a4e20da_0_145" descr="A picture containing vector graphics&#10;&#10;Description automatically generated"/>
          <p:cNvPicPr preferRelativeResize="0"/>
          <p:nvPr/>
        </p:nvPicPr>
        <p:blipFill rotWithShape="1">
          <a:blip r:embed="rId5">
            <a:alphaModFix/>
          </a:blip>
          <a:srcRect/>
          <a:stretch/>
        </p:blipFill>
        <p:spPr>
          <a:xfrm flipH="1">
            <a:off x="4466402" y="6165066"/>
            <a:ext cx="687747" cy="615553"/>
          </a:xfrm>
          <a:prstGeom prst="rect">
            <a:avLst/>
          </a:prstGeom>
          <a:noFill/>
          <a:ln>
            <a:noFill/>
          </a:ln>
        </p:spPr>
      </p:pic>
      <p:sp>
        <p:nvSpPr>
          <p:cNvPr id="1096" name="Google Shape;1096;g1dc9a4e20da_0_145"/>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097" name="Google Shape;1097;g1dc9a4e20da_0_145"/>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098" name="Google Shape;1098;g1dc9a4e20da_0_145"/>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099" name="Google Shape;1099;g1dc9a4e20da_0_145"/>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100" name="Google Shape;1100;g1dc9a4e20da_0_145"/>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101" name="Google Shape;1101;g1dc9a4e20da_0_145"/>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102" name="Google Shape;1102;g1dc9a4e20da_0_145"/>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103" name="Google Shape;1103;g1dc9a4e20da_0_145"/>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104"/>
        <p:cNvGrpSpPr/>
        <p:nvPr/>
      </p:nvGrpSpPr>
      <p:grpSpPr>
        <a:xfrm>
          <a:off x="0" y="0"/>
          <a:ext cx="0" cy="0"/>
          <a:chOff x="0" y="0"/>
          <a:chExt cx="0" cy="0"/>
        </a:xfrm>
      </p:grpSpPr>
      <p:sp>
        <p:nvSpPr>
          <p:cNvPr id="1105" name="Google Shape;1105;g1dc9a4e20da_0_164"/>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6" name="Google Shape;1106;g1dc9a4e20da_0_164"/>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7" name="Google Shape;1107;g1dc9a4e20da_0_16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8" name="Google Shape;1108;g1dc9a4e20da_0_164"/>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09" name="Google Shape;1109;g1dc9a4e20da_0_164"/>
          <p:cNvGrpSpPr/>
          <p:nvPr/>
        </p:nvGrpSpPr>
        <p:grpSpPr>
          <a:xfrm flipH="1">
            <a:off x="-30516" y="6196177"/>
            <a:ext cx="12233149" cy="626186"/>
            <a:chOff x="-30396" y="6196177"/>
            <a:chExt cx="12233149" cy="626186"/>
          </a:xfrm>
        </p:grpSpPr>
        <p:pic>
          <p:nvPicPr>
            <p:cNvPr id="1110" name="Google Shape;1110;g1dc9a4e20da_0_16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11" name="Google Shape;1111;g1dc9a4e20da_0_16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2" name="Google Shape;1112;g1dc9a4e20da_0_16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3" name="Google Shape;1113;g1dc9a4e20da_0_16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14" name="Google Shape;1114;g1dc9a4e20da_0_16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15" name="Google Shape;1115;g1dc9a4e20da_0_16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16" name="Google Shape;1116;g1dc9a4e20da_0_16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17" name="Google Shape;1117;g1dc9a4e20da_0_16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18" name="Google Shape;1118;g1dc9a4e20da_0_16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pic>
        <p:nvPicPr>
          <p:cNvPr id="1119" name="Google Shape;1119;g1dc9a4e20da_0_164"/>
          <p:cNvPicPr preferRelativeResize="0"/>
          <p:nvPr/>
        </p:nvPicPr>
        <p:blipFill rotWithShape="1">
          <a:blip r:embed="rId6">
            <a:alphaModFix/>
          </a:blip>
          <a:srcRect/>
          <a:stretch/>
        </p:blipFill>
        <p:spPr>
          <a:xfrm>
            <a:off x="10818600" y="1630111"/>
            <a:ext cx="735594" cy="836256"/>
          </a:xfrm>
          <a:prstGeom prst="rect">
            <a:avLst/>
          </a:prstGeom>
          <a:noFill/>
          <a:ln>
            <a:noFill/>
          </a:ln>
        </p:spPr>
      </p:pic>
      <p:pic>
        <p:nvPicPr>
          <p:cNvPr id="1120" name="Google Shape;1120;g1dc9a4e20da_0_164"/>
          <p:cNvPicPr preferRelativeResize="0"/>
          <p:nvPr/>
        </p:nvPicPr>
        <p:blipFill rotWithShape="1">
          <a:blip r:embed="rId7">
            <a:alphaModFix/>
          </a:blip>
          <a:srcRect/>
          <a:stretch/>
        </p:blipFill>
        <p:spPr>
          <a:xfrm>
            <a:off x="10818600" y="3183039"/>
            <a:ext cx="735594" cy="779602"/>
          </a:xfrm>
          <a:prstGeom prst="rect">
            <a:avLst/>
          </a:prstGeom>
          <a:noFill/>
          <a:ln>
            <a:noFill/>
          </a:ln>
        </p:spPr>
      </p:pic>
      <p:pic>
        <p:nvPicPr>
          <p:cNvPr id="1121" name="Google Shape;1121;g1dc9a4e20da_0_164"/>
          <p:cNvPicPr preferRelativeResize="0"/>
          <p:nvPr/>
        </p:nvPicPr>
        <p:blipFill rotWithShape="1">
          <a:blip r:embed="rId8">
            <a:alphaModFix/>
          </a:blip>
          <a:srcRect/>
          <a:stretch/>
        </p:blipFill>
        <p:spPr>
          <a:xfrm>
            <a:off x="10769348" y="4977591"/>
            <a:ext cx="834098" cy="704745"/>
          </a:xfrm>
          <a:prstGeom prst="rect">
            <a:avLst/>
          </a:prstGeom>
          <a:noFill/>
          <a:ln>
            <a:noFill/>
          </a:ln>
        </p:spPr>
      </p:pic>
      <p:pic>
        <p:nvPicPr>
          <p:cNvPr id="1122" name="Google Shape;1122;g1dc9a4e20da_0_164" descr="A group of people in a room&#10;&#10;Description automatically generated with low confidence"/>
          <p:cNvPicPr preferRelativeResize="0"/>
          <p:nvPr/>
        </p:nvPicPr>
        <p:blipFill rotWithShape="1">
          <a:blip r:embed="rId9">
            <a:alphaModFix/>
          </a:blip>
          <a:srcRect/>
          <a:stretch/>
        </p:blipFill>
        <p:spPr>
          <a:xfrm>
            <a:off x="1010844" y="1890885"/>
            <a:ext cx="4792050" cy="266557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23"/>
        <p:cNvGrpSpPr/>
        <p:nvPr/>
      </p:nvGrpSpPr>
      <p:grpSpPr>
        <a:xfrm>
          <a:off x="0" y="0"/>
          <a:ext cx="0" cy="0"/>
          <a:chOff x="0" y="0"/>
          <a:chExt cx="0" cy="0"/>
        </a:xfrm>
      </p:grpSpPr>
      <p:sp>
        <p:nvSpPr>
          <p:cNvPr id="1124" name="Google Shape;1124;g1dc9a4e20da_0_18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5" name="Google Shape;1125;g1dc9a4e20da_0_18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6" name="Google Shape;1126;g1dc9a4e20da_0_18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7" name="Google Shape;1127;g1dc9a4e20da_0_18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8" name="Google Shape;1128;g1dc9a4e20da_0_18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9" name="Google Shape;1129;g1dc9a4e20da_0_18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0" name="Google Shape;1130;g1dc9a4e20da_0_18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1" name="Google Shape;1131;g1dc9a4e20da_0_18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2" name="Google Shape;1132;g1dc9a4e20da_0_183"/>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1133" name="Google Shape;1133;g1dc9a4e20da_0_183"/>
          <p:cNvGrpSpPr/>
          <p:nvPr/>
        </p:nvGrpSpPr>
        <p:grpSpPr>
          <a:xfrm flipH="1">
            <a:off x="-30516" y="6196177"/>
            <a:ext cx="12233149" cy="626186"/>
            <a:chOff x="-30396" y="6196177"/>
            <a:chExt cx="12233149" cy="626186"/>
          </a:xfrm>
        </p:grpSpPr>
        <p:pic>
          <p:nvPicPr>
            <p:cNvPr id="1134" name="Google Shape;1134;g1dc9a4e20da_0_18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35" name="Google Shape;1135;g1dc9a4e20da_0_183"/>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36" name="Google Shape;1136;g1dc9a4e20da_0_18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37" name="Google Shape;1137;g1dc9a4e20da_0_18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8" name="Google Shape;1138;g1dc9a4e20da_0_18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9" name="Google Shape;1139;g1dc9a4e20da_0_18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0" name="Google Shape;1140;g1dc9a4e20da_0_18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41" name="Google Shape;1141;g1dc9a4e20da_0_18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42" name="Google Shape;1142;g1dc9a4e20da_0_18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43"/>
        <p:cNvGrpSpPr/>
        <p:nvPr/>
      </p:nvGrpSpPr>
      <p:grpSpPr>
        <a:xfrm>
          <a:off x="0" y="0"/>
          <a:ext cx="0" cy="0"/>
          <a:chOff x="0" y="0"/>
          <a:chExt cx="0" cy="0"/>
        </a:xfrm>
      </p:grpSpPr>
      <p:sp>
        <p:nvSpPr>
          <p:cNvPr id="1144" name="Google Shape;1144;g1dc9a4e20da_0_20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45" name="Google Shape;1145;g1dc9a4e20da_0_203" descr="A picture containing text, person, indoor, table&#10;&#10;Description automatically generated"/>
          <p:cNvPicPr preferRelativeResize="0"/>
          <p:nvPr/>
        </p:nvPicPr>
        <p:blipFill rotWithShape="1">
          <a:blip r:embed="rId2">
            <a:alphaModFix/>
          </a:blip>
          <a:srcRect/>
          <a:stretch/>
        </p:blipFill>
        <p:spPr>
          <a:xfrm flipH="1">
            <a:off x="230605" y="1668803"/>
            <a:ext cx="6486175" cy="4320879"/>
          </a:xfrm>
          <a:prstGeom prst="rect">
            <a:avLst/>
          </a:prstGeom>
          <a:noFill/>
          <a:ln>
            <a:noFill/>
          </a:ln>
        </p:spPr>
      </p:pic>
      <p:sp>
        <p:nvSpPr>
          <p:cNvPr id="1146" name="Google Shape;1146;g1dc9a4e20da_0_203"/>
          <p:cNvSpPr/>
          <p:nvPr/>
        </p:nvSpPr>
        <p:spPr>
          <a:xfrm flipH="1">
            <a:off x="3992013" y="4753267"/>
            <a:ext cx="3808200" cy="1571100"/>
          </a:xfrm>
          <a:prstGeom prst="wedgeRoundRectCallout">
            <a:avLst>
              <a:gd name="adj1" fmla="val 67022"/>
              <a:gd name="adj2" fmla="val -5369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147" name="Google Shape;1147;g1dc9a4e20da_0_203"/>
          <p:cNvSpPr/>
          <p:nvPr/>
        </p:nvSpPr>
        <p:spPr>
          <a:xfrm flipH="1">
            <a:off x="8160095" y="2966421"/>
            <a:ext cx="3801300" cy="1571100"/>
          </a:xfrm>
          <a:prstGeom prst="wedgeRoundRectCallout">
            <a:avLst>
              <a:gd name="adj1" fmla="val 106899"/>
              <a:gd name="adj2" fmla="val -4017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grpSp>
        <p:nvGrpSpPr>
          <p:cNvPr id="1148" name="Google Shape;1148;g1dc9a4e20da_0_203"/>
          <p:cNvGrpSpPr/>
          <p:nvPr/>
        </p:nvGrpSpPr>
        <p:grpSpPr>
          <a:xfrm flipH="1">
            <a:off x="-30516" y="6196177"/>
            <a:ext cx="12233149" cy="626185"/>
            <a:chOff x="-30396" y="6196177"/>
            <a:chExt cx="12233149" cy="626185"/>
          </a:xfrm>
        </p:grpSpPr>
        <p:pic>
          <p:nvPicPr>
            <p:cNvPr id="1149" name="Google Shape;1149;g1dc9a4e20da_0_203"/>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1150" name="Google Shape;1150;g1dc9a4e20da_0_20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51" name="Google Shape;1151;g1dc9a4e20da_0_20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52" name="Google Shape;1152;g1dc9a4e20da_0_20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53" name="Google Shape;1153;g1dc9a4e20da_0_20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54" name="Google Shape;1154;g1dc9a4e20da_0_20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55" name="Google Shape;1155;g1dc9a4e20da_0_203"/>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156" name="Google Shape;1156;g1dc9a4e20da_0_203"/>
            <p:cNvPicPr preferRelativeResize="0"/>
            <p:nvPr/>
          </p:nvPicPr>
          <p:blipFill rotWithShape="1">
            <a:blip r:embed="rId5">
              <a:alphaModFix/>
            </a:blip>
            <a:srcRect/>
            <a:stretch/>
          </p:blipFill>
          <p:spPr>
            <a:xfrm>
              <a:off x="4458273" y="6324412"/>
              <a:ext cx="529889" cy="497950"/>
            </a:xfrm>
            <a:prstGeom prst="rect">
              <a:avLst/>
            </a:prstGeom>
            <a:noFill/>
            <a:ln>
              <a:noFill/>
            </a:ln>
          </p:spPr>
        </p:pic>
        <p:pic>
          <p:nvPicPr>
            <p:cNvPr id="1157" name="Google Shape;1157;g1dc9a4e20da_0_203"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grpSp>
      <p:sp>
        <p:nvSpPr>
          <p:cNvPr id="1158" name="Google Shape;1158;g1dc9a4e20da_0_203"/>
          <p:cNvSpPr/>
          <p:nvPr/>
        </p:nvSpPr>
        <p:spPr>
          <a:xfrm flipH="1">
            <a:off x="7881150" y="4623894"/>
            <a:ext cx="3801300" cy="1571100"/>
          </a:xfrm>
          <a:prstGeom prst="wedgeRoundRectCallout">
            <a:avLst>
              <a:gd name="adj1" fmla="val 101797"/>
              <a:gd name="adj2" fmla="val -91940"/>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159" name="Google Shape;1159;g1dc9a4e20da_0_203"/>
          <p:cNvSpPr/>
          <p:nvPr/>
        </p:nvSpPr>
        <p:spPr>
          <a:xfrm flipH="1">
            <a:off x="7724396" y="1307808"/>
            <a:ext cx="3206700" cy="1571100"/>
          </a:xfrm>
          <a:prstGeom prst="wedgeRoundRectCallout">
            <a:avLst>
              <a:gd name="adj1" fmla="val 218023"/>
              <a:gd name="adj2" fmla="val 347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160" name="Google Shape;1160;g1dc9a4e20da_0_203"/>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1" name="Google Shape;1161;g1dc9a4e20da_0_203"/>
          <p:cNvSpPr txBox="1">
            <a:spLocks noGrp="1"/>
          </p:cNvSpPr>
          <p:nvPr>
            <p:ph type="body" idx="2"/>
          </p:nvPr>
        </p:nvSpPr>
        <p:spPr>
          <a:xfrm>
            <a:off x="3610286" y="4819504"/>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g1dc9a4e20da_0_203"/>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g1dc9a4e20da_0_203"/>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64"/>
        <p:cNvGrpSpPr/>
        <p:nvPr/>
      </p:nvGrpSpPr>
      <p:grpSpPr>
        <a:xfrm>
          <a:off x="0" y="0"/>
          <a:ext cx="0" cy="0"/>
          <a:chOff x="0" y="0"/>
          <a:chExt cx="0" cy="0"/>
        </a:xfrm>
      </p:grpSpPr>
      <p:pic>
        <p:nvPicPr>
          <p:cNvPr id="1165" name="Google Shape;1165;g1dc9a4e20da_0_224"/>
          <p:cNvPicPr preferRelativeResize="0"/>
          <p:nvPr/>
        </p:nvPicPr>
        <p:blipFill rotWithShape="1">
          <a:blip r:embed="rId2">
            <a:alphaModFix/>
          </a:blip>
          <a:srcRect/>
          <a:stretch/>
        </p:blipFill>
        <p:spPr>
          <a:xfrm flipH="1">
            <a:off x="6432966" y="1760539"/>
            <a:ext cx="5505627" cy="4256743"/>
          </a:xfrm>
          <a:prstGeom prst="rect">
            <a:avLst/>
          </a:prstGeom>
          <a:noFill/>
          <a:ln>
            <a:noFill/>
          </a:ln>
        </p:spPr>
      </p:pic>
      <p:sp>
        <p:nvSpPr>
          <p:cNvPr id="1166" name="Google Shape;1166;g1dc9a4e20da_0_2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7" name="Google Shape;1167;g1dc9a4e20da_0_224"/>
          <p:cNvSpPr/>
          <p:nvPr/>
        </p:nvSpPr>
        <p:spPr>
          <a:xfrm flipH="1">
            <a:off x="264130" y="3054772"/>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grpSp>
        <p:nvGrpSpPr>
          <p:cNvPr id="1168" name="Google Shape;1168;g1dc9a4e20da_0_224"/>
          <p:cNvGrpSpPr/>
          <p:nvPr/>
        </p:nvGrpSpPr>
        <p:grpSpPr>
          <a:xfrm flipH="1">
            <a:off x="-30516" y="6196177"/>
            <a:ext cx="12233149" cy="626185"/>
            <a:chOff x="-30396" y="6196177"/>
            <a:chExt cx="12233149" cy="626185"/>
          </a:xfrm>
        </p:grpSpPr>
        <p:pic>
          <p:nvPicPr>
            <p:cNvPr id="1169" name="Google Shape;1169;g1dc9a4e20da_0_224"/>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1170" name="Google Shape;1170;g1dc9a4e20da_0_2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71" name="Google Shape;1171;g1dc9a4e20da_0_22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2" name="Google Shape;1172;g1dc9a4e20da_0_2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3" name="Google Shape;1173;g1dc9a4e20da_0_22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74" name="Google Shape;1174;g1dc9a4e20da_0_2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75" name="Google Shape;1175;g1dc9a4e20da_0_224"/>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176" name="Google Shape;1176;g1dc9a4e20da_0_224"/>
            <p:cNvPicPr preferRelativeResize="0"/>
            <p:nvPr/>
          </p:nvPicPr>
          <p:blipFill rotWithShape="1">
            <a:blip r:embed="rId5">
              <a:alphaModFix/>
            </a:blip>
            <a:srcRect/>
            <a:stretch/>
          </p:blipFill>
          <p:spPr>
            <a:xfrm>
              <a:off x="4458273" y="6324412"/>
              <a:ext cx="529889" cy="497950"/>
            </a:xfrm>
            <a:prstGeom prst="rect">
              <a:avLst/>
            </a:prstGeom>
            <a:noFill/>
            <a:ln>
              <a:noFill/>
            </a:ln>
          </p:spPr>
        </p:pic>
        <p:pic>
          <p:nvPicPr>
            <p:cNvPr id="1177" name="Google Shape;1177;g1dc9a4e20da_0_224"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grpSp>
      <p:sp>
        <p:nvSpPr>
          <p:cNvPr id="1178" name="Google Shape;1178;g1dc9a4e20da_0_224"/>
          <p:cNvSpPr/>
          <p:nvPr/>
        </p:nvSpPr>
        <p:spPr>
          <a:xfrm flipH="1">
            <a:off x="2097244" y="1411024"/>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179" name="Google Shape;1179;g1dc9a4e20da_0_224"/>
          <p:cNvSpPr/>
          <p:nvPr/>
        </p:nvSpPr>
        <p:spPr>
          <a:xfrm flipH="1">
            <a:off x="429205" y="4682677"/>
            <a:ext cx="5789100" cy="13932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180" name="Google Shape;1180;g1dc9a4e20da_0_224"/>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1" name="Google Shape;1181;g1dc9a4e20da_0_224"/>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2" name="Google Shape;1182;g1dc9a4e20da_0_224"/>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83"/>
        <p:cNvGrpSpPr/>
        <p:nvPr/>
      </p:nvGrpSpPr>
      <p:grpSpPr>
        <a:xfrm>
          <a:off x="0" y="0"/>
          <a:ext cx="0" cy="0"/>
          <a:chOff x="0" y="0"/>
          <a:chExt cx="0" cy="0"/>
        </a:xfrm>
      </p:grpSpPr>
      <p:sp>
        <p:nvSpPr>
          <p:cNvPr id="1184" name="Google Shape;1184;g1dc9a4e20da_0_243"/>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5" name="Google Shape;1185;g1dc9a4e20da_0_243"/>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6" name="Google Shape;1186;g1dc9a4e20da_0_243"/>
          <p:cNvSpPr txBox="1">
            <a:spLocks noGrp="1"/>
          </p:cNvSpPr>
          <p:nvPr>
            <p:ph type="body" idx="2"/>
          </p:nvPr>
        </p:nvSpPr>
        <p:spPr>
          <a:xfrm>
            <a:off x="0" y="1657350"/>
            <a:ext cx="12192000" cy="35244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Times New Roman"/>
                <a:ea typeface="Times New Roman"/>
                <a:cs typeface="Times New Roman"/>
                <a:sym typeface="Times New Roman"/>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87" name="Google Shape;1187;g1dc9a4e20da_0_243"/>
          <p:cNvGrpSpPr/>
          <p:nvPr/>
        </p:nvGrpSpPr>
        <p:grpSpPr>
          <a:xfrm>
            <a:off x="1" y="5607273"/>
            <a:ext cx="12196128" cy="83414"/>
            <a:chOff x="-33239" y="5603791"/>
            <a:chExt cx="9147325" cy="83414"/>
          </a:xfrm>
        </p:grpSpPr>
        <p:cxnSp>
          <p:nvCxnSpPr>
            <p:cNvPr id="1188" name="Google Shape;1188;g1dc9a4e20da_0_243"/>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1189" name="Google Shape;1189;g1dc9a4e20da_0_24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195"/>
        <p:cNvGrpSpPr/>
        <p:nvPr/>
      </p:nvGrpSpPr>
      <p:grpSpPr>
        <a:xfrm>
          <a:off x="0" y="0"/>
          <a:ext cx="0" cy="0"/>
          <a:chOff x="0" y="0"/>
          <a:chExt cx="0" cy="0"/>
        </a:xfrm>
      </p:grpSpPr>
      <p:sp>
        <p:nvSpPr>
          <p:cNvPr id="1196" name="Google Shape;1196;g26d09de7f13_0_190"/>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97" name="Google Shape;1197;g26d09de7f13_0_190"/>
          <p:cNvGrpSpPr/>
          <p:nvPr/>
        </p:nvGrpSpPr>
        <p:grpSpPr>
          <a:xfrm flipH="1">
            <a:off x="308142" y="6045571"/>
            <a:ext cx="8086606" cy="626186"/>
            <a:chOff x="3847875" y="6196177"/>
            <a:chExt cx="8086606" cy="626186"/>
          </a:xfrm>
        </p:grpSpPr>
        <p:cxnSp>
          <p:nvCxnSpPr>
            <p:cNvPr id="1198" name="Google Shape;1198;g26d09de7f13_0_190"/>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99" name="Google Shape;1199;g26d09de7f13_0_190"/>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200" name="Google Shape;1200;g26d09de7f13_0_190"/>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201" name="Google Shape;1201;g26d09de7f13_0_19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202" name="Google Shape;1202;g26d09de7f13_0_190"/>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203" name="Google Shape;1203;g26d09de7f13_0_190"/>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204" name="Google Shape;1204;g26d09de7f13_0_190"/>
            <p:cNvPicPr preferRelativeResize="0"/>
            <p:nvPr/>
          </p:nvPicPr>
          <p:blipFill rotWithShape="1">
            <a:blip r:embed="rId5">
              <a:alphaModFix/>
            </a:blip>
            <a:srcRect/>
            <a:stretch/>
          </p:blipFill>
          <p:spPr>
            <a:xfrm>
              <a:off x="11442513" y="6196177"/>
              <a:ext cx="491968" cy="536174"/>
            </a:xfrm>
            <a:prstGeom prst="rect">
              <a:avLst/>
            </a:prstGeom>
            <a:noFill/>
            <a:ln>
              <a:noFill/>
            </a:ln>
          </p:spPr>
        </p:pic>
      </p:grpSp>
      <p:sp>
        <p:nvSpPr>
          <p:cNvPr id="1205" name="Google Shape;1205;g26d09de7f13_0_190"/>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Times New Roman"/>
                <a:ea typeface="Times New Roman"/>
                <a:cs typeface="Times New Roman"/>
                <a:sym typeface="Times New Roman"/>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6" name="Google Shape;1206;g26d09de7f13_0_190"/>
          <p:cNvSpPr>
            <a:spLocks noGrp="1"/>
          </p:cNvSpPr>
          <p:nvPr>
            <p:ph type="pic" idx="2"/>
          </p:nvPr>
        </p:nvSpPr>
        <p:spPr>
          <a:xfrm>
            <a:off x="457146" y="524736"/>
            <a:ext cx="2514600" cy="2935200"/>
          </a:xfrm>
          <a:prstGeom prst="rect">
            <a:avLst/>
          </a:prstGeom>
          <a:noFill/>
          <a:ln>
            <a:noFill/>
          </a:ln>
        </p:spPr>
      </p:sp>
      <p:sp>
        <p:nvSpPr>
          <p:cNvPr id="1207" name="Google Shape;1207;g26d09de7f13_0_190"/>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08"/>
        <p:cNvGrpSpPr/>
        <p:nvPr/>
      </p:nvGrpSpPr>
      <p:grpSpPr>
        <a:xfrm>
          <a:off x="0" y="0"/>
          <a:ext cx="0" cy="0"/>
          <a:chOff x="0" y="0"/>
          <a:chExt cx="0" cy="0"/>
        </a:xfrm>
      </p:grpSpPr>
      <p:sp>
        <p:nvSpPr>
          <p:cNvPr id="1209" name="Google Shape;1209;g26d09de7f13_0_17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0" name="Google Shape;1210;g26d09de7f13_0_176"/>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1" name="Google Shape;1211;g26d09de7f13_0_176"/>
          <p:cNvSpPr txBox="1">
            <a:spLocks noGrp="1"/>
          </p:cNvSpPr>
          <p:nvPr>
            <p:ph type="body" idx="2"/>
          </p:nvPr>
        </p:nvSpPr>
        <p:spPr>
          <a:xfrm>
            <a:off x="260350" y="1577974"/>
            <a:ext cx="3088500" cy="4746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2" name="Google Shape;1212;g26d09de7f13_0_176"/>
          <p:cNvSpPr txBox="1">
            <a:spLocks noGrp="1"/>
          </p:cNvSpPr>
          <p:nvPr>
            <p:ph type="body" idx="3"/>
          </p:nvPr>
        </p:nvSpPr>
        <p:spPr>
          <a:xfrm>
            <a:off x="3847875" y="2733180"/>
            <a:ext cx="2873700" cy="103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13" name="Google Shape;1213;g26d09de7f13_0_176"/>
          <p:cNvGrpSpPr/>
          <p:nvPr/>
        </p:nvGrpSpPr>
        <p:grpSpPr>
          <a:xfrm flipH="1">
            <a:off x="354867" y="6196177"/>
            <a:ext cx="8086609" cy="626185"/>
            <a:chOff x="3847875" y="6196177"/>
            <a:chExt cx="8086609" cy="626185"/>
          </a:xfrm>
        </p:grpSpPr>
        <p:cxnSp>
          <p:nvCxnSpPr>
            <p:cNvPr id="1214" name="Google Shape;1214;g26d09de7f13_0_17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15" name="Google Shape;1215;g26d09de7f13_0_17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16" name="Google Shape;1216;g26d09de7f13_0_17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17" name="Google Shape;1217;g26d09de7f13_0_17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18" name="Google Shape;1218;g26d09de7f13_0_17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19" name="Google Shape;1219;g26d09de7f13_0_17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20" name="Google Shape;1220;g26d09de7f13_0_176"/>
            <p:cNvPicPr preferRelativeResize="0"/>
            <p:nvPr/>
          </p:nvPicPr>
          <p:blipFill rotWithShape="1">
            <a:blip r:embed="rId5">
              <a:alphaModFix/>
            </a:blip>
            <a:srcRect/>
            <a:stretch/>
          </p:blipFill>
          <p:spPr>
            <a:xfrm>
              <a:off x="3847875" y="6251086"/>
              <a:ext cx="309931" cy="493980"/>
            </a:xfrm>
            <a:prstGeom prst="rect">
              <a:avLst/>
            </a:prstGeom>
            <a:noFill/>
            <a:ln>
              <a:noFill/>
            </a:ln>
          </p:spPr>
        </p:pic>
      </p:grpSp>
      <p:sp>
        <p:nvSpPr>
          <p:cNvPr id="1221" name="Google Shape;1221;g26d09de7f13_0_176"/>
          <p:cNvSpPr txBox="1">
            <a:spLocks noGrp="1"/>
          </p:cNvSpPr>
          <p:nvPr>
            <p:ph type="body" idx="4"/>
          </p:nvPr>
        </p:nvSpPr>
        <p:spPr>
          <a:xfrm>
            <a:off x="9058038" y="2733180"/>
            <a:ext cx="2873700" cy="103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 Reading tip with pic and conversation bubbles 1">
  <p:cSld name="2 Reading tip with pic and conversation bubbles 1">
    <p:spTree>
      <p:nvGrpSpPr>
        <p:cNvPr id="1" name="Shape 1222"/>
        <p:cNvGrpSpPr/>
        <p:nvPr/>
      </p:nvGrpSpPr>
      <p:grpSpPr>
        <a:xfrm>
          <a:off x="0" y="0"/>
          <a:ext cx="0" cy="0"/>
          <a:chOff x="0" y="0"/>
          <a:chExt cx="0" cy="0"/>
        </a:xfrm>
      </p:grpSpPr>
      <p:pic>
        <p:nvPicPr>
          <p:cNvPr id="1223" name="Google Shape;1223;g26d09de7f13_0_203" descr="A group of people sitting at a table&#10;&#10;Description automatically generated"/>
          <p:cNvPicPr preferRelativeResize="0"/>
          <p:nvPr/>
        </p:nvPicPr>
        <p:blipFill rotWithShape="1">
          <a:blip r:embed="rId2">
            <a:alphaModFix/>
          </a:blip>
          <a:srcRect l="13031" t="9821" r="20917" b="27809"/>
          <a:stretch/>
        </p:blipFill>
        <p:spPr>
          <a:xfrm>
            <a:off x="2066781" y="3289625"/>
            <a:ext cx="4293731" cy="2702860"/>
          </a:xfrm>
          <a:prstGeom prst="rect">
            <a:avLst/>
          </a:prstGeom>
          <a:noFill/>
          <a:ln w="22225" cap="flat" cmpd="sng">
            <a:solidFill>
              <a:srgbClr val="666666"/>
            </a:solidFill>
            <a:prstDash val="solid"/>
            <a:round/>
            <a:headEnd type="none" w="sm" len="sm"/>
            <a:tailEnd type="none" w="sm" len="sm"/>
          </a:ln>
        </p:spPr>
      </p:pic>
      <p:sp>
        <p:nvSpPr>
          <p:cNvPr id="1224" name="Google Shape;1224;g26d09de7f13_0_20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5" name="Google Shape;1225;g26d09de7f13_0_203"/>
          <p:cNvSpPr txBox="1">
            <a:spLocks noGrp="1"/>
          </p:cNvSpPr>
          <p:nvPr>
            <p:ph type="body" idx="1"/>
          </p:nvPr>
        </p:nvSpPr>
        <p:spPr>
          <a:xfrm>
            <a:off x="138545" y="227488"/>
            <a:ext cx="3200400" cy="839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6" name="Google Shape;1226;g26d09de7f13_0_203"/>
          <p:cNvSpPr txBox="1">
            <a:spLocks noGrp="1"/>
          </p:cNvSpPr>
          <p:nvPr>
            <p:ph type="body" idx="2"/>
          </p:nvPr>
        </p:nvSpPr>
        <p:spPr>
          <a:xfrm>
            <a:off x="138544" y="1343824"/>
            <a:ext cx="32004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7" name="Google Shape;1227;g26d09de7f13_0_203"/>
          <p:cNvSpPr txBox="1">
            <a:spLocks noGrp="1"/>
          </p:cNvSpPr>
          <p:nvPr>
            <p:ph type="body" idx="3"/>
          </p:nvPr>
        </p:nvSpPr>
        <p:spPr>
          <a:xfrm>
            <a:off x="138544" y="3883036"/>
            <a:ext cx="32004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28" name="Google Shape;1228;g26d09de7f13_0_203"/>
          <p:cNvGrpSpPr/>
          <p:nvPr/>
        </p:nvGrpSpPr>
        <p:grpSpPr>
          <a:xfrm flipH="1">
            <a:off x="245139" y="6196177"/>
            <a:ext cx="8086609" cy="626185"/>
            <a:chOff x="3847875" y="6196177"/>
            <a:chExt cx="8086609" cy="626185"/>
          </a:xfrm>
        </p:grpSpPr>
        <p:cxnSp>
          <p:nvCxnSpPr>
            <p:cNvPr id="1229" name="Google Shape;1229;g26d09de7f13_0_20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30" name="Google Shape;1230;g26d09de7f13_0_20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31" name="Google Shape;1231;g26d09de7f13_0_20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32" name="Google Shape;1232;g26d09de7f13_0_203"/>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233" name="Google Shape;1233;g26d09de7f13_0_203" descr="A picture containing vector graphics&#10;&#10;Description automatically generated"/>
            <p:cNvPicPr preferRelativeResize="0"/>
            <p:nvPr/>
          </p:nvPicPr>
          <p:blipFill rotWithShape="1">
            <a:blip r:embed="rId4">
              <a:alphaModFix/>
            </a:blip>
            <a:srcRect/>
            <a:stretch/>
          </p:blipFill>
          <p:spPr>
            <a:xfrm>
              <a:off x="8721174" y="6196177"/>
              <a:ext cx="687747" cy="615553"/>
            </a:xfrm>
            <a:prstGeom prst="rect">
              <a:avLst/>
            </a:prstGeom>
            <a:noFill/>
            <a:ln>
              <a:noFill/>
            </a:ln>
          </p:spPr>
        </p:pic>
        <p:pic>
          <p:nvPicPr>
            <p:cNvPr id="1234" name="Google Shape;1234;g26d09de7f13_0_203"/>
            <p:cNvPicPr preferRelativeResize="0"/>
            <p:nvPr/>
          </p:nvPicPr>
          <p:blipFill rotWithShape="1">
            <a:blip r:embed="rId5">
              <a:alphaModFix/>
            </a:blip>
            <a:srcRect/>
            <a:stretch/>
          </p:blipFill>
          <p:spPr>
            <a:xfrm>
              <a:off x="6134673" y="6324412"/>
              <a:ext cx="529889" cy="497950"/>
            </a:xfrm>
            <a:prstGeom prst="rect">
              <a:avLst/>
            </a:prstGeom>
            <a:noFill/>
            <a:ln>
              <a:noFill/>
            </a:ln>
          </p:spPr>
        </p:pic>
        <p:pic>
          <p:nvPicPr>
            <p:cNvPr id="1235" name="Google Shape;1235;g26d09de7f13_0_203"/>
            <p:cNvPicPr preferRelativeResize="0"/>
            <p:nvPr/>
          </p:nvPicPr>
          <p:blipFill rotWithShape="1">
            <a:blip r:embed="rId6">
              <a:alphaModFix/>
            </a:blip>
            <a:srcRect/>
            <a:stretch/>
          </p:blipFill>
          <p:spPr>
            <a:xfrm>
              <a:off x="3847875" y="6251086"/>
              <a:ext cx="309931" cy="493980"/>
            </a:xfrm>
            <a:prstGeom prst="rect">
              <a:avLst/>
            </a:prstGeom>
            <a:noFill/>
            <a:ln>
              <a:noFill/>
            </a:ln>
          </p:spPr>
        </p:pic>
      </p:grpSp>
      <p:sp>
        <p:nvSpPr>
          <p:cNvPr id="1236" name="Google Shape;1236;g26d09de7f13_0_203"/>
          <p:cNvSpPr txBox="1">
            <a:spLocks noGrp="1"/>
          </p:cNvSpPr>
          <p:nvPr>
            <p:ph type="body" idx="4"/>
          </p:nvPr>
        </p:nvSpPr>
        <p:spPr>
          <a:xfrm rot="-2153581">
            <a:off x="3698465" y="2197679"/>
            <a:ext cx="2558532" cy="1574988"/>
          </a:xfrm>
          <a:prstGeom prst="rect">
            <a:avLst/>
          </a:prstGeom>
          <a:noFill/>
          <a:ln>
            <a:noFill/>
          </a:ln>
        </p:spPr>
        <p:txBody>
          <a:bodyPr spcFirstLastPara="1" wrap="square" lIns="9125" tIns="9125" rIns="9125" bIns="9125"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7" name="Google Shape;1237;g26d09de7f13_0_203"/>
          <p:cNvSpPr/>
          <p:nvPr/>
        </p:nvSpPr>
        <p:spPr>
          <a:xfrm rot="949913">
            <a:off x="4759794" y="1549933"/>
            <a:ext cx="3910333" cy="2463141"/>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238" name="Google Shape;1238;g26d09de7f13_0_203"/>
          <p:cNvSpPr txBox="1">
            <a:spLocks noGrp="1"/>
          </p:cNvSpPr>
          <p:nvPr>
            <p:ph type="body" idx="5"/>
          </p:nvPr>
        </p:nvSpPr>
        <p:spPr>
          <a:xfrm rot="860453">
            <a:off x="8789257" y="1869145"/>
            <a:ext cx="2887476" cy="1828793"/>
          </a:xfrm>
          <a:prstGeom prst="rect">
            <a:avLst/>
          </a:prstGeom>
          <a:noFill/>
          <a:ln>
            <a:noFill/>
          </a:ln>
        </p:spPr>
        <p:txBody>
          <a:bodyPr spcFirstLastPara="1" wrap="square" lIns="9125" tIns="9125" rIns="9125" bIns="9125"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9" name="Google Shape;1239;g26d09de7f13_0_203"/>
          <p:cNvSpPr/>
          <p:nvPr/>
        </p:nvSpPr>
        <p:spPr>
          <a:xfrm rot="-2036101" flipH="1">
            <a:off x="-57472" y="1812681"/>
            <a:ext cx="3328065" cy="2381766"/>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240" name="Google Shape;1240;g26d09de7f13_0_203"/>
          <p:cNvSpPr txBox="1">
            <a:spLocks noGrp="1"/>
          </p:cNvSpPr>
          <p:nvPr>
            <p:ph type="body" idx="6"/>
          </p:nvPr>
        </p:nvSpPr>
        <p:spPr>
          <a:xfrm>
            <a:off x="9641043" y="5445006"/>
            <a:ext cx="2550900" cy="839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7"/>
        <p:cNvGrpSpPr/>
        <p:nvPr/>
      </p:nvGrpSpPr>
      <p:grpSpPr>
        <a:xfrm>
          <a:off x="0" y="0"/>
          <a:ext cx="0" cy="0"/>
          <a:chOff x="0" y="0"/>
          <a:chExt cx="0" cy="0"/>
        </a:xfrm>
      </p:grpSpPr>
      <p:sp>
        <p:nvSpPr>
          <p:cNvPr id="108" name="Google Shape;108;p29"/>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109" name="Google Shape;109;p29"/>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9"/>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2" name="Google Shape;112;p29"/>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29"/>
          <p:cNvGrpSpPr/>
          <p:nvPr/>
        </p:nvGrpSpPr>
        <p:grpSpPr>
          <a:xfrm flipH="1">
            <a:off x="-30396" y="6196177"/>
            <a:ext cx="12233029" cy="626186"/>
            <a:chOff x="-30396" y="6196177"/>
            <a:chExt cx="12233029" cy="626186"/>
          </a:xfrm>
        </p:grpSpPr>
        <p:pic>
          <p:nvPicPr>
            <p:cNvPr id="114" name="Google Shape;114;p29"/>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15" name="Google Shape;115;p29"/>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6" name="Google Shape;116;p2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7" name="Google Shape;117;p2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8" name="Google Shape;118;p2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9" name="Google Shape;119;p2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0" name="Google Shape;120;p2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1" name="Google Shape;121;p2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2" name="Google Shape;122;p2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pic>
        <p:nvPicPr>
          <p:cNvPr id="123" name="Google Shape;123;p29"/>
          <p:cNvPicPr preferRelativeResize="0"/>
          <p:nvPr/>
        </p:nvPicPr>
        <p:blipFill rotWithShape="1">
          <a:blip r:embed="rId6">
            <a:alphaModFix/>
          </a:blip>
          <a:srcRect/>
          <a:stretch/>
        </p:blipFill>
        <p:spPr>
          <a:xfrm>
            <a:off x="10623374" y="1666754"/>
            <a:ext cx="768146" cy="762970"/>
          </a:xfrm>
          <a:prstGeom prst="rect">
            <a:avLst/>
          </a:prstGeom>
          <a:noFill/>
          <a:ln>
            <a:noFill/>
          </a:ln>
        </p:spPr>
      </p:pic>
      <p:pic>
        <p:nvPicPr>
          <p:cNvPr id="124" name="Google Shape;124;p29"/>
          <p:cNvPicPr preferRelativeResize="0"/>
          <p:nvPr/>
        </p:nvPicPr>
        <p:blipFill rotWithShape="1">
          <a:blip r:embed="rId7">
            <a:alphaModFix/>
          </a:blip>
          <a:srcRect/>
          <a:stretch/>
        </p:blipFill>
        <p:spPr>
          <a:xfrm>
            <a:off x="10590398" y="3130840"/>
            <a:ext cx="834098" cy="884000"/>
          </a:xfrm>
          <a:prstGeom prst="rect">
            <a:avLst/>
          </a:prstGeom>
          <a:noFill/>
          <a:ln>
            <a:noFill/>
          </a:ln>
        </p:spPr>
      </p:pic>
      <p:pic>
        <p:nvPicPr>
          <p:cNvPr id="125" name="Google Shape;125;p29"/>
          <p:cNvPicPr preferRelativeResize="0"/>
          <p:nvPr/>
        </p:nvPicPr>
        <p:blipFill rotWithShape="1">
          <a:blip r:embed="rId8">
            <a:alphaModFix/>
          </a:blip>
          <a:srcRect/>
          <a:stretch/>
        </p:blipFill>
        <p:spPr>
          <a:xfrm>
            <a:off x="10590398" y="4872764"/>
            <a:ext cx="834098" cy="914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2 reading tip more options">
  <p:cSld name="1_2 reading tip more options">
    <p:spTree>
      <p:nvGrpSpPr>
        <p:cNvPr id="1" name="Shape 1241"/>
        <p:cNvGrpSpPr/>
        <p:nvPr/>
      </p:nvGrpSpPr>
      <p:grpSpPr>
        <a:xfrm>
          <a:off x="0" y="0"/>
          <a:ext cx="0" cy="0"/>
          <a:chOff x="0" y="0"/>
          <a:chExt cx="0" cy="0"/>
        </a:xfrm>
      </p:grpSpPr>
      <p:sp>
        <p:nvSpPr>
          <p:cNvPr id="1242" name="Google Shape;1242;g26d09de7f13_0_22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3" name="Google Shape;1243;g26d09de7f13_0_222"/>
          <p:cNvSpPr txBox="1">
            <a:spLocks noGrp="1"/>
          </p:cNvSpPr>
          <p:nvPr>
            <p:ph type="body" idx="1"/>
          </p:nvPr>
        </p:nvSpPr>
        <p:spPr>
          <a:xfrm>
            <a:off x="248443" y="239394"/>
            <a:ext cx="30402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4" name="Google Shape;1244;g26d09de7f13_0_222"/>
          <p:cNvSpPr txBox="1">
            <a:spLocks noGrp="1"/>
          </p:cNvSpPr>
          <p:nvPr>
            <p:ph type="body" idx="2"/>
          </p:nvPr>
        </p:nvSpPr>
        <p:spPr>
          <a:xfrm>
            <a:off x="243874" y="1023994"/>
            <a:ext cx="3040200" cy="2993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5" name="Google Shape;1245;g26d09de7f13_0_222"/>
          <p:cNvSpPr txBox="1">
            <a:spLocks noGrp="1"/>
          </p:cNvSpPr>
          <p:nvPr>
            <p:ph type="body" idx="3"/>
          </p:nvPr>
        </p:nvSpPr>
        <p:spPr>
          <a:xfrm>
            <a:off x="3790950" y="1944688"/>
            <a:ext cx="43614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46" name="Google Shape;1246;g26d09de7f13_0_222"/>
          <p:cNvGrpSpPr/>
          <p:nvPr/>
        </p:nvGrpSpPr>
        <p:grpSpPr>
          <a:xfrm flipH="1">
            <a:off x="245139" y="6196177"/>
            <a:ext cx="8086609" cy="626185"/>
            <a:chOff x="3847875" y="6196177"/>
            <a:chExt cx="8086609" cy="626185"/>
          </a:xfrm>
        </p:grpSpPr>
        <p:cxnSp>
          <p:nvCxnSpPr>
            <p:cNvPr id="1247" name="Google Shape;1247;g26d09de7f13_0_22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48" name="Google Shape;1248;g26d09de7f13_0_22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49" name="Google Shape;1249;g26d09de7f13_0_22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50" name="Google Shape;1250;g26d09de7f13_0_22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251" name="Google Shape;1251;g26d09de7f13_0_22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252" name="Google Shape;1252;g26d09de7f13_0_22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253" name="Google Shape;1253;g26d09de7f13_0_222"/>
            <p:cNvPicPr preferRelativeResize="0"/>
            <p:nvPr/>
          </p:nvPicPr>
          <p:blipFill rotWithShape="1">
            <a:blip r:embed="rId5">
              <a:alphaModFix/>
            </a:blip>
            <a:srcRect/>
            <a:stretch/>
          </p:blipFill>
          <p:spPr>
            <a:xfrm>
              <a:off x="3847875" y="6251086"/>
              <a:ext cx="309931" cy="493980"/>
            </a:xfrm>
            <a:prstGeom prst="rect">
              <a:avLst/>
            </a:prstGeom>
            <a:noFill/>
            <a:ln>
              <a:noFill/>
            </a:ln>
          </p:spPr>
        </p:pic>
      </p:grpSp>
      <p:sp>
        <p:nvSpPr>
          <p:cNvPr id="1254" name="Google Shape;1254;g26d09de7f13_0_222"/>
          <p:cNvSpPr txBox="1">
            <a:spLocks noGrp="1"/>
          </p:cNvSpPr>
          <p:nvPr>
            <p:ph type="body" idx="4"/>
          </p:nvPr>
        </p:nvSpPr>
        <p:spPr>
          <a:xfrm>
            <a:off x="8420151" y="1944688"/>
            <a:ext cx="3514200" cy="1193700"/>
          </a:xfrm>
          <a:prstGeom prst="rect">
            <a:avLst/>
          </a:prstGeom>
          <a:solidFill>
            <a:srgbClr val="96C93E"/>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3600"/>
              <a:buFont typeface="Arial"/>
              <a:buNone/>
              <a:defRPr sz="4400" b="0" i="0" u="none" strike="noStrike" cap="none">
                <a:solidFill>
                  <a:schemeClr val="dk1"/>
                </a:solidFill>
                <a:latin typeface="Times New Roman"/>
                <a:ea typeface="Times New Roman"/>
                <a:cs typeface="Times New Roman"/>
                <a:sym typeface="Times New Roman"/>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5" name="Google Shape;1255;g26d09de7f13_0_222"/>
          <p:cNvSpPr txBox="1">
            <a:spLocks noGrp="1"/>
          </p:cNvSpPr>
          <p:nvPr>
            <p:ph type="body" idx="5"/>
          </p:nvPr>
        </p:nvSpPr>
        <p:spPr>
          <a:xfrm>
            <a:off x="8433792" y="4255294"/>
            <a:ext cx="3514200" cy="1193700"/>
          </a:xfrm>
          <a:prstGeom prst="rect">
            <a:avLst/>
          </a:prstGeom>
          <a:solidFill>
            <a:srgbClr val="96C93E"/>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3600"/>
              <a:buFont typeface="Arial"/>
              <a:buNone/>
              <a:defRPr sz="4400" b="0" i="0" u="none" strike="noStrike" cap="none">
                <a:solidFill>
                  <a:schemeClr val="dk1"/>
                </a:solidFill>
                <a:latin typeface="Times New Roman"/>
                <a:ea typeface="Times New Roman"/>
                <a:cs typeface="Times New Roman"/>
                <a:sym typeface="Times New Roman"/>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6" name="Google Shape;1256;g26d09de7f13_0_222"/>
          <p:cNvSpPr>
            <a:spLocks noGrp="1"/>
          </p:cNvSpPr>
          <p:nvPr>
            <p:ph type="pic" idx="6"/>
          </p:nvPr>
        </p:nvSpPr>
        <p:spPr>
          <a:xfrm>
            <a:off x="328222" y="4123429"/>
            <a:ext cx="2871300" cy="2495100"/>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257"/>
        <p:cNvGrpSpPr/>
        <p:nvPr/>
      </p:nvGrpSpPr>
      <p:grpSpPr>
        <a:xfrm>
          <a:off x="0" y="0"/>
          <a:ext cx="0" cy="0"/>
          <a:chOff x="0" y="0"/>
          <a:chExt cx="0" cy="0"/>
        </a:xfrm>
      </p:grpSpPr>
      <p:sp>
        <p:nvSpPr>
          <p:cNvPr id="1258" name="Google Shape;1258;g26d09de7f13_0_23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9" name="Google Shape;1259;g26d09de7f13_0_238"/>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260" name="Google Shape;1260;g26d09de7f13_0_238"/>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61" name="Google Shape;1261;g26d09de7f13_0_23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2" name="Google Shape;1262;g26d09de7f13_0_238"/>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63" name="Google Shape;1263;g26d09de7f13_0_238"/>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264" name="Google Shape;1264;g26d09de7f13_0_238"/>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265" name="Google Shape;1265;g26d09de7f13_0_238"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266" name="Google Shape;1266;g26d09de7f13_0_238"/>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7" name="Google Shape;1267;g26d09de7f13_0_238"/>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8" name="Google Shape;1268;g26d09de7f13_0_238"/>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9" name="Google Shape;1269;g26d09de7f13_0_238"/>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0" name="Google Shape;1270;g26d09de7f13_0_238"/>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Reading tip with wider picture">
  <p:cSld name="2_Reading tip with wider picture">
    <p:spTree>
      <p:nvGrpSpPr>
        <p:cNvPr id="1" name="Shape 1271"/>
        <p:cNvGrpSpPr/>
        <p:nvPr/>
      </p:nvGrpSpPr>
      <p:grpSpPr>
        <a:xfrm>
          <a:off x="0" y="0"/>
          <a:ext cx="0" cy="0"/>
          <a:chOff x="0" y="0"/>
          <a:chExt cx="0" cy="0"/>
        </a:xfrm>
      </p:grpSpPr>
      <p:sp>
        <p:nvSpPr>
          <p:cNvPr id="1272" name="Google Shape;1272;g26d09de7f13_0_25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73" name="Google Shape;1273;g26d09de7f13_0_25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4" name="Google Shape;1274;g26d09de7f13_0_25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75" name="Google Shape;1275;g26d09de7f13_0_25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76" name="Google Shape;1276;g26d09de7f13_0_25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277" name="Google Shape;1277;g26d09de7f13_0_25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78" name="Google Shape;1278;g26d09de7f13_0_25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279" name="Google Shape;1279;g26d09de7f13_0_25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280" name="Google Shape;1280;g26d09de7f13_0_252"/>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Times New Roman"/>
                <a:ea typeface="Times New Roman"/>
                <a:cs typeface="Times New Roman"/>
                <a:sym typeface="Times New Roman"/>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1" name="Google Shape;1281;g26d09de7f13_0_252"/>
          <p:cNvSpPr>
            <a:spLocks noGrp="1"/>
          </p:cNvSpPr>
          <p:nvPr>
            <p:ph type="pic" idx="2"/>
          </p:nvPr>
        </p:nvSpPr>
        <p:spPr>
          <a:xfrm>
            <a:off x="8832388" y="1251284"/>
            <a:ext cx="3251700" cy="2499000"/>
          </a:xfrm>
          <a:prstGeom prst="rect">
            <a:avLst/>
          </a:prstGeom>
          <a:noFill/>
          <a:ln>
            <a:noFill/>
          </a:ln>
        </p:spPr>
      </p:sp>
      <p:sp>
        <p:nvSpPr>
          <p:cNvPr id="1282" name="Google Shape;1282;g26d09de7f13_0_252"/>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283"/>
        <p:cNvGrpSpPr/>
        <p:nvPr/>
      </p:nvGrpSpPr>
      <p:grpSpPr>
        <a:xfrm>
          <a:off x="0" y="0"/>
          <a:ext cx="0" cy="0"/>
          <a:chOff x="0" y="0"/>
          <a:chExt cx="0" cy="0"/>
        </a:xfrm>
      </p:grpSpPr>
      <p:sp>
        <p:nvSpPr>
          <p:cNvPr id="1284" name="Google Shape;1284;g26d09de7f13_0_26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85" name="Google Shape;1285;g26d09de7f13_0_264"/>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6" name="Google Shape;1286;g26d09de7f13_0_264"/>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287" name="Google Shape;1287;g26d09de7f13_0_26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88" name="Google Shape;1288;g26d09de7f13_0_264"/>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289" name="Google Shape;1289;g26d09de7f13_0_26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290" name="Google Shape;1290;g26d09de7f13_0_264"/>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291" name="Google Shape;1291;g26d09de7f13_0_264"/>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292" name="Google Shape;1292;g26d09de7f13_0_264"/>
          <p:cNvSpPr>
            <a:spLocks noGrp="1"/>
          </p:cNvSpPr>
          <p:nvPr>
            <p:ph type="pic" idx="2"/>
          </p:nvPr>
        </p:nvSpPr>
        <p:spPr>
          <a:xfrm>
            <a:off x="9209369" y="1251283"/>
            <a:ext cx="2404500" cy="2949900"/>
          </a:xfrm>
          <a:prstGeom prst="rect">
            <a:avLst/>
          </a:prstGeom>
          <a:noFill/>
          <a:ln>
            <a:noFill/>
          </a:ln>
        </p:spPr>
      </p:sp>
      <p:sp>
        <p:nvSpPr>
          <p:cNvPr id="1293" name="Google Shape;1293;g26d09de7f13_0_264"/>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4" name="Google Shape;1294;g26d09de7f13_0_264"/>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Times New Roman"/>
                <a:ea typeface="Times New Roman"/>
                <a:cs typeface="Times New Roman"/>
                <a:sym typeface="Times New Roman"/>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5" name="Google Shape;1295;g26d09de7f13_0_264"/>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96"/>
        <p:cNvGrpSpPr/>
        <p:nvPr/>
      </p:nvGrpSpPr>
      <p:grpSpPr>
        <a:xfrm>
          <a:off x="0" y="0"/>
          <a:ext cx="0" cy="0"/>
          <a:chOff x="0" y="0"/>
          <a:chExt cx="0" cy="0"/>
        </a:xfrm>
      </p:grpSpPr>
      <p:sp>
        <p:nvSpPr>
          <p:cNvPr id="1297" name="Google Shape;1297;g26d09de7f13_0_277"/>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298"/>
        <p:cNvGrpSpPr/>
        <p:nvPr/>
      </p:nvGrpSpPr>
      <p:grpSpPr>
        <a:xfrm>
          <a:off x="0" y="0"/>
          <a:ext cx="0" cy="0"/>
          <a:chOff x="0" y="0"/>
          <a:chExt cx="0" cy="0"/>
        </a:xfrm>
      </p:grpSpPr>
      <p:sp>
        <p:nvSpPr>
          <p:cNvPr id="1299" name="Google Shape;1299;g26d09de7f13_0_27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00" name="Google Shape;1300;g26d09de7f13_0_279"/>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01" name="Google Shape;1301;g26d09de7f13_0_279"/>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02" name="Google Shape;1302;g26d09de7f13_0_27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3" name="Google Shape;1303;g26d09de7f13_0_27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04" name="Google Shape;1304;g26d09de7f13_0_27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05" name="Google Shape;1305;g26d09de7f13_0_27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06" name="Google Shape;1306;g26d09de7f13_0_279"/>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07" name="Google Shape;1307;g26d09de7f13_0_279"/>
          <p:cNvSpPr>
            <a:spLocks noGrp="1"/>
          </p:cNvSpPr>
          <p:nvPr>
            <p:ph type="pic" idx="2"/>
          </p:nvPr>
        </p:nvSpPr>
        <p:spPr>
          <a:xfrm>
            <a:off x="8916576" y="1661249"/>
            <a:ext cx="2990100" cy="2715900"/>
          </a:xfrm>
          <a:prstGeom prst="rect">
            <a:avLst/>
          </a:prstGeom>
          <a:noFill/>
          <a:ln>
            <a:noFill/>
          </a:ln>
        </p:spPr>
      </p:sp>
      <p:sp>
        <p:nvSpPr>
          <p:cNvPr id="1308" name="Google Shape;1308;g26d09de7f13_0_279"/>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9" name="Google Shape;1309;g26d09de7f13_0_279"/>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0" name="Google Shape;1310;g26d09de7f13_0_279"/>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1" name="Google Shape;1311;g26d09de7f13_0_279"/>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312"/>
        <p:cNvGrpSpPr/>
        <p:nvPr/>
      </p:nvGrpSpPr>
      <p:grpSpPr>
        <a:xfrm>
          <a:off x="0" y="0"/>
          <a:ext cx="0" cy="0"/>
          <a:chOff x="0" y="0"/>
          <a:chExt cx="0" cy="0"/>
        </a:xfrm>
      </p:grpSpPr>
      <p:sp>
        <p:nvSpPr>
          <p:cNvPr id="1313" name="Google Shape;1313;g26d09de7f13_0_293"/>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14" name="Google Shape;1314;g26d09de7f13_0_29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5" name="Google Shape;1315;g26d09de7f13_0_29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6" name="Google Shape;1316;g26d09de7f13_0_29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17" name="Google Shape;1317;g26d09de7f13_0_29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18" name="Google Shape;1318;g26d09de7f13_0_29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19" name="Google Shape;1319;g26d09de7f13_0_293"/>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20" name="Google Shape;1320;g26d09de7f13_0_29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21" name="Google Shape;1321;g26d09de7f13_0_293"/>
          <p:cNvSpPr>
            <a:spLocks noGrp="1"/>
          </p:cNvSpPr>
          <p:nvPr>
            <p:ph type="pic" idx="2"/>
          </p:nvPr>
        </p:nvSpPr>
        <p:spPr>
          <a:xfrm>
            <a:off x="9093038" y="1058781"/>
            <a:ext cx="2715900" cy="2715900"/>
          </a:xfrm>
          <a:prstGeom prst="rect">
            <a:avLst/>
          </a:prstGeom>
          <a:noFill/>
          <a:ln>
            <a:noFill/>
          </a:ln>
        </p:spPr>
      </p:sp>
      <p:sp>
        <p:nvSpPr>
          <p:cNvPr id="1322" name="Google Shape;1322;g26d09de7f13_0_293"/>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3" name="Google Shape;1323;g26d09de7f13_0_293"/>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4" name="Google Shape;1324;g26d09de7f13_0_293"/>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5" name="Google Shape;1325;g26d09de7f13_0_293"/>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6" name="Google Shape;1326;g26d09de7f13_0_293"/>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7" name="Google Shape;1327;g26d09de7f13_0_293"/>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8" name="Google Shape;1328;g26d09de7f13_0_293"/>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329"/>
        <p:cNvGrpSpPr/>
        <p:nvPr/>
      </p:nvGrpSpPr>
      <p:grpSpPr>
        <a:xfrm>
          <a:off x="0" y="0"/>
          <a:ext cx="0" cy="0"/>
          <a:chOff x="0" y="0"/>
          <a:chExt cx="0" cy="0"/>
        </a:xfrm>
      </p:grpSpPr>
      <p:sp>
        <p:nvSpPr>
          <p:cNvPr id="1330" name="Google Shape;1330;g26d09de7f13_0_31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1" name="Google Shape;1331;g26d09de7f13_0_310"/>
          <p:cNvSpPr>
            <a:spLocks noGrp="1"/>
          </p:cNvSpPr>
          <p:nvPr>
            <p:ph type="pic" idx="2"/>
          </p:nvPr>
        </p:nvSpPr>
        <p:spPr>
          <a:xfrm>
            <a:off x="9510134" y="1431036"/>
            <a:ext cx="1965900" cy="3996000"/>
          </a:xfrm>
          <a:prstGeom prst="rect">
            <a:avLst/>
          </a:prstGeom>
          <a:noFill/>
          <a:ln>
            <a:noFill/>
          </a:ln>
        </p:spPr>
      </p:sp>
      <p:cxnSp>
        <p:nvCxnSpPr>
          <p:cNvPr id="1332" name="Google Shape;1332;g26d09de7f13_0_310"/>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3" name="Google Shape;1333;g26d09de7f13_0_310"/>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4" name="Google Shape;1334;g26d09de7f13_0_310"/>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35" name="Google Shape;1335;g26d09de7f13_0_31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36" name="Google Shape;1336;g26d09de7f13_0_31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37" name="Google Shape;1337;g26d09de7f13_0_310"/>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38" name="Google Shape;1338;g26d09de7f13_0_31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39" name="Google Shape;1339;g26d09de7f13_0_310"/>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0" name="Google Shape;1340;g26d09de7f13_0_310"/>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1" name="Google Shape;1341;g26d09de7f13_0_310"/>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2" name="Google Shape;1342;g26d09de7f13_0_310"/>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3" name="Google Shape;1343;g26d09de7f13_0_310"/>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4" name="Google Shape;1344;g26d09de7f13_0_310"/>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5" name="Google Shape;1345;g26d09de7f13_0_310"/>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6" name="Google Shape;1346;g26d09de7f13_0_310"/>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6"/>
        <p:cNvGrpSpPr/>
        <p:nvPr/>
      </p:nvGrpSpPr>
      <p:grpSpPr>
        <a:xfrm>
          <a:off x="0" y="0"/>
          <a:ext cx="0" cy="0"/>
          <a:chOff x="0" y="0"/>
          <a:chExt cx="0" cy="0"/>
        </a:xfrm>
      </p:grpSpPr>
      <p:sp>
        <p:nvSpPr>
          <p:cNvPr id="127" name="Google Shape;127;p30"/>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30"/>
          <p:cNvSpPr txBox="1">
            <a:spLocks noGrp="1"/>
          </p:cNvSpPr>
          <p:nvPr>
            <p:ph type="body" idx="2"/>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3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30"/>
          <p:cNvSpPr txBox="1">
            <a:spLocks noGrp="1"/>
          </p:cNvSpPr>
          <p:nvPr>
            <p:ph type="body" idx="3"/>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Times New Roman"/>
                <a:ea typeface="Times New Roman"/>
                <a:cs typeface="Times New Roman"/>
                <a:sym typeface="Times New Roman"/>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30"/>
          <p:cNvGrpSpPr/>
          <p:nvPr/>
        </p:nvGrpSpPr>
        <p:grpSpPr>
          <a:xfrm flipH="1">
            <a:off x="-30396" y="6196177"/>
            <a:ext cx="12233029" cy="626186"/>
            <a:chOff x="-30396" y="6196177"/>
            <a:chExt cx="12233029" cy="626186"/>
          </a:xfrm>
        </p:grpSpPr>
        <p:pic>
          <p:nvPicPr>
            <p:cNvPr id="132" name="Google Shape;132;p30"/>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33" name="Google Shape;133;p30"/>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34" name="Google Shape;134;p30"/>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35" name="Google Shape;135;p30"/>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36" name="Google Shape;136;p30"/>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37" name="Google Shape;137;p3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38" name="Google Shape;138;p3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9" name="Google Shape;139;p3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40" name="Google Shape;140;p3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grpSp>
      <p:pic>
        <p:nvPicPr>
          <p:cNvPr id="141" name="Google Shape;141;p30"/>
          <p:cNvPicPr preferRelativeResize="0"/>
          <p:nvPr/>
        </p:nvPicPr>
        <p:blipFill rotWithShape="1">
          <a:blip r:embed="rId6">
            <a:alphaModFix/>
          </a:blip>
          <a:srcRect/>
          <a:stretch/>
        </p:blipFill>
        <p:spPr>
          <a:xfrm>
            <a:off x="10818600" y="1630111"/>
            <a:ext cx="735594" cy="836256"/>
          </a:xfrm>
          <a:prstGeom prst="rect">
            <a:avLst/>
          </a:prstGeom>
          <a:noFill/>
          <a:ln>
            <a:noFill/>
          </a:ln>
        </p:spPr>
      </p:pic>
      <p:pic>
        <p:nvPicPr>
          <p:cNvPr id="142" name="Google Shape;142;p30"/>
          <p:cNvPicPr preferRelativeResize="0"/>
          <p:nvPr/>
        </p:nvPicPr>
        <p:blipFill rotWithShape="1">
          <a:blip r:embed="rId7">
            <a:alphaModFix/>
          </a:blip>
          <a:srcRect/>
          <a:stretch/>
        </p:blipFill>
        <p:spPr>
          <a:xfrm>
            <a:off x="10818600" y="3183039"/>
            <a:ext cx="735594" cy="779602"/>
          </a:xfrm>
          <a:prstGeom prst="rect">
            <a:avLst/>
          </a:prstGeom>
          <a:noFill/>
          <a:ln>
            <a:noFill/>
          </a:ln>
        </p:spPr>
      </p:pic>
      <p:pic>
        <p:nvPicPr>
          <p:cNvPr id="143" name="Google Shape;143;p30"/>
          <p:cNvPicPr preferRelativeResize="0"/>
          <p:nvPr/>
        </p:nvPicPr>
        <p:blipFill rotWithShape="1">
          <a:blip r:embed="rId8">
            <a:alphaModFix/>
          </a:blip>
          <a:srcRect/>
          <a:stretch/>
        </p:blipFill>
        <p:spPr>
          <a:xfrm>
            <a:off x="10769348" y="4977591"/>
            <a:ext cx="834098" cy="704745"/>
          </a:xfrm>
          <a:prstGeom prst="rect">
            <a:avLst/>
          </a:prstGeom>
          <a:noFill/>
          <a:ln>
            <a:noFill/>
          </a:ln>
        </p:spPr>
      </p:pic>
      <p:pic>
        <p:nvPicPr>
          <p:cNvPr id="144" name="Google Shape;144;p30" descr="A group of people in a room&#10;&#10;Description automatically generated with low confidence"/>
          <p:cNvPicPr preferRelativeResize="0"/>
          <p:nvPr/>
        </p:nvPicPr>
        <p:blipFill rotWithShape="1">
          <a:blip r:embed="rId9">
            <a:alphaModFix/>
          </a:blip>
          <a:srcRect/>
          <a:stretch/>
        </p:blipFill>
        <p:spPr>
          <a:xfrm>
            <a:off x="1010844" y="1890885"/>
            <a:ext cx="4792050" cy="26655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png"/><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theme" Target="../theme/theme6.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9" r:id="rId1"/>
    <p:sldLayoutId id="214748375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Google Shape;15;p28"/>
          <p:cNvSpPr/>
          <p:nvPr/>
        </p:nvSpPr>
        <p:spPr>
          <a:xfrm>
            <a:off x="0" y="-11086"/>
            <a:ext cx="12192000" cy="1273233"/>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Times New Roman"/>
              <a:ea typeface="Times New Roman"/>
              <a:cs typeface="Times New Roman"/>
              <a:sym typeface="Times New Roman"/>
            </a:endParaRPr>
          </a:p>
        </p:txBody>
      </p:sp>
      <p:cxnSp>
        <p:nvCxnSpPr>
          <p:cNvPr id="16" name="Google Shape;16;p28"/>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17" name="Google Shape;17;p28"/>
          <p:cNvPicPr preferRelativeResize="0"/>
          <p:nvPr/>
        </p:nvPicPr>
        <p:blipFill rotWithShape="1">
          <a:blip r:embed="rId10">
            <a:alphaModFix/>
          </a:blip>
          <a:srcRect/>
          <a:stretch/>
        </p:blipFill>
        <p:spPr>
          <a:xfrm>
            <a:off x="230497"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32"/>
          <p:cNvSpPr/>
          <p:nvPr/>
        </p:nvSpPr>
        <p:spPr>
          <a:xfrm>
            <a:off x="0" y="-11086"/>
            <a:ext cx="12192000" cy="1273233"/>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Times New Roman"/>
              <a:ea typeface="Times New Roman"/>
              <a:cs typeface="Times New Roman"/>
              <a:sym typeface="Times New Roman"/>
            </a:endParaRPr>
          </a:p>
        </p:txBody>
      </p:sp>
      <p:cxnSp>
        <p:nvCxnSpPr>
          <p:cNvPr id="154" name="Google Shape;154;p32"/>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155" name="Google Shape;155;p32"/>
          <p:cNvSpPr txBox="1"/>
          <p:nvPr/>
        </p:nvSpPr>
        <p:spPr>
          <a:xfrm>
            <a:off x="0" y="1"/>
            <a:ext cx="12192000" cy="1257405"/>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Times New Roman"/>
              <a:ea typeface="Times New Roman"/>
              <a:cs typeface="Times New Roman"/>
              <a:sym typeface="Times New Roman"/>
            </a:endParaRPr>
          </a:p>
        </p:txBody>
      </p:sp>
      <p:pic>
        <p:nvPicPr>
          <p:cNvPr id="156" name="Google Shape;156;p32"/>
          <p:cNvPicPr preferRelativeResize="0"/>
          <p:nvPr/>
        </p:nvPicPr>
        <p:blipFill rotWithShape="1">
          <a:blip r:embed="rId19">
            <a:alphaModFix/>
          </a:blip>
          <a:srcRect/>
          <a:stretch/>
        </p:blipFill>
        <p:spPr>
          <a:xfrm>
            <a:off x="230497"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8"/>
          <p:cNvSpPr/>
          <p:nvPr/>
        </p:nvSpPr>
        <p:spPr>
          <a:xfrm>
            <a:off x="0" y="0"/>
            <a:ext cx="3536684"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cxnSp>
        <p:nvCxnSpPr>
          <p:cNvPr id="430" name="Google Shape;430;p38"/>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431" name="Google Shape;431;p38"/>
          <p:cNvPicPr preferRelativeResize="0"/>
          <p:nvPr/>
        </p:nvPicPr>
        <p:blipFill rotWithShape="1">
          <a:blip r:embed="rId18">
            <a:alphaModFix/>
          </a:blip>
          <a:srcRect/>
          <a:stretch/>
        </p:blipFill>
        <p:spPr>
          <a:xfrm>
            <a:off x="360166" y="169846"/>
            <a:ext cx="2816352" cy="856741"/>
          </a:xfrm>
          <a:prstGeom prst="rect">
            <a:avLst/>
          </a:prstGeom>
          <a:noFill/>
          <a:ln>
            <a:noFill/>
          </a:ln>
        </p:spPr>
      </p:pic>
      <p:sp>
        <p:nvSpPr>
          <p:cNvPr id="432" name="Google Shape;432;p38"/>
          <p:cNvSpPr txBox="1">
            <a:spLocks noGrp="1"/>
          </p:cNvSpPr>
          <p:nvPr>
            <p:ph type="title"/>
          </p:nvPr>
        </p:nvSpPr>
        <p:spPr>
          <a:xfrm>
            <a:off x="6390052" y="0"/>
            <a:ext cx="5683571" cy="1577339"/>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1"/>
        <p:cNvGrpSpPr/>
        <p:nvPr/>
      </p:nvGrpSpPr>
      <p:grpSpPr>
        <a:xfrm>
          <a:off x="0" y="0"/>
          <a:ext cx="0" cy="0"/>
          <a:chOff x="0" y="0"/>
          <a:chExt cx="0" cy="0"/>
        </a:xfrm>
      </p:grpSpPr>
      <p:sp>
        <p:nvSpPr>
          <p:cNvPr id="662" name="Google Shape;662;p44"/>
          <p:cNvSpPr/>
          <p:nvPr/>
        </p:nvSpPr>
        <p:spPr>
          <a:xfrm>
            <a:off x="8655315" y="1"/>
            <a:ext cx="3536684"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cxnSp>
        <p:nvCxnSpPr>
          <p:cNvPr id="663" name="Google Shape;663;p44"/>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664" name="Google Shape;664;p44"/>
          <p:cNvSpPr txBox="1">
            <a:spLocks noGrp="1"/>
          </p:cNvSpPr>
          <p:nvPr>
            <p:ph type="title"/>
          </p:nvPr>
        </p:nvSpPr>
        <p:spPr>
          <a:xfrm>
            <a:off x="3219732" y="1"/>
            <a:ext cx="8638079"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65" name="Google Shape;665;p44"/>
          <p:cNvPicPr preferRelativeResize="0"/>
          <p:nvPr/>
        </p:nvPicPr>
        <p:blipFill rotWithShape="1">
          <a:blip r:embed="rId11">
            <a:alphaModFix/>
          </a:blip>
          <a:srcRect/>
          <a:stretch/>
        </p:blipFill>
        <p:spPr>
          <a:xfrm>
            <a:off x="334189"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3"/>
        <p:cNvGrpSpPr/>
        <p:nvPr/>
      </p:nvGrpSpPr>
      <p:grpSpPr>
        <a:xfrm>
          <a:off x="0" y="0"/>
          <a:ext cx="0" cy="0"/>
          <a:chOff x="0" y="0"/>
          <a:chExt cx="0" cy="0"/>
        </a:xfrm>
      </p:grpSpPr>
      <p:sp>
        <p:nvSpPr>
          <p:cNvPr id="784" name="Google Shape;784;p35"/>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Times New Roman"/>
              <a:ea typeface="Times New Roman"/>
              <a:cs typeface="Times New Roman"/>
              <a:sym typeface="Times New Roman"/>
            </a:endParaRPr>
          </a:p>
        </p:txBody>
      </p:sp>
      <p:cxnSp>
        <p:nvCxnSpPr>
          <p:cNvPr id="785" name="Google Shape;785;p35"/>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786" name="Google Shape;786;p35"/>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Times New Roman"/>
              <a:ea typeface="Times New Roman"/>
              <a:cs typeface="Times New Roman"/>
              <a:sym typeface="Times New Roman"/>
            </a:endParaRPr>
          </a:p>
        </p:txBody>
      </p:sp>
      <p:pic>
        <p:nvPicPr>
          <p:cNvPr id="787" name="Google Shape;787;p35"/>
          <p:cNvPicPr preferRelativeResize="0"/>
          <p:nvPr/>
        </p:nvPicPr>
        <p:blipFill rotWithShape="1">
          <a:blip r:embed="rId20">
            <a:alphaModFix/>
          </a:blip>
          <a:srcRect/>
          <a:stretch/>
        </p:blipFill>
        <p:spPr>
          <a:xfrm>
            <a:off x="274564"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1"/>
        <p:cNvGrpSpPr/>
        <p:nvPr/>
      </p:nvGrpSpPr>
      <p:grpSpPr>
        <a:xfrm>
          <a:off x="0" y="0"/>
          <a:ext cx="0" cy="0"/>
          <a:chOff x="0" y="0"/>
          <a:chExt cx="0" cy="0"/>
        </a:xfrm>
      </p:grpSpPr>
      <p:sp>
        <p:nvSpPr>
          <p:cNvPr id="1082" name="Google Shape;1082;g1dc9a4e20da_0_141"/>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Times New Roman"/>
              <a:ea typeface="Times New Roman"/>
              <a:cs typeface="Times New Roman"/>
              <a:sym typeface="Times New Roman"/>
            </a:endParaRPr>
          </a:p>
        </p:txBody>
      </p:sp>
      <p:cxnSp>
        <p:nvCxnSpPr>
          <p:cNvPr id="1083" name="Google Shape;1083;g1dc9a4e20da_0_141"/>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1084" name="Google Shape;1084;g1dc9a4e20da_0_141"/>
          <p:cNvPicPr preferRelativeResize="0"/>
          <p:nvPr/>
        </p:nvPicPr>
        <p:blipFill rotWithShape="1">
          <a:blip r:embed="rId8">
            <a:alphaModFix/>
          </a:blip>
          <a:srcRect/>
          <a:stretch/>
        </p:blipFill>
        <p:spPr>
          <a:xfrm>
            <a:off x="230497"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0"/>
        <p:cNvGrpSpPr/>
        <p:nvPr/>
      </p:nvGrpSpPr>
      <p:grpSpPr>
        <a:xfrm>
          <a:off x="0" y="0"/>
          <a:ext cx="0" cy="0"/>
          <a:chOff x="0" y="0"/>
          <a:chExt cx="0" cy="0"/>
        </a:xfrm>
      </p:grpSpPr>
      <p:sp>
        <p:nvSpPr>
          <p:cNvPr id="1191" name="Google Shape;1191;g26d09de7f13_0_171"/>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cxnSp>
        <p:nvCxnSpPr>
          <p:cNvPr id="1192" name="Google Shape;1192;g26d09de7f13_0_171"/>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193" name="Google Shape;1193;g26d09de7f13_0_171"/>
          <p:cNvSpPr txBox="1">
            <a:spLocks noGrp="1"/>
          </p:cNvSpPr>
          <p:nvPr>
            <p:ph type="title"/>
          </p:nvPr>
        </p:nvSpPr>
        <p:spPr>
          <a:xfrm>
            <a:off x="3219732"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94" name="Google Shape;1194;g26d09de7f13_0_171"/>
          <p:cNvPicPr preferRelativeResize="0"/>
          <p:nvPr/>
        </p:nvPicPr>
        <p:blipFill rotWithShape="1">
          <a:blip r:embed="rId13">
            <a:alphaModFix/>
          </a:blip>
          <a:srcRect/>
          <a:stretch/>
        </p:blipFill>
        <p:spPr>
          <a:xfrm>
            <a:off x="334189"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6yrEOI8RRJw"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ar"/>
              <a:t>Workshop guide</a:t>
            </a:r>
            <a:endParaRPr/>
          </a:p>
        </p:txBody>
      </p:sp>
      <p:sp>
        <p:nvSpPr>
          <p:cNvPr id="1400" name="Google Shape;1400;p1"/>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6FB6"/>
              </a:buClr>
              <a:buSzPts val="4400"/>
              <a:buNone/>
            </a:pPr>
            <a:r>
              <a:rPr lang="ar">
                <a:solidFill>
                  <a:srgbClr val="006FB6"/>
                </a:solidFill>
              </a:rPr>
              <a:t>Prove it</a:t>
            </a:r>
            <a:endParaRPr/>
          </a:p>
        </p:txBody>
      </p:sp>
      <p:sp>
        <p:nvSpPr>
          <p:cNvPr id="1401" name="Google Shape;1401;p1"/>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SzPts val="3600"/>
              <a:buNone/>
            </a:pPr>
            <a:r>
              <a:rPr lang="ar" sz="4000">
                <a:solidFill>
                  <a:srgbClr val="006FB6"/>
                </a:solidFill>
              </a:rPr>
              <a:t>Facilitator: </a:t>
            </a:r>
            <a:endParaRPr sz="4000"/>
          </a:p>
          <a:p>
            <a:pPr marL="914400" lvl="1" indent="-482600" algn="l" rtl="0">
              <a:lnSpc>
                <a:spcPct val="100000"/>
              </a:lnSpc>
              <a:spcBef>
                <a:spcPts val="0"/>
              </a:spcBef>
              <a:spcAft>
                <a:spcPts val="0"/>
              </a:spcAft>
              <a:buClr>
                <a:srgbClr val="006FB6"/>
              </a:buClr>
              <a:buSzPts val="4000"/>
              <a:buChar char="•"/>
            </a:pPr>
            <a:r>
              <a:rPr lang="ar" sz="4000">
                <a:solidFill>
                  <a:srgbClr val="006FB6"/>
                </a:solidFill>
                <a:latin typeface="Times New Roman"/>
                <a:ea typeface="Times New Roman"/>
                <a:cs typeface="Times New Roman"/>
                <a:sym typeface="Times New Roman"/>
              </a:rPr>
              <a:t>Read notes to prepare. See English file. </a:t>
            </a:r>
            <a:endParaRPr sz="4000">
              <a:solidFill>
                <a:srgbClr val="006FB6"/>
              </a:solidFill>
              <a:latin typeface="Times New Roman"/>
              <a:ea typeface="Times New Roman"/>
              <a:cs typeface="Times New Roman"/>
              <a:sym typeface="Times New Roman"/>
            </a:endParaRPr>
          </a:p>
          <a:p>
            <a:pPr marL="914400" lvl="1" indent="-482600" algn="l" rtl="0">
              <a:lnSpc>
                <a:spcPct val="100000"/>
              </a:lnSpc>
              <a:spcBef>
                <a:spcPts val="0"/>
              </a:spcBef>
              <a:spcAft>
                <a:spcPts val="0"/>
              </a:spcAft>
              <a:buClr>
                <a:srgbClr val="006FB6"/>
              </a:buClr>
              <a:buSzPts val="4000"/>
              <a:buChar char="•"/>
            </a:pPr>
            <a:r>
              <a:rPr lang="ar" sz="4000">
                <a:solidFill>
                  <a:srgbClr val="006FB6"/>
                </a:solidFill>
                <a:latin typeface="Times New Roman"/>
                <a:ea typeface="Times New Roman"/>
                <a:cs typeface="Times New Roman"/>
                <a:sym typeface="Times New Roman"/>
              </a:rPr>
              <a:t>Amend slides if needed.</a:t>
            </a:r>
            <a:endParaRPr sz="4000">
              <a:latin typeface="Times New Roman"/>
              <a:ea typeface="Times New Roman"/>
              <a:cs typeface="Times New Roman"/>
              <a:sym typeface="Times New Roman"/>
            </a:endParaRPr>
          </a:p>
          <a:p>
            <a:pPr marL="914400" lvl="1" indent="-482600" algn="l" rtl="0">
              <a:lnSpc>
                <a:spcPct val="100000"/>
              </a:lnSpc>
              <a:spcBef>
                <a:spcPts val="0"/>
              </a:spcBef>
              <a:spcAft>
                <a:spcPts val="0"/>
              </a:spcAft>
              <a:buClr>
                <a:srgbClr val="006FB6"/>
              </a:buClr>
              <a:buSzPts val="4000"/>
              <a:buChar char="•"/>
            </a:pPr>
            <a:r>
              <a:rPr lang="ar" sz="4000">
                <a:solidFill>
                  <a:srgbClr val="006FB6"/>
                </a:solidFill>
                <a:latin typeface="Times New Roman"/>
                <a:ea typeface="Times New Roman"/>
                <a:cs typeface="Times New Roman"/>
                <a:sym typeface="Times New Roman"/>
              </a:rPr>
              <a:t>Ready the family-facing materials.</a:t>
            </a:r>
            <a:endParaRPr sz="4000">
              <a:latin typeface="Times New Roman"/>
              <a:ea typeface="Times New Roman"/>
              <a:cs typeface="Times New Roman"/>
              <a:sym typeface="Times New Roman"/>
            </a:endParaRPr>
          </a:p>
          <a:p>
            <a:pPr marL="914400" lvl="1" indent="-482600" algn="l" rtl="0">
              <a:lnSpc>
                <a:spcPct val="100000"/>
              </a:lnSpc>
              <a:spcBef>
                <a:spcPts val="0"/>
              </a:spcBef>
              <a:spcAft>
                <a:spcPts val="0"/>
              </a:spcAft>
              <a:buClr>
                <a:srgbClr val="006FB6"/>
              </a:buClr>
              <a:buSzPts val="4000"/>
              <a:buChar char="•"/>
            </a:pPr>
            <a:r>
              <a:rPr lang="ar" sz="4000">
                <a:solidFill>
                  <a:srgbClr val="006FB6"/>
                </a:solidFill>
                <a:latin typeface="Times New Roman"/>
                <a:ea typeface="Times New Roman"/>
                <a:cs typeface="Times New Roman"/>
                <a:sym typeface="Times New Roman"/>
              </a:rPr>
              <a:t>Display slide 2 as families arrive.</a:t>
            </a:r>
            <a:endParaRPr sz="4000">
              <a:solidFill>
                <a:srgbClr val="006FB6"/>
              </a:solidFill>
              <a:latin typeface="Times New Roman"/>
              <a:ea typeface="Times New Roman"/>
              <a:cs typeface="Times New Roman"/>
              <a:sym typeface="Times New Roman"/>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5"/>
          <p:cNvSpPr txBox="1">
            <a:spLocks noGrp="1"/>
          </p:cNvSpPr>
          <p:nvPr>
            <p:ph type="title"/>
          </p:nvPr>
        </p:nvSpPr>
        <p:spPr>
          <a:xfrm>
            <a:off x="2660383" y="227488"/>
            <a:ext cx="5683500" cy="1577400"/>
          </a:xfrm>
          <a:prstGeom prst="rect">
            <a:avLst/>
          </a:prstGeom>
          <a:noFill/>
          <a:ln>
            <a:noFill/>
          </a:ln>
        </p:spPr>
        <p:txBody>
          <a:bodyPr spcFirstLastPara="1" wrap="square" lIns="274300" tIns="45700" rIns="91425" bIns="45700" anchor="ctr" anchorCtr="0">
            <a:normAutofit/>
          </a:bodyPr>
          <a:lstStyle/>
          <a:p>
            <a:pPr marL="0" lvl="0" indent="0" algn="r" rtl="1">
              <a:lnSpc>
                <a:spcPct val="100000"/>
              </a:lnSpc>
              <a:spcBef>
                <a:spcPts val="0"/>
              </a:spcBef>
              <a:spcAft>
                <a:spcPts val="0"/>
              </a:spcAft>
              <a:buClr>
                <a:srgbClr val="006FB6"/>
              </a:buClr>
              <a:buSzPts val="4000"/>
              <a:buFont typeface="Arial"/>
              <a:buNone/>
            </a:pPr>
            <a:r>
              <a:rPr lang="ar" sz="4000" b="1" i="0" u="none">
                <a:solidFill>
                  <a:srgbClr val="006FB6"/>
                </a:solidFill>
              </a:rPr>
              <a:t>قل تفاصيل تطابق فكرتك</a:t>
            </a:r>
            <a:endParaRPr/>
          </a:p>
        </p:txBody>
      </p:sp>
      <p:sp>
        <p:nvSpPr>
          <p:cNvPr id="1490" name="Google Shape;1490;p15"/>
          <p:cNvSpPr txBox="1">
            <a:spLocks noGrp="1"/>
          </p:cNvSpPr>
          <p:nvPr>
            <p:ph type="body" idx="1"/>
          </p:nvPr>
        </p:nvSpPr>
        <p:spPr>
          <a:xfrm>
            <a:off x="8694600" y="320762"/>
            <a:ext cx="3497400" cy="549300"/>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rgbClr val="006FB6"/>
              </a:buClr>
              <a:buSzPts val="4000"/>
              <a:buNone/>
            </a:pPr>
            <a:r>
              <a:rPr lang="ar" sz="4000" b="1" i="0" u="none">
                <a:solidFill>
                  <a:srgbClr val="006FB6"/>
                </a:solidFill>
              </a:rPr>
              <a:t>مثال</a:t>
            </a:r>
            <a:endParaRPr/>
          </a:p>
        </p:txBody>
      </p:sp>
      <p:sp>
        <p:nvSpPr>
          <p:cNvPr id="1491" name="Google Shape;1491;p15"/>
          <p:cNvSpPr txBox="1">
            <a:spLocks noGrp="1"/>
          </p:cNvSpPr>
          <p:nvPr>
            <p:ph type="body" idx="2"/>
          </p:nvPr>
        </p:nvSpPr>
        <p:spPr>
          <a:xfrm>
            <a:off x="8924850" y="1077262"/>
            <a:ext cx="3036900" cy="22623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006FB6"/>
              </a:buClr>
              <a:buSzPts val="2800"/>
              <a:buNone/>
            </a:pPr>
            <a:r>
              <a:rPr lang="ar" b="1" i="0" u="none">
                <a:solidFill>
                  <a:srgbClr val="006FB6"/>
                </a:solidFill>
              </a:rPr>
              <a:t>الطفل: </a:t>
            </a:r>
            <a:r>
              <a:rPr lang="ar" b="0" i="0" u="none">
                <a:solidFill>
                  <a:srgbClr val="006FB6"/>
                </a:solidFill>
              </a:rPr>
              <a:t>"أعرف لماذا يسمى هذا الكتاب "The Goose Who Likes to Swim" (الإوزة التي تحب السباحة).  </a:t>
            </a:r>
            <a:endParaRPr b="1">
              <a:solidFill>
                <a:schemeClr val="lt1"/>
              </a:solidFill>
            </a:endParaRPr>
          </a:p>
          <a:p>
            <a:pPr marL="0" lvl="0" indent="0" algn="r" rtl="1">
              <a:lnSpc>
                <a:spcPct val="90000"/>
              </a:lnSpc>
              <a:spcBef>
                <a:spcPts val="1000"/>
              </a:spcBef>
              <a:spcAft>
                <a:spcPts val="0"/>
              </a:spcAft>
              <a:buClr>
                <a:srgbClr val="006FB6"/>
              </a:buClr>
              <a:buSzPts val="2800"/>
              <a:buNone/>
            </a:pPr>
            <a:r>
              <a:rPr lang="ar" b="1" i="0" u="none">
                <a:solidFill>
                  <a:srgbClr val="006FB6"/>
                </a:solidFill>
              </a:rPr>
              <a:t>الشخص البالغ: </a:t>
            </a:r>
            <a:r>
              <a:rPr lang="ar" b="0" i="0" u="none">
                <a:solidFill>
                  <a:srgbClr val="006FB6"/>
                </a:solidFill>
              </a:rPr>
              <a:t>"رائع! أخبرني بالمزيد عن ذلك."</a:t>
            </a:r>
            <a:endParaRPr/>
          </a:p>
        </p:txBody>
      </p:sp>
      <p:sp>
        <p:nvSpPr>
          <p:cNvPr id="1492" name="Google Shape;1492;p15"/>
          <p:cNvSpPr txBox="1">
            <a:spLocks noGrp="1"/>
          </p:cNvSpPr>
          <p:nvPr>
            <p:ph type="body" idx="3"/>
          </p:nvPr>
        </p:nvSpPr>
        <p:spPr>
          <a:xfrm>
            <a:off x="8952017" y="4472638"/>
            <a:ext cx="3036900" cy="22623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006FB6"/>
              </a:buClr>
              <a:buSzPts val="2800"/>
              <a:buNone/>
            </a:pPr>
            <a:r>
              <a:rPr lang="ar" b="1" i="0" u="none">
                <a:solidFill>
                  <a:srgbClr val="006FB6"/>
                </a:solidFill>
              </a:rPr>
              <a:t>الطفل: </a:t>
            </a:r>
            <a:r>
              <a:rPr lang="ar" b="0" i="0" u="none">
                <a:solidFill>
                  <a:srgbClr val="006FB6"/>
                </a:solidFill>
              </a:rPr>
              <a:t>"حسنًا، ويب تحب السباحة. لذلك لا بد أن الأمر يتعلق بويب".</a:t>
            </a:r>
            <a:endParaRPr>
              <a:solidFill>
                <a:srgbClr val="006FB6"/>
              </a:solidFill>
            </a:endParaRPr>
          </a:p>
          <a:p>
            <a:pPr marL="228600" lvl="0" indent="-50800" algn="r" rtl="1">
              <a:lnSpc>
                <a:spcPct val="90000"/>
              </a:lnSpc>
              <a:spcBef>
                <a:spcPts val="1000"/>
              </a:spcBef>
              <a:spcAft>
                <a:spcPts val="0"/>
              </a:spcAft>
              <a:buClr>
                <a:srgbClr val="0771BA"/>
              </a:buClr>
              <a:buSzPts val="2800"/>
              <a:buNone/>
            </a:pPr>
            <a:endParaRPr/>
          </a:p>
        </p:txBody>
      </p:sp>
      <p:sp>
        <p:nvSpPr>
          <p:cNvPr id="1493" name="Google Shape;1493;p15"/>
          <p:cNvSpPr txBox="1">
            <a:spLocks noGrp="1"/>
          </p:cNvSpPr>
          <p:nvPr>
            <p:ph type="body" idx="4"/>
          </p:nvPr>
        </p:nvSpPr>
        <p:spPr>
          <a:xfrm>
            <a:off x="203083" y="1572562"/>
            <a:ext cx="8140800" cy="41544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rgbClr val="006FB6"/>
              </a:buClr>
              <a:buSzPts val="3200"/>
              <a:buNone/>
            </a:pPr>
            <a:r>
              <a:rPr lang="ar" sz="3200" b="0" i="0" u="none"/>
              <a:t>إن مطالبة طفلك بإعطاء تفاصيل تساعده على فهم كيفية توافق أجزاء النص معًا.</a:t>
            </a:r>
            <a:endParaRPr/>
          </a:p>
          <a:p>
            <a:pPr marL="685800" lvl="1" indent="-228600" algn="r" rtl="1">
              <a:lnSpc>
                <a:spcPct val="90000"/>
              </a:lnSpc>
              <a:spcBef>
                <a:spcPts val="500"/>
              </a:spcBef>
              <a:spcAft>
                <a:spcPts val="0"/>
              </a:spcAft>
              <a:buClr>
                <a:srgbClr val="006FB6"/>
              </a:buClr>
              <a:buSzPts val="3200"/>
              <a:buFont typeface="Calibri"/>
              <a:buChar char="•"/>
            </a:pPr>
            <a:r>
              <a:rPr lang="ar" sz="3200" b="0" i="0" u="none">
                <a:latin typeface="Times New Roman"/>
                <a:ea typeface="Times New Roman"/>
                <a:cs typeface="Times New Roman"/>
                <a:sym typeface="Times New Roman"/>
              </a:rPr>
              <a:t>هذا مثير للاهتمام. كيف تعرف ذلك؟</a:t>
            </a:r>
            <a:endParaRPr>
              <a:latin typeface="Times New Roman"/>
              <a:ea typeface="Times New Roman"/>
              <a:cs typeface="Times New Roman"/>
              <a:sym typeface="Times New Roman"/>
            </a:endParaRPr>
          </a:p>
          <a:p>
            <a:pPr marL="685800" lvl="1" indent="-228600" algn="r" rtl="1">
              <a:lnSpc>
                <a:spcPct val="90000"/>
              </a:lnSpc>
              <a:spcBef>
                <a:spcPts val="500"/>
              </a:spcBef>
              <a:spcAft>
                <a:spcPts val="0"/>
              </a:spcAft>
              <a:buClr>
                <a:srgbClr val="006FB6"/>
              </a:buClr>
              <a:buSzPts val="3200"/>
              <a:buFont typeface="Calibri"/>
              <a:buChar char="•"/>
            </a:pPr>
            <a:r>
              <a:rPr lang="ar" sz="3200" b="0" i="0" u="none">
                <a:latin typeface="Times New Roman"/>
                <a:ea typeface="Times New Roman"/>
                <a:cs typeface="Times New Roman"/>
                <a:sym typeface="Times New Roman"/>
              </a:rPr>
              <a:t>قل المزيد.</a:t>
            </a:r>
            <a:endParaRPr>
              <a:latin typeface="Times New Roman"/>
              <a:ea typeface="Times New Roman"/>
              <a:cs typeface="Times New Roman"/>
              <a:sym typeface="Times New Roman"/>
            </a:endParaRPr>
          </a:p>
          <a:p>
            <a:pPr marL="685800" lvl="1" indent="-228600" algn="r" rtl="1">
              <a:lnSpc>
                <a:spcPct val="90000"/>
              </a:lnSpc>
              <a:spcBef>
                <a:spcPts val="500"/>
              </a:spcBef>
              <a:spcAft>
                <a:spcPts val="0"/>
              </a:spcAft>
              <a:buClr>
                <a:srgbClr val="006FB6"/>
              </a:buClr>
              <a:buSzPts val="3200"/>
              <a:buFont typeface="Calibri"/>
              <a:buChar char="•"/>
            </a:pPr>
            <a:r>
              <a:rPr lang="ar" sz="3200" b="0" i="0" u="none">
                <a:latin typeface="Times New Roman"/>
                <a:ea typeface="Times New Roman"/>
                <a:cs typeface="Times New Roman"/>
                <a:sym typeface="Times New Roman"/>
              </a:rPr>
              <a:t>هذه فكرة رائعة. ما هي بعض التفاصيل التي جعلتك تفكر في تلك الفكرة؟</a:t>
            </a:r>
            <a:endParaRPr>
              <a:latin typeface="Times New Roman"/>
              <a:ea typeface="Times New Roman"/>
              <a:cs typeface="Times New Roman"/>
              <a:sym typeface="Times New Roman"/>
            </a:endParaRPr>
          </a:p>
          <a:p>
            <a:pPr marL="228600" lvl="0" indent="-50800" algn="r" rtl="1">
              <a:lnSpc>
                <a:spcPct val="90000"/>
              </a:lnSpc>
              <a:spcBef>
                <a:spcPts val="1000"/>
              </a:spcBef>
              <a:spcAft>
                <a:spcPts val="0"/>
              </a:spcAft>
              <a:buClr>
                <a:srgbClr val="006FB6"/>
              </a:buClr>
              <a:buSzPts val="2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r" rtl="1">
              <a:lnSpc>
                <a:spcPct val="90000"/>
              </a:lnSpc>
              <a:spcBef>
                <a:spcPts val="0"/>
              </a:spcBef>
              <a:spcAft>
                <a:spcPts val="0"/>
              </a:spcAft>
              <a:buClr>
                <a:srgbClr val="006FB6"/>
              </a:buClr>
              <a:buSzPts val="5400"/>
              <a:buFont typeface="Arial"/>
              <a:buNone/>
            </a:pPr>
            <a:r>
              <a:rPr lang="ar" sz="5400" b="1" i="0" u="none"/>
              <a:t>ابحث عن الصور/ الكلمات</a:t>
            </a:r>
            <a:endParaRPr/>
          </a:p>
        </p:txBody>
      </p:sp>
      <p:sp>
        <p:nvSpPr>
          <p:cNvPr id="1499" name="Google Shape;1499;p16"/>
          <p:cNvSpPr txBox="1">
            <a:spLocks noGrp="1"/>
          </p:cNvSpPr>
          <p:nvPr>
            <p:ph type="body" idx="2"/>
          </p:nvPr>
        </p:nvSpPr>
        <p:spPr>
          <a:xfrm>
            <a:off x="460785" y="1692275"/>
            <a:ext cx="6886500" cy="4329300"/>
          </a:xfrm>
          <a:prstGeom prst="rect">
            <a:avLst/>
          </a:prstGeom>
          <a:noFill/>
          <a:ln>
            <a:noFill/>
          </a:ln>
        </p:spPr>
        <p:txBody>
          <a:bodyPr spcFirstLastPara="1" wrap="square" lIns="91425" tIns="45700" rIns="91425" bIns="45700" anchor="ctr" anchorCtr="0">
            <a:noAutofit/>
          </a:bodyPr>
          <a:lstStyle/>
          <a:p>
            <a:pPr marL="228600" lvl="0" indent="-228600" algn="r" rtl="1">
              <a:lnSpc>
                <a:spcPct val="90000"/>
              </a:lnSpc>
              <a:spcBef>
                <a:spcPts val="0"/>
              </a:spcBef>
              <a:spcAft>
                <a:spcPts val="0"/>
              </a:spcAft>
              <a:buClr>
                <a:srgbClr val="006FB6"/>
              </a:buClr>
              <a:buSzPts val="2800"/>
              <a:buChar char="•"/>
            </a:pPr>
            <a:r>
              <a:rPr lang="ar" sz="2800" b="1" i="0" u="none"/>
              <a:t>الشخص البالغ: </a:t>
            </a:r>
            <a:r>
              <a:rPr lang="ar" sz="2800" b="0" i="0" u="none"/>
              <a:t>"هل يمكنك إثبات ذلك لي؟ أرني في الكتاب أين أتيت بتلك الفكرة."</a:t>
            </a:r>
            <a:endParaRPr/>
          </a:p>
          <a:p>
            <a:pPr marL="228600" lvl="0" indent="-228600" algn="r" rtl="1">
              <a:lnSpc>
                <a:spcPct val="90000"/>
              </a:lnSpc>
              <a:spcBef>
                <a:spcPts val="1000"/>
              </a:spcBef>
              <a:spcAft>
                <a:spcPts val="0"/>
              </a:spcAft>
              <a:buClr>
                <a:srgbClr val="006FB6"/>
              </a:buClr>
              <a:buSzPts val="2800"/>
              <a:buChar char="•"/>
            </a:pPr>
            <a:r>
              <a:rPr lang="ar" sz="2800" b="1" i="0" u="none"/>
              <a:t>الطفل: </a:t>
            </a:r>
            <a:r>
              <a:rPr lang="ar" sz="2800" b="0" i="0" u="none"/>
              <a:t>"يذكر الكتاب هنا في هذه الجملة أن ويب يحب السباحة".</a:t>
            </a:r>
            <a:endParaRPr/>
          </a:p>
          <a:p>
            <a:pPr marL="228600" lvl="0" indent="-228600" algn="r" rtl="1">
              <a:lnSpc>
                <a:spcPct val="90000"/>
              </a:lnSpc>
              <a:spcBef>
                <a:spcPts val="1000"/>
              </a:spcBef>
              <a:spcAft>
                <a:spcPts val="0"/>
              </a:spcAft>
              <a:buClr>
                <a:srgbClr val="006FB6"/>
              </a:buClr>
              <a:buSzPts val="2800"/>
              <a:buChar char="•"/>
            </a:pPr>
            <a:r>
              <a:rPr lang="ar" sz="2800" b="1" i="0" u="none"/>
              <a:t>الشخص البالغ: </a:t>
            </a:r>
            <a:r>
              <a:rPr lang="ar" sz="2800" b="0" i="0" u="none"/>
              <a:t>"أتساءل أي أوزة صغيرة هي ويب. أتساءل عما إذا كان سوف يسبح في تلك البركة. لنتابع القراءة." </a:t>
            </a:r>
            <a:endParaRPr/>
          </a:p>
          <a:p>
            <a:pPr marL="0" lvl="0" indent="0" algn="r" rtl="1">
              <a:lnSpc>
                <a:spcPct val="90000"/>
              </a:lnSpc>
              <a:spcBef>
                <a:spcPts val="1000"/>
              </a:spcBef>
              <a:spcAft>
                <a:spcPts val="0"/>
              </a:spcAft>
              <a:buClr>
                <a:srgbClr val="006FB6"/>
              </a:buClr>
              <a:buSzPts val="2800"/>
              <a:buNone/>
            </a:pPr>
            <a:r>
              <a:rPr lang="ar" sz="2800" b="0" i="0" u="none"/>
              <a:t>إن مطالبة طفلك بإثبات ذلك بالصور أو الكلمات من القصة يمكن أن يساعده في العودة إلى المسار الصحيح.</a:t>
            </a:r>
            <a:endParaRPr sz="2800" i="1"/>
          </a:p>
        </p:txBody>
      </p:sp>
      <p:pic>
        <p:nvPicPr>
          <p:cNvPr id="1500" name="Google Shape;1500;p16" descr="طائر يقف فوق حقل مغطى بالعشب&#10;&#10;يُستحدث الوصف تلقائيًا"/>
          <p:cNvPicPr preferRelativeResize="0">
            <a:picLocks noGrp="1"/>
          </p:cNvPicPr>
          <p:nvPr>
            <p:ph type="body" idx="1"/>
          </p:nvPr>
        </p:nvPicPr>
        <p:blipFill rotWithShape="1">
          <a:blip r:embed="rId3">
            <a:alphaModFix/>
          </a:blip>
          <a:srcRect/>
          <a:stretch/>
        </p:blipFill>
        <p:spPr>
          <a:xfrm>
            <a:off x="8188365" y="1840175"/>
            <a:ext cx="3447600" cy="4067100"/>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7"/>
          <p:cNvSpPr txBox="1">
            <a:spLocks noGrp="1"/>
          </p:cNvSpPr>
          <p:nvPr>
            <p:ph type="ctrTitle"/>
          </p:nvPr>
        </p:nvSpPr>
        <p:spPr>
          <a:xfrm>
            <a:off x="4072874" y="-5297"/>
            <a:ext cx="6844519" cy="1193700"/>
          </a:xfrm>
          <a:prstGeom prst="rect">
            <a:avLst/>
          </a:prstGeom>
          <a:noFill/>
          <a:ln>
            <a:noFill/>
          </a:ln>
        </p:spPr>
        <p:txBody>
          <a:bodyPr spcFirstLastPara="1" wrap="square" lIns="274300" tIns="45700" rIns="91425" bIns="45700" anchor="ctr" anchorCtr="0">
            <a:noAutofit/>
          </a:bodyPr>
          <a:lstStyle/>
          <a:p>
            <a:pPr marL="0" lvl="0" indent="0" algn="r" rtl="1">
              <a:lnSpc>
                <a:spcPct val="90000"/>
              </a:lnSpc>
              <a:spcBef>
                <a:spcPts val="0"/>
              </a:spcBef>
              <a:spcAft>
                <a:spcPts val="0"/>
              </a:spcAft>
              <a:buClr>
                <a:srgbClr val="006FB6"/>
              </a:buClr>
              <a:buSzPts val="5000"/>
              <a:buFont typeface="Calibri"/>
              <a:buNone/>
            </a:pPr>
            <a:r>
              <a:rPr lang="ar" sz="4000" b="1" i="0" u="none"/>
              <a:t>القراءة = محادثة (من مرحلة الروضة إلى الصف الأول)</a:t>
            </a:r>
            <a:endParaRPr sz="4000"/>
          </a:p>
        </p:txBody>
      </p:sp>
      <p:sp>
        <p:nvSpPr>
          <p:cNvPr id="1506" name="Google Shape;1506;p17"/>
          <p:cNvSpPr txBox="1">
            <a:spLocks noGrp="1"/>
          </p:cNvSpPr>
          <p:nvPr>
            <p:ph type="body" idx="1"/>
          </p:nvPr>
        </p:nvSpPr>
        <p:spPr>
          <a:xfrm>
            <a:off x="8193438" y="3120082"/>
            <a:ext cx="3488018" cy="1236061"/>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006FB6"/>
              </a:buClr>
              <a:buSzPts val="2800"/>
              <a:buNone/>
            </a:pPr>
            <a:r>
              <a:rPr lang="ar" b="0" i="0" u="none">
                <a:solidFill>
                  <a:srgbClr val="006FB6"/>
                </a:solidFill>
              </a:rPr>
              <a:t>هل يمكنك أن تعطيني مثالاً من القصة يثبت حدوثه؟</a:t>
            </a:r>
            <a:endParaRPr/>
          </a:p>
        </p:txBody>
      </p:sp>
      <p:sp>
        <p:nvSpPr>
          <p:cNvPr id="1507" name="Google Shape;1507;p17"/>
          <p:cNvSpPr txBox="1">
            <a:spLocks noGrp="1"/>
          </p:cNvSpPr>
          <p:nvPr>
            <p:ph type="body" idx="2"/>
          </p:nvPr>
        </p:nvSpPr>
        <p:spPr>
          <a:xfrm>
            <a:off x="3296126" y="4616784"/>
            <a:ext cx="3306871" cy="1393169"/>
          </a:xfrm>
          <a:prstGeom prst="rect">
            <a:avLst/>
          </a:prstGeom>
          <a:noFill/>
          <a:ln>
            <a:noFill/>
          </a:ln>
        </p:spPr>
        <p:txBody>
          <a:bodyPr spcFirstLastPara="1" wrap="square" lIns="91425" tIns="45700" rIns="91425" bIns="45700" anchor="ctr" anchorCtr="0">
            <a:noAutofit/>
          </a:bodyPr>
          <a:lstStyle/>
          <a:p>
            <a:pPr marL="233363" marR="0" lvl="0" indent="-4763" algn="r" rtl="1">
              <a:lnSpc>
                <a:spcPct val="90000"/>
              </a:lnSpc>
              <a:spcBef>
                <a:spcPts val="1000"/>
              </a:spcBef>
              <a:spcAft>
                <a:spcPts val="0"/>
              </a:spcAft>
              <a:buClr>
                <a:srgbClr val="0771BA"/>
              </a:buClr>
              <a:buSzPts val="2800"/>
              <a:buFont typeface="Arial"/>
              <a:buNone/>
            </a:pPr>
            <a:r>
              <a:rPr lang="ar" b="0" i="0" u="none">
                <a:solidFill>
                  <a:srgbClr val="006FB6"/>
                </a:solidFill>
              </a:rPr>
              <a:t>لقد ربطت بعض الأدلة بتفسيرك بوضوح. عمل رائع!</a:t>
            </a:r>
            <a:endParaRPr/>
          </a:p>
        </p:txBody>
      </p:sp>
      <p:sp>
        <p:nvSpPr>
          <p:cNvPr id="1508" name="Google Shape;1508;p17"/>
          <p:cNvSpPr txBox="1">
            <a:spLocks noGrp="1"/>
          </p:cNvSpPr>
          <p:nvPr>
            <p:ph type="body" idx="3"/>
          </p:nvPr>
        </p:nvSpPr>
        <p:spPr>
          <a:xfrm>
            <a:off x="7783033" y="1514836"/>
            <a:ext cx="3084730" cy="1236452"/>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2800"/>
              <a:buNone/>
            </a:pPr>
            <a:r>
              <a:rPr lang="ar" b="0" i="0" u="none">
                <a:solidFill>
                  <a:srgbClr val="006FB6"/>
                </a:solidFill>
              </a:rPr>
              <a:t>ما هو رأيك حول هذه القصة؟</a:t>
            </a:r>
            <a:endParaRPr/>
          </a:p>
        </p:txBody>
      </p:sp>
      <p:sp>
        <p:nvSpPr>
          <p:cNvPr id="1509" name="Google Shape;1509;p17"/>
          <p:cNvSpPr txBox="1">
            <a:spLocks noGrp="1"/>
          </p:cNvSpPr>
          <p:nvPr>
            <p:ph type="body" idx="4"/>
          </p:nvPr>
        </p:nvSpPr>
        <p:spPr>
          <a:xfrm>
            <a:off x="8411452" y="4724938"/>
            <a:ext cx="3270003" cy="1393169"/>
          </a:xfrm>
          <a:prstGeom prst="rect">
            <a:avLst/>
          </a:prstGeom>
          <a:noFill/>
          <a:ln>
            <a:noFill/>
          </a:ln>
        </p:spPr>
        <p:txBody>
          <a:bodyPr spcFirstLastPara="1" wrap="square" lIns="91425" tIns="45700" rIns="91425" bIns="45700" anchor="ctr" anchorCtr="0">
            <a:noAutofit/>
          </a:bodyPr>
          <a:lstStyle/>
          <a:p>
            <a:pPr marL="9525" marR="0" lvl="0" indent="0" algn="r" rtl="1">
              <a:lnSpc>
                <a:spcPct val="90000"/>
              </a:lnSpc>
              <a:spcBef>
                <a:spcPts val="1000"/>
              </a:spcBef>
              <a:spcAft>
                <a:spcPts val="0"/>
              </a:spcAft>
              <a:buClr>
                <a:srgbClr val="0771BA"/>
              </a:buClr>
              <a:buSzPts val="2800"/>
              <a:buFont typeface="Arial"/>
              <a:buNone/>
            </a:pPr>
            <a:r>
              <a:rPr lang="ar" b="0" i="0" u="none">
                <a:solidFill>
                  <a:srgbClr val="006FB6"/>
                </a:solidFill>
              </a:rPr>
              <a:t>أشر إلى الصورة حيث تثبت ذلك.</a:t>
            </a:r>
            <a:endParaRPr/>
          </a:p>
        </p:txBody>
      </p:sp>
      <p:pic>
        <p:nvPicPr>
          <p:cNvPr id="1510" name="Google Shape;1510;p17"/>
          <p:cNvPicPr preferRelativeResize="0"/>
          <p:nvPr/>
        </p:nvPicPr>
        <p:blipFill rotWithShape="1">
          <a:blip r:embed="rId3">
            <a:alphaModFix/>
          </a:blip>
          <a:srcRect t="-1666"/>
          <a:stretch/>
        </p:blipFill>
        <p:spPr>
          <a:xfrm flipH="1">
            <a:off x="11192460" y="123408"/>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8"/>
          <p:cNvSpPr txBox="1">
            <a:spLocks noGrp="1"/>
          </p:cNvSpPr>
          <p:nvPr>
            <p:ph type="ctrTitle"/>
          </p:nvPr>
        </p:nvSpPr>
        <p:spPr>
          <a:xfrm>
            <a:off x="2938122" y="72838"/>
            <a:ext cx="8212501" cy="1236452"/>
          </a:xfrm>
          <a:prstGeom prst="rect">
            <a:avLst/>
          </a:prstGeom>
          <a:noFill/>
          <a:ln>
            <a:noFill/>
          </a:ln>
        </p:spPr>
        <p:txBody>
          <a:bodyPr spcFirstLastPara="1" wrap="square" lIns="274300" tIns="45700" rIns="91425" bIns="45700" anchor="ctr" anchorCtr="0">
            <a:noAutofit/>
          </a:bodyPr>
          <a:lstStyle/>
          <a:p>
            <a:pPr marL="0" lvl="0" indent="0" algn="r" rtl="1">
              <a:lnSpc>
                <a:spcPct val="90000"/>
              </a:lnSpc>
              <a:spcBef>
                <a:spcPts val="0"/>
              </a:spcBef>
              <a:spcAft>
                <a:spcPts val="0"/>
              </a:spcAft>
              <a:buClr>
                <a:srgbClr val="006FB6"/>
              </a:buClr>
              <a:buSzPts val="5000"/>
              <a:buFont typeface="Calibri"/>
              <a:buNone/>
            </a:pPr>
            <a:r>
              <a:rPr lang="ar" sz="3600" b="1" i="0" u="none"/>
              <a:t>القراءة = محادثة (من الصف الثاني إلى الصف الثالث)</a:t>
            </a:r>
            <a:endParaRPr sz="3600"/>
          </a:p>
        </p:txBody>
      </p:sp>
      <p:sp>
        <p:nvSpPr>
          <p:cNvPr id="1516" name="Google Shape;1516;p18"/>
          <p:cNvSpPr txBox="1">
            <a:spLocks noGrp="1"/>
          </p:cNvSpPr>
          <p:nvPr>
            <p:ph type="body" idx="1"/>
          </p:nvPr>
        </p:nvSpPr>
        <p:spPr>
          <a:xfrm>
            <a:off x="346063" y="3214578"/>
            <a:ext cx="3488018" cy="1236452"/>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006FB6"/>
              </a:buClr>
              <a:buSzPts val="2800"/>
              <a:buNone/>
            </a:pPr>
            <a:r>
              <a:rPr lang="ar" b="0" i="0" u="none">
                <a:solidFill>
                  <a:srgbClr val="006FB6"/>
                </a:solidFill>
              </a:rPr>
              <a:t>ماذا قالت أو فعلت الشخصية لتجعلك تعتقدين ذلك؟ متى؟</a:t>
            </a:r>
            <a:endParaRPr/>
          </a:p>
        </p:txBody>
      </p:sp>
      <p:sp>
        <p:nvSpPr>
          <p:cNvPr id="1517" name="Google Shape;1517;p18"/>
          <p:cNvSpPr txBox="1">
            <a:spLocks noGrp="1"/>
          </p:cNvSpPr>
          <p:nvPr>
            <p:ph type="body" idx="2"/>
          </p:nvPr>
        </p:nvSpPr>
        <p:spPr>
          <a:xfrm>
            <a:off x="2090072" y="1596240"/>
            <a:ext cx="3747310" cy="1236452"/>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2800"/>
              <a:buNone/>
            </a:pPr>
            <a:r>
              <a:rPr lang="ar" b="0" i="0" u="none">
                <a:solidFill>
                  <a:srgbClr val="006FB6"/>
                </a:solidFill>
              </a:rPr>
              <a:t>ما هو رأيك بعد قراءة هذا؟ أخبريني بالمزيد عن ذلك.</a:t>
            </a:r>
            <a:endParaRPr/>
          </a:p>
        </p:txBody>
      </p:sp>
      <p:sp>
        <p:nvSpPr>
          <p:cNvPr id="1518" name="Google Shape;1518;p18"/>
          <p:cNvSpPr txBox="1">
            <a:spLocks noGrp="1"/>
          </p:cNvSpPr>
          <p:nvPr>
            <p:ph type="body" idx="3"/>
          </p:nvPr>
        </p:nvSpPr>
        <p:spPr>
          <a:xfrm>
            <a:off x="468084" y="4814444"/>
            <a:ext cx="5627916" cy="1393169"/>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006FB6"/>
              </a:buClr>
              <a:buSzPts val="2800"/>
              <a:buNone/>
            </a:pPr>
            <a:r>
              <a:rPr lang="ar" b="0" i="0" u="none">
                <a:solidFill>
                  <a:srgbClr val="006FB6"/>
                </a:solidFill>
              </a:rPr>
              <a:t>ما رأيك في المشكلة أو نقطة النزاع في هذه القصة؟ ما الدليل من النص الذي يدعم أفكارك؟</a:t>
            </a:r>
            <a:endParaRPr/>
          </a:p>
        </p:txBody>
      </p:sp>
      <p:pic>
        <p:nvPicPr>
          <p:cNvPr id="1519" name="Google Shape;1519;p18"/>
          <p:cNvPicPr preferRelativeResize="0"/>
          <p:nvPr/>
        </p:nvPicPr>
        <p:blipFill rotWithShape="1">
          <a:blip r:embed="rId3">
            <a:alphaModFix/>
          </a:blip>
          <a:srcRect/>
          <a:stretch/>
        </p:blipFill>
        <p:spPr>
          <a:xfrm flipH="1">
            <a:off x="11392347" y="164145"/>
            <a:ext cx="678450" cy="98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g1dc9a4e20da_0_1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r" rtl="1">
              <a:lnSpc>
                <a:spcPct val="90000"/>
              </a:lnSpc>
              <a:spcBef>
                <a:spcPts val="0"/>
              </a:spcBef>
              <a:spcAft>
                <a:spcPts val="0"/>
              </a:spcAft>
              <a:buSzPts val="5000"/>
              <a:buNone/>
            </a:pPr>
            <a:r>
              <a:rPr lang="ar" b="1" i="0" u="none"/>
              <a:t>الأسر التي تتحدث لغات متعددة</a:t>
            </a:r>
            <a:endParaRPr/>
          </a:p>
        </p:txBody>
      </p:sp>
      <p:sp>
        <p:nvSpPr>
          <p:cNvPr id="1525" name="Google Shape;1525;g1dc9a4e20da_0_125"/>
          <p:cNvSpPr txBox="1">
            <a:spLocks noGrp="1"/>
          </p:cNvSpPr>
          <p:nvPr>
            <p:ph type="body" idx="1"/>
          </p:nvPr>
        </p:nvSpPr>
        <p:spPr>
          <a:xfrm>
            <a:off x="1128404" y="2417964"/>
            <a:ext cx="7205400" cy="10557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1000"/>
              </a:spcBef>
              <a:spcAft>
                <a:spcPts val="0"/>
              </a:spcAft>
              <a:buSzPts val="3200"/>
              <a:buNone/>
            </a:pPr>
            <a:r>
              <a:rPr lang="ar" b="0" i="0" u="none">
                <a:solidFill>
                  <a:srgbClr val="006FB6"/>
                </a:solidFill>
                <a:highlight>
                  <a:srgbClr val="FFFFFF"/>
                </a:highlight>
              </a:rPr>
              <a:t>أشر إلى الصفحة أو الفقرة التي بها الدليل - اسأل "أرني الموضع" أو "لماذا"</a:t>
            </a:r>
            <a:endParaRPr>
              <a:solidFill>
                <a:srgbClr val="006FB6"/>
              </a:solidFill>
              <a:highlight>
                <a:srgbClr val="FFFFFF"/>
              </a:highlight>
            </a:endParaRPr>
          </a:p>
          <a:p>
            <a:pPr marL="0" lvl="0" indent="0" algn="r" rtl="1">
              <a:lnSpc>
                <a:spcPct val="90000"/>
              </a:lnSpc>
              <a:spcBef>
                <a:spcPts val="1000"/>
              </a:spcBef>
              <a:spcAft>
                <a:spcPts val="0"/>
              </a:spcAft>
              <a:buClr>
                <a:schemeClr val="dk1"/>
              </a:buClr>
              <a:buSzPts val="1100"/>
              <a:buFont typeface="Arial"/>
              <a:buNone/>
            </a:pPr>
            <a:endParaRPr>
              <a:solidFill>
                <a:schemeClr val="dk1"/>
              </a:solidFill>
            </a:endParaRPr>
          </a:p>
          <a:p>
            <a:pPr marL="0" lvl="0" indent="0" algn="r" rtl="1">
              <a:lnSpc>
                <a:spcPct val="90000"/>
              </a:lnSpc>
              <a:spcBef>
                <a:spcPts val="1000"/>
              </a:spcBef>
              <a:spcAft>
                <a:spcPts val="0"/>
              </a:spcAft>
              <a:buClr>
                <a:schemeClr val="dk1"/>
              </a:buClr>
              <a:buSzPts val="1100"/>
              <a:buFont typeface="Arial"/>
              <a:buNone/>
            </a:pPr>
            <a:endParaRPr>
              <a:solidFill>
                <a:srgbClr val="006FB6"/>
              </a:solidFill>
              <a:highlight>
                <a:srgbClr val="FFFFFF"/>
              </a:highlight>
            </a:endParaRPr>
          </a:p>
          <a:p>
            <a:pPr marL="0" lvl="0" indent="0" algn="r" rtl="1">
              <a:lnSpc>
                <a:spcPct val="90000"/>
              </a:lnSpc>
              <a:spcBef>
                <a:spcPts val="1000"/>
              </a:spcBef>
              <a:spcAft>
                <a:spcPts val="0"/>
              </a:spcAft>
              <a:buSzPts val="3200"/>
              <a:buNone/>
            </a:pPr>
            <a:endParaRPr/>
          </a:p>
        </p:txBody>
      </p:sp>
      <p:sp>
        <p:nvSpPr>
          <p:cNvPr id="1526" name="Google Shape;1526;g1dc9a4e20da_0_125"/>
          <p:cNvSpPr txBox="1">
            <a:spLocks noGrp="1"/>
          </p:cNvSpPr>
          <p:nvPr>
            <p:ph type="body" idx="2"/>
          </p:nvPr>
        </p:nvSpPr>
        <p:spPr>
          <a:xfrm>
            <a:off x="1128404" y="2968015"/>
            <a:ext cx="7205400" cy="105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1000"/>
              </a:spcBef>
              <a:spcAft>
                <a:spcPts val="0"/>
              </a:spcAft>
              <a:buSzPts val="3200"/>
              <a:buNone/>
            </a:pPr>
            <a:r>
              <a:rPr lang="ar" b="0" i="0" u="none"/>
              <a:t>استخدم هذا مع الكتب بأي لغة</a:t>
            </a:r>
            <a:endParaRPr/>
          </a:p>
        </p:txBody>
      </p:sp>
      <p:pic>
        <p:nvPicPr>
          <p:cNvPr id="1527" name="Google Shape;1527;g1dc9a4e20da_0_125"/>
          <p:cNvPicPr preferRelativeResize="0"/>
          <p:nvPr/>
        </p:nvPicPr>
        <p:blipFill rotWithShape="1">
          <a:blip r:embed="rId3">
            <a:alphaModFix/>
          </a:blip>
          <a:srcRect/>
          <a:stretch/>
        </p:blipFill>
        <p:spPr>
          <a:xfrm>
            <a:off x="9373962" y="3225262"/>
            <a:ext cx="1245424" cy="1026732"/>
          </a:xfrm>
          <a:prstGeom prst="rect">
            <a:avLst/>
          </a:prstGeom>
          <a:noFill/>
          <a:ln>
            <a:noFill/>
          </a:ln>
        </p:spPr>
      </p:pic>
      <p:pic>
        <p:nvPicPr>
          <p:cNvPr id="1528" name="Google Shape;1528;g1dc9a4e20da_0_125"/>
          <p:cNvPicPr preferRelativeResize="0"/>
          <p:nvPr/>
        </p:nvPicPr>
        <p:blipFill rotWithShape="1">
          <a:blip r:embed="rId4">
            <a:alphaModFix/>
          </a:blip>
          <a:srcRect/>
          <a:stretch/>
        </p:blipFill>
        <p:spPr>
          <a:xfrm flipH="1">
            <a:off x="9373962" y="1612625"/>
            <a:ext cx="1245425" cy="1193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9"/>
          <p:cNvSpPr txBox="1">
            <a:spLocks noGrp="1"/>
          </p:cNvSpPr>
          <p:nvPr>
            <p:ph type="ctrTitle"/>
          </p:nvPr>
        </p:nvSpPr>
        <p:spPr>
          <a:xfrm>
            <a:off x="-315883" y="29029"/>
            <a:ext cx="12192000" cy="1193800"/>
          </a:xfrm>
          <a:prstGeom prst="rect">
            <a:avLst/>
          </a:prstGeom>
          <a:noFill/>
          <a:ln>
            <a:noFill/>
          </a:ln>
        </p:spPr>
        <p:txBody>
          <a:bodyPr spcFirstLastPara="1" wrap="square" lIns="274300" tIns="45700" rIns="91425" bIns="45700" anchor="ctr" anchorCtr="0">
            <a:noAutofit/>
          </a:bodyPr>
          <a:lstStyle/>
          <a:p>
            <a:pPr marL="0" marR="0" lvl="0" indent="0" algn="r" rtl="1">
              <a:lnSpc>
                <a:spcPct val="90000"/>
              </a:lnSpc>
              <a:spcBef>
                <a:spcPts val="0"/>
              </a:spcBef>
              <a:spcAft>
                <a:spcPts val="0"/>
              </a:spcAft>
              <a:buClr>
                <a:srgbClr val="006FB6"/>
              </a:buClr>
              <a:buSzPts val="5000"/>
              <a:buFont typeface="Calibri"/>
              <a:buNone/>
            </a:pPr>
            <a:r>
              <a:rPr lang="ar" b="1" i="0" u="none"/>
              <a:t>وقت التدرب</a:t>
            </a:r>
            <a:endParaRPr/>
          </a:p>
        </p:txBody>
      </p:sp>
      <p:sp>
        <p:nvSpPr>
          <p:cNvPr id="1534" name="Google Shape;1534;p19"/>
          <p:cNvSpPr txBox="1">
            <a:spLocks noGrp="1"/>
          </p:cNvSpPr>
          <p:nvPr>
            <p:ph type="body" idx="1"/>
          </p:nvPr>
        </p:nvSpPr>
        <p:spPr>
          <a:xfrm>
            <a:off x="7067959" y="1753168"/>
            <a:ext cx="3866700" cy="105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2800"/>
              <a:buNone/>
            </a:pPr>
            <a:r>
              <a:rPr lang="ar" sz="3200" b="0" i="0" u="none"/>
              <a:t>قل فكرتك.</a:t>
            </a:r>
            <a:endParaRPr sz="3200"/>
          </a:p>
        </p:txBody>
      </p:sp>
      <p:sp>
        <p:nvSpPr>
          <p:cNvPr id="1535" name="Google Shape;1535;p19"/>
          <p:cNvSpPr txBox="1">
            <a:spLocks noGrp="1"/>
          </p:cNvSpPr>
          <p:nvPr>
            <p:ph type="body" idx="2"/>
          </p:nvPr>
        </p:nvSpPr>
        <p:spPr>
          <a:xfrm>
            <a:off x="7067959" y="3044003"/>
            <a:ext cx="3799830" cy="9702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2800"/>
              <a:buNone/>
            </a:pPr>
            <a:r>
              <a:rPr lang="ar" sz="3200" b="0" i="0" u="none"/>
              <a:t>قل تفاصيل تطابق فكرتك.</a:t>
            </a:r>
            <a:endParaRPr sz="3200"/>
          </a:p>
        </p:txBody>
      </p:sp>
      <p:sp>
        <p:nvSpPr>
          <p:cNvPr id="1536" name="Google Shape;1536;p19"/>
          <p:cNvSpPr txBox="1">
            <a:spLocks noGrp="1"/>
          </p:cNvSpPr>
          <p:nvPr>
            <p:ph type="body" idx="3"/>
          </p:nvPr>
        </p:nvSpPr>
        <p:spPr>
          <a:xfrm>
            <a:off x="4525650" y="3991436"/>
            <a:ext cx="6409009" cy="1351800"/>
          </a:xfrm>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SzPts val="3200"/>
              <a:buNone/>
            </a:pPr>
            <a:r>
              <a:rPr lang="ar" sz="3200" b="0" i="0" u="none"/>
              <a:t>ابحث عن صور أو كلمات في الكتاب تثبت فكرتك/ آراءك.</a:t>
            </a:r>
            <a:endParaRPr sz="3200"/>
          </a:p>
        </p:txBody>
      </p:sp>
      <p:sp>
        <p:nvSpPr>
          <p:cNvPr id="1537" name="Google Shape;1537;p19"/>
          <p:cNvSpPr txBox="1">
            <a:spLocks noGrp="1"/>
          </p:cNvSpPr>
          <p:nvPr>
            <p:ph type="body" idx="4"/>
          </p:nvPr>
        </p:nvSpPr>
        <p:spPr>
          <a:xfrm>
            <a:off x="11012153" y="1719236"/>
            <a:ext cx="847200" cy="1055700"/>
          </a:xfrm>
          <a:prstGeom prst="rect">
            <a:avLst/>
          </a:prstGeom>
          <a:noFill/>
          <a:ln>
            <a:noFill/>
          </a:ln>
        </p:spPr>
        <p:txBody>
          <a:bodyPr spcFirstLastPara="1" wrap="square" lIns="91425" tIns="45700" rIns="91425" bIns="45700" anchor="ctr" anchorCtr="0">
            <a:normAutofit/>
          </a:bodyPr>
          <a:lstStyle/>
          <a:p>
            <a:pPr marL="457200" marR="0" lvl="0" indent="-228600" algn="ctr" rtl="1">
              <a:lnSpc>
                <a:spcPct val="80000"/>
              </a:lnSpc>
              <a:spcBef>
                <a:spcPts val="1000"/>
              </a:spcBef>
              <a:spcAft>
                <a:spcPts val="0"/>
              </a:spcAft>
              <a:buClr>
                <a:srgbClr val="006FB6"/>
              </a:buClr>
              <a:buSzPts val="7000"/>
              <a:buFont typeface="Arial"/>
              <a:buNone/>
            </a:pPr>
            <a:r>
              <a:rPr lang="ar" sz="6475" b="1" i="0" u="none"/>
              <a:t>1</a:t>
            </a:r>
            <a:endParaRPr/>
          </a:p>
        </p:txBody>
      </p:sp>
      <p:sp>
        <p:nvSpPr>
          <p:cNvPr id="1538" name="Google Shape;1538;p19"/>
          <p:cNvSpPr txBox="1">
            <a:spLocks noGrp="1"/>
          </p:cNvSpPr>
          <p:nvPr>
            <p:ph type="body" idx="5"/>
          </p:nvPr>
        </p:nvSpPr>
        <p:spPr>
          <a:xfrm>
            <a:off x="10991423" y="4175677"/>
            <a:ext cx="847200" cy="1055700"/>
          </a:xfrm>
          <a:prstGeom prst="rect">
            <a:avLst/>
          </a:prstGeom>
          <a:noFill/>
          <a:ln>
            <a:noFill/>
          </a:ln>
        </p:spPr>
        <p:txBody>
          <a:bodyPr spcFirstLastPara="1" wrap="square" lIns="91425" tIns="45700" rIns="91425" bIns="45700" anchor="ctr" anchorCtr="0">
            <a:normAutofit/>
          </a:bodyPr>
          <a:lstStyle/>
          <a:p>
            <a:pPr marL="457200" marR="0" lvl="0" indent="-228600" algn="ctr" rtl="1">
              <a:lnSpc>
                <a:spcPct val="80000"/>
              </a:lnSpc>
              <a:spcBef>
                <a:spcPts val="1000"/>
              </a:spcBef>
              <a:spcAft>
                <a:spcPts val="0"/>
              </a:spcAft>
              <a:buClr>
                <a:srgbClr val="006FB6"/>
              </a:buClr>
              <a:buSzPts val="7000"/>
              <a:buFont typeface="Arial"/>
              <a:buNone/>
            </a:pPr>
            <a:r>
              <a:rPr lang="ar" sz="6475" b="1" i="0" u="none"/>
              <a:t>3</a:t>
            </a:r>
            <a:endParaRPr/>
          </a:p>
        </p:txBody>
      </p:sp>
      <p:sp>
        <p:nvSpPr>
          <p:cNvPr id="1539" name="Google Shape;1539;p19"/>
          <p:cNvSpPr txBox="1">
            <a:spLocks noGrp="1"/>
          </p:cNvSpPr>
          <p:nvPr>
            <p:ph type="body" idx="7"/>
          </p:nvPr>
        </p:nvSpPr>
        <p:spPr>
          <a:xfrm>
            <a:off x="11001528" y="3007044"/>
            <a:ext cx="847200" cy="1055700"/>
          </a:xfrm>
          <a:prstGeom prst="rect">
            <a:avLst/>
          </a:prstGeom>
          <a:noFill/>
          <a:ln>
            <a:noFill/>
          </a:ln>
        </p:spPr>
        <p:txBody>
          <a:bodyPr spcFirstLastPara="1" wrap="square" lIns="91425" tIns="45700" rIns="91425" bIns="45700" anchor="ctr" anchorCtr="0">
            <a:normAutofit/>
          </a:bodyPr>
          <a:lstStyle/>
          <a:p>
            <a:pPr marL="457200" marR="0" lvl="0" indent="-228600" algn="ctr" rtl="1">
              <a:lnSpc>
                <a:spcPct val="80000"/>
              </a:lnSpc>
              <a:spcBef>
                <a:spcPts val="1000"/>
              </a:spcBef>
              <a:spcAft>
                <a:spcPts val="0"/>
              </a:spcAft>
              <a:buClr>
                <a:srgbClr val="006FB6"/>
              </a:buClr>
              <a:buSzPts val="7000"/>
              <a:buFont typeface="Arial"/>
              <a:buNone/>
            </a:pPr>
            <a:r>
              <a:rPr lang="ar" sz="6475" b="1" i="0" u="none"/>
              <a:t>2</a:t>
            </a:r>
            <a:endParaRPr/>
          </a:p>
        </p:txBody>
      </p:sp>
      <p:sp>
        <p:nvSpPr>
          <p:cNvPr id="1540" name="Google Shape;1540;p19"/>
          <p:cNvSpPr txBox="1">
            <a:spLocks noGrp="1"/>
          </p:cNvSpPr>
          <p:nvPr>
            <p:ph type="body" idx="14"/>
          </p:nvPr>
        </p:nvSpPr>
        <p:spPr>
          <a:xfrm>
            <a:off x="4525650" y="1835368"/>
            <a:ext cx="2335500" cy="1947000"/>
          </a:xfrm>
          <a:prstGeom prst="rect">
            <a:avLst/>
          </a:prstGeom>
          <a:noFill/>
          <a:ln>
            <a:noFill/>
          </a:ln>
        </p:spPr>
        <p:txBody>
          <a:bodyPr spcFirstLastPara="1" wrap="square" lIns="91425" tIns="45700" rIns="91425" bIns="45700" anchor="t" anchorCtr="0">
            <a:noAutofit/>
          </a:bodyPr>
          <a:lstStyle/>
          <a:p>
            <a:pPr marL="241300" lvl="0" indent="-12700" algn="r" rtl="1">
              <a:lnSpc>
                <a:spcPct val="100000"/>
              </a:lnSpc>
              <a:spcBef>
                <a:spcPts val="0"/>
              </a:spcBef>
              <a:spcAft>
                <a:spcPts val="0"/>
              </a:spcAft>
              <a:buSzPts val="3400"/>
              <a:buNone/>
            </a:pPr>
            <a:r>
              <a:rPr lang="ar" sz="3000" b="0" i="0" u="none"/>
              <a:t>استدعني عندما يكون لديك سؤال!</a:t>
            </a:r>
            <a:endParaRPr/>
          </a:p>
        </p:txBody>
      </p:sp>
      <p:pic>
        <p:nvPicPr>
          <p:cNvPr id="1541" name="Google Shape;1541;p19"/>
          <p:cNvPicPr preferRelativeResize="0"/>
          <p:nvPr/>
        </p:nvPicPr>
        <p:blipFill rotWithShape="1">
          <a:blip r:embed="rId3">
            <a:alphaModFix/>
          </a:blip>
          <a:srcRect l="7548" r="7536"/>
          <a:stretch/>
        </p:blipFill>
        <p:spPr>
          <a:xfrm>
            <a:off x="422425" y="1623003"/>
            <a:ext cx="3962194" cy="31227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g26d09de7f13_0_164"/>
          <p:cNvSpPr txBox="1">
            <a:spLocks noGrp="1"/>
          </p:cNvSpPr>
          <p:nvPr>
            <p:ph type="title"/>
          </p:nvPr>
        </p:nvSpPr>
        <p:spPr>
          <a:xfrm>
            <a:off x="2981277" y="0"/>
            <a:ext cx="5062500" cy="1577400"/>
          </a:xfrm>
          <a:prstGeom prst="rect">
            <a:avLst/>
          </a:prstGeom>
          <a:noFill/>
          <a:ln>
            <a:noFill/>
          </a:ln>
        </p:spPr>
        <p:txBody>
          <a:bodyPr spcFirstLastPara="1" wrap="square" lIns="274300" tIns="45700" rIns="91425" bIns="45700" anchor="ctr" anchorCtr="0">
            <a:normAutofit/>
          </a:bodyPr>
          <a:lstStyle/>
          <a:p>
            <a:pPr marL="0" lvl="0" indent="0" algn="r" rtl="1">
              <a:lnSpc>
                <a:spcPct val="90000"/>
              </a:lnSpc>
              <a:spcBef>
                <a:spcPts val="0"/>
              </a:spcBef>
              <a:spcAft>
                <a:spcPts val="0"/>
              </a:spcAft>
              <a:buClr>
                <a:srgbClr val="0771BA"/>
              </a:buClr>
              <a:buSzPts val="4200"/>
              <a:buFont typeface="Calibri"/>
              <a:buNone/>
            </a:pPr>
            <a:r>
              <a:rPr lang="ar" sz="4200">
                <a:latin typeface="Calibri"/>
                <a:ea typeface="Calibri"/>
                <a:cs typeface="Calibri"/>
                <a:sym typeface="Calibri"/>
              </a:rPr>
              <a:t>تأمل</a:t>
            </a:r>
            <a:r>
              <a:rPr lang="ar" b="1" i="0" u="none"/>
              <a:t> </a:t>
            </a:r>
            <a:endParaRPr/>
          </a:p>
        </p:txBody>
      </p:sp>
      <p:sp>
        <p:nvSpPr>
          <p:cNvPr id="1547" name="Google Shape;1547;g26d09de7f13_0_164"/>
          <p:cNvSpPr txBox="1">
            <a:spLocks noGrp="1"/>
          </p:cNvSpPr>
          <p:nvPr>
            <p:ph type="body" idx="1"/>
          </p:nvPr>
        </p:nvSpPr>
        <p:spPr>
          <a:xfrm>
            <a:off x="457146" y="1992348"/>
            <a:ext cx="7773000" cy="3905700"/>
          </a:xfrm>
          <a:prstGeom prst="rect">
            <a:avLst/>
          </a:prstGeom>
          <a:noFill/>
          <a:ln>
            <a:noFill/>
          </a:ln>
        </p:spPr>
        <p:txBody>
          <a:bodyPr spcFirstLastPara="1" wrap="square" lIns="91425" tIns="45700" rIns="91425" bIns="45700" anchor="t" anchorCtr="0">
            <a:noAutofit/>
          </a:bodyPr>
          <a:lstStyle/>
          <a:p>
            <a:pPr marL="457200" lvl="0" indent="-444500" algn="r" rtl="1">
              <a:lnSpc>
                <a:spcPct val="100000"/>
              </a:lnSpc>
              <a:spcBef>
                <a:spcPts val="2400"/>
              </a:spcBef>
              <a:spcAft>
                <a:spcPts val="0"/>
              </a:spcAft>
              <a:buSzPts val="3400"/>
              <a:buChar char="•"/>
            </a:pPr>
            <a:r>
              <a:rPr lang="ar">
                <a:latin typeface="Calibri"/>
                <a:ea typeface="Calibri"/>
                <a:cs typeface="Calibri"/>
                <a:sym typeface="Calibri"/>
              </a:rPr>
              <a:t>هل لديك أي أسئلة بشأن النصيحة الخاصة بالقراءة؟ </a:t>
            </a:r>
            <a:endParaRPr>
              <a:latin typeface="Calibri"/>
              <a:ea typeface="Calibri"/>
              <a:cs typeface="Calibri"/>
              <a:sym typeface="Calibri"/>
            </a:endParaRPr>
          </a:p>
          <a:p>
            <a:pPr marL="457200" lvl="0" indent="-444500" algn="r" rtl="1">
              <a:lnSpc>
                <a:spcPct val="100000"/>
              </a:lnSpc>
              <a:spcBef>
                <a:spcPts val="2400"/>
              </a:spcBef>
              <a:spcAft>
                <a:spcPts val="0"/>
              </a:spcAft>
              <a:buSzPts val="3400"/>
              <a:buChar char="•"/>
            </a:pPr>
            <a:r>
              <a:rPr lang="ar">
                <a:latin typeface="Calibri"/>
                <a:ea typeface="Calibri"/>
                <a:cs typeface="Calibri"/>
                <a:sym typeface="Calibri"/>
              </a:rPr>
              <a:t>تحدث مع طفلك واسأله: هل نحن مستعدون لتجربة هذه النصيحة الخاصة بالقراءة في المنزل؟</a:t>
            </a:r>
            <a:endParaRPr>
              <a:latin typeface="Calibri"/>
              <a:ea typeface="Calibri"/>
              <a:cs typeface="Calibri"/>
              <a:sym typeface="Calibri"/>
            </a:endParaRPr>
          </a:p>
          <a:p>
            <a:pPr marL="457200" lvl="0" indent="-444500" algn="r" rtl="1">
              <a:lnSpc>
                <a:spcPct val="100000"/>
              </a:lnSpc>
              <a:spcBef>
                <a:spcPts val="2400"/>
              </a:spcBef>
              <a:spcAft>
                <a:spcPts val="0"/>
              </a:spcAft>
              <a:buSzPts val="3400"/>
              <a:buChar char="•"/>
            </a:pPr>
            <a:r>
              <a:rPr lang="ar">
                <a:latin typeface="Calibri"/>
                <a:ea typeface="Calibri"/>
                <a:cs typeface="Calibri"/>
                <a:sym typeface="Calibri"/>
              </a:rPr>
              <a:t>يرجى مشاركة طريقة القيام بذلك في المنزل.</a:t>
            </a:r>
            <a:endParaRPr>
              <a:latin typeface="Calibri"/>
              <a:ea typeface="Calibri"/>
              <a:cs typeface="Calibri"/>
              <a:sym typeface="Calibri"/>
            </a:endParaRPr>
          </a:p>
          <a:p>
            <a:pPr marL="457200" lvl="0" indent="0" algn="r" rtl="1">
              <a:lnSpc>
                <a:spcPct val="100000"/>
              </a:lnSpc>
              <a:spcBef>
                <a:spcPts val="2400"/>
              </a:spcBef>
              <a:spcAft>
                <a:spcPts val="0"/>
              </a:spcAft>
              <a:buSzPts val="3400"/>
              <a:buNone/>
            </a:pPr>
            <a:endParaRPr/>
          </a:p>
        </p:txBody>
      </p:sp>
      <p:sp>
        <p:nvSpPr>
          <p:cNvPr id="1548" name="Google Shape;1548;g26d09de7f13_0_164"/>
          <p:cNvSpPr txBox="1">
            <a:spLocks noGrp="1"/>
          </p:cNvSpPr>
          <p:nvPr>
            <p:ph type="body" idx="3"/>
          </p:nvPr>
        </p:nvSpPr>
        <p:spPr>
          <a:xfrm>
            <a:off x="9020342" y="3945268"/>
            <a:ext cx="2823300" cy="21519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006FB6"/>
              </a:buClr>
              <a:buSzPts val="2100"/>
              <a:buFont typeface="Noto Sans Symbols"/>
              <a:buNone/>
            </a:pPr>
            <a:r>
              <a:rPr lang="ar" b="0" i="0" u="none"/>
              <a:t>سيساعد سؤالك شخصًا آخر في الغرفة.</a:t>
            </a:r>
            <a:endParaRPr/>
          </a:p>
        </p:txBody>
      </p:sp>
      <p:pic>
        <p:nvPicPr>
          <p:cNvPr id="1549" name="Google Shape;1549;g26d09de7f13_0_164" descr="A close up of a logo&#10;&#10;Description automatically generated"/>
          <p:cNvPicPr preferRelativeResize="0"/>
          <p:nvPr/>
        </p:nvPicPr>
        <p:blipFill rotWithShape="1">
          <a:blip r:embed="rId3">
            <a:alphaModFix/>
          </a:blip>
          <a:srcRect l="6933" r="6932"/>
          <a:stretch/>
        </p:blipFill>
        <p:spPr>
          <a:xfrm>
            <a:off x="9329146" y="731386"/>
            <a:ext cx="2514599" cy="293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24"/>
          <p:cNvSpPr txBox="1">
            <a:spLocks noGrp="1"/>
          </p:cNvSpPr>
          <p:nvPr>
            <p:ph type="title"/>
          </p:nvPr>
        </p:nvSpPr>
        <p:spPr>
          <a:xfrm>
            <a:off x="6096000" y="0"/>
            <a:ext cx="5739969" cy="1251284"/>
          </a:xfrm>
          <a:prstGeom prst="rect">
            <a:avLst/>
          </a:prstGeom>
          <a:noFill/>
          <a:ln>
            <a:noFill/>
          </a:ln>
        </p:spPr>
        <p:txBody>
          <a:bodyPr spcFirstLastPara="1" wrap="square" lIns="274300" tIns="45700" rIns="91425" bIns="45700" anchor="ctr" anchorCtr="0">
            <a:normAutofit/>
          </a:bodyPr>
          <a:lstStyle/>
          <a:p>
            <a:pPr marL="0" lvl="0" indent="0" algn="r" rtl="1">
              <a:lnSpc>
                <a:spcPct val="90000"/>
              </a:lnSpc>
              <a:spcBef>
                <a:spcPts val="0"/>
              </a:spcBef>
              <a:spcAft>
                <a:spcPts val="0"/>
              </a:spcAft>
              <a:buClr>
                <a:srgbClr val="0771BA"/>
              </a:buClr>
              <a:buSzPts val="5000"/>
              <a:buFont typeface="Calibri"/>
              <a:buNone/>
            </a:pPr>
            <a:r>
              <a:rPr lang="ar" b="1" i="0" u="none"/>
              <a:t>يرجى تقديم الآراء والملاحظات</a:t>
            </a:r>
            <a:endParaRPr/>
          </a:p>
        </p:txBody>
      </p:sp>
      <p:pic>
        <p:nvPicPr>
          <p:cNvPr id="1555" name="Google Shape;1555;p24"/>
          <p:cNvPicPr preferRelativeResize="0">
            <a:picLocks noGrp="1"/>
          </p:cNvPicPr>
          <p:nvPr>
            <p:ph type="pic" idx="2"/>
          </p:nvPr>
        </p:nvPicPr>
        <p:blipFill rotWithShape="1">
          <a:blip r:embed="rId3">
            <a:alphaModFix/>
          </a:blip>
          <a:srcRect l="274" t="-7982" r="274" b="-4522"/>
          <a:stretch/>
        </p:blipFill>
        <p:spPr>
          <a:xfrm flipH="1">
            <a:off x="393352" y="1298240"/>
            <a:ext cx="2916936" cy="2596896"/>
          </a:xfrm>
          <a:prstGeom prst="rect">
            <a:avLst/>
          </a:prstGeom>
          <a:noFill/>
          <a:ln>
            <a:noFill/>
          </a:ln>
        </p:spPr>
      </p:pic>
      <p:sp>
        <p:nvSpPr>
          <p:cNvPr id="1556" name="Google Shape;1556;p24"/>
          <p:cNvSpPr txBox="1">
            <a:spLocks noGrp="1"/>
          </p:cNvSpPr>
          <p:nvPr>
            <p:ph type="body" idx="1"/>
          </p:nvPr>
        </p:nvSpPr>
        <p:spPr>
          <a:xfrm>
            <a:off x="393352" y="3895136"/>
            <a:ext cx="2497138" cy="2368897"/>
          </a:xfrm>
          <a:prstGeom prst="rect">
            <a:avLst/>
          </a:prstGeom>
          <a:noFill/>
          <a:ln>
            <a:noFill/>
          </a:ln>
        </p:spPr>
        <p:txBody>
          <a:bodyPr spcFirstLastPara="1" wrap="square" lIns="91425" tIns="45700" rIns="91425" bIns="45700" anchor="t" anchorCtr="0">
            <a:noAutofit/>
          </a:bodyPr>
          <a:lstStyle/>
          <a:p>
            <a:pPr marL="57150" marR="0" lvl="0" indent="0" algn="r" rtl="1">
              <a:lnSpc>
                <a:spcPct val="90000"/>
              </a:lnSpc>
              <a:spcBef>
                <a:spcPts val="1000"/>
              </a:spcBef>
              <a:spcAft>
                <a:spcPts val="0"/>
              </a:spcAft>
              <a:buClr>
                <a:srgbClr val="006FB6"/>
              </a:buClr>
              <a:buSzPts val="2700"/>
              <a:buFont typeface="Noto Sans Symbols"/>
              <a:buNone/>
            </a:pPr>
            <a:r>
              <a:rPr lang="ar" b="0" i="0" u="none"/>
              <a:t>مساهماتك تحسّن وقتنا معًا.</a:t>
            </a:r>
            <a:endParaRPr/>
          </a:p>
          <a:p>
            <a:pPr marL="57150" marR="0" lvl="0" indent="0" algn="r" rtl="1">
              <a:lnSpc>
                <a:spcPct val="90000"/>
              </a:lnSpc>
              <a:spcBef>
                <a:spcPts val="1000"/>
              </a:spcBef>
              <a:spcAft>
                <a:spcPts val="0"/>
              </a:spcAft>
              <a:buClr>
                <a:srgbClr val="006FB6"/>
              </a:buClr>
              <a:buSzPts val="2700"/>
              <a:buFont typeface="Noto Sans Symbols"/>
              <a:buNone/>
            </a:pPr>
            <a:endParaRPr/>
          </a:p>
        </p:txBody>
      </p:sp>
      <p:pic>
        <p:nvPicPr>
          <p:cNvPr id="1557" name="Google Shape;1557;p24"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6563170" y="10707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4"/>
          <p:cNvSpPr txBox="1">
            <a:spLocks noGrp="1"/>
          </p:cNvSpPr>
          <p:nvPr>
            <p:ph type="title"/>
          </p:nvPr>
        </p:nvSpPr>
        <p:spPr>
          <a:xfrm>
            <a:off x="2018090" y="5925913"/>
            <a:ext cx="9156300" cy="5592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6FB6"/>
              </a:buClr>
              <a:buSzPts val="4400"/>
              <a:buFont typeface="Arial"/>
              <a:buNone/>
            </a:pPr>
            <a:r>
              <a:rPr lang="ar" sz="4400" b="1" i="0" u="none"/>
              <a:t>اثبت الأمر</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5"/>
          <p:cNvSpPr txBox="1">
            <a:spLocks noGrp="1"/>
          </p:cNvSpPr>
          <p:nvPr>
            <p:ph type="body" idx="1"/>
          </p:nvPr>
        </p:nvSpPr>
        <p:spPr>
          <a:xfrm>
            <a:off x="6791383" y="1566002"/>
            <a:ext cx="3394016"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r>
              <a:rPr lang="ar" b="0" i="0" u="none"/>
              <a:t>الترحيب</a:t>
            </a:r>
            <a:endParaRPr/>
          </a:p>
        </p:txBody>
      </p:sp>
      <p:sp>
        <p:nvSpPr>
          <p:cNvPr id="1412" name="Google Shape;1412;p5"/>
          <p:cNvSpPr txBox="1">
            <a:spLocks noGrp="1"/>
          </p:cNvSpPr>
          <p:nvPr>
            <p:ph type="body" idx="3"/>
          </p:nvPr>
        </p:nvSpPr>
        <p:spPr>
          <a:xfrm>
            <a:off x="6956483" y="2653440"/>
            <a:ext cx="3394016"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r>
              <a:rPr lang="ar" b="0" i="0" u="none"/>
              <a:t>نصيحة للقراءة</a:t>
            </a:r>
            <a:endParaRPr/>
          </a:p>
        </p:txBody>
      </p:sp>
      <p:sp>
        <p:nvSpPr>
          <p:cNvPr id="1413" name="Google Shape;1413;p5"/>
          <p:cNvSpPr txBox="1">
            <a:spLocks noGrp="1"/>
          </p:cNvSpPr>
          <p:nvPr>
            <p:ph type="body" idx="4"/>
          </p:nvPr>
        </p:nvSpPr>
        <p:spPr>
          <a:xfrm>
            <a:off x="6931083" y="3817079"/>
            <a:ext cx="3394016"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r>
              <a:rPr lang="ar" b="0" i="0" u="none"/>
              <a:t>وقت الممارسة</a:t>
            </a:r>
            <a:endParaRPr/>
          </a:p>
        </p:txBody>
      </p:sp>
      <p:sp>
        <p:nvSpPr>
          <p:cNvPr id="1414" name="Google Shape;1414;p5"/>
          <p:cNvSpPr txBox="1">
            <a:spLocks noGrp="1"/>
          </p:cNvSpPr>
          <p:nvPr>
            <p:ph type="ctrTitle"/>
          </p:nvPr>
        </p:nvSpPr>
        <p:spPr>
          <a:xfrm>
            <a:off x="7921869" y="0"/>
            <a:ext cx="3975100" cy="1193800"/>
          </a:xfrm>
          <a:prstGeom prst="rect">
            <a:avLst/>
          </a:prstGeom>
          <a:noFill/>
          <a:ln>
            <a:noFill/>
          </a:ln>
        </p:spPr>
        <p:txBody>
          <a:bodyPr spcFirstLastPara="1" wrap="square" lIns="274300" tIns="45700" rIns="91425" bIns="45700" anchor="ctr" anchorCtr="0">
            <a:noAutofit/>
          </a:bodyPr>
          <a:lstStyle/>
          <a:p>
            <a:pPr marL="0" lvl="0" indent="0" algn="r" rtl="1">
              <a:lnSpc>
                <a:spcPct val="90000"/>
              </a:lnSpc>
              <a:spcBef>
                <a:spcPts val="0"/>
              </a:spcBef>
              <a:spcAft>
                <a:spcPts val="0"/>
              </a:spcAft>
              <a:buClr>
                <a:srgbClr val="006FB6"/>
              </a:buClr>
              <a:buSzPts val="5000"/>
              <a:buFont typeface="Calibri"/>
              <a:buNone/>
            </a:pPr>
            <a:r>
              <a:rPr lang="ar" b="1" i="0" u="none"/>
              <a:t>جدول الأعمال</a:t>
            </a:r>
            <a:endParaRPr/>
          </a:p>
        </p:txBody>
      </p:sp>
      <p:sp>
        <p:nvSpPr>
          <p:cNvPr id="1415" name="Google Shape;1415;p5"/>
          <p:cNvSpPr txBox="1">
            <a:spLocks noGrp="1"/>
          </p:cNvSpPr>
          <p:nvPr>
            <p:ph type="body" idx="5"/>
          </p:nvPr>
        </p:nvSpPr>
        <p:spPr>
          <a:xfrm>
            <a:off x="6677083" y="4992079"/>
            <a:ext cx="3642601"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r>
              <a:rPr lang="ar" b="0" i="0" u="none"/>
              <a:t>التفكُّر والمستجدات</a:t>
            </a:r>
            <a:endParaRPr/>
          </a:p>
        </p:txBody>
      </p:sp>
      <p:pic>
        <p:nvPicPr>
          <p:cNvPr id="1416" name="Google Shape;1416;p5"/>
          <p:cNvPicPr preferRelativeResize="0">
            <a:picLocks noGrp="1"/>
          </p:cNvPicPr>
          <p:nvPr>
            <p:ph type="body" idx="6"/>
          </p:nvPr>
        </p:nvPicPr>
        <p:blipFill rotWithShape="1">
          <a:blip r:embed="rId3">
            <a:alphaModFix/>
          </a:blip>
          <a:srcRect/>
          <a:stretch/>
        </p:blipFill>
        <p:spPr>
          <a:xfrm>
            <a:off x="11110640" y="1504823"/>
            <a:ext cx="573024" cy="908304"/>
          </a:xfrm>
          <a:prstGeom prst="rect">
            <a:avLst/>
          </a:prstGeom>
          <a:noFill/>
          <a:ln>
            <a:noFill/>
          </a:ln>
        </p:spPr>
      </p:pic>
      <p:pic>
        <p:nvPicPr>
          <p:cNvPr id="1417" name="Google Shape;1417;p5"/>
          <p:cNvPicPr preferRelativeResize="0">
            <a:picLocks noGrp="1"/>
          </p:cNvPicPr>
          <p:nvPr>
            <p:ph type="body" idx="7"/>
          </p:nvPr>
        </p:nvPicPr>
        <p:blipFill rotWithShape="1">
          <a:blip r:embed="rId4">
            <a:alphaModFix/>
          </a:blip>
          <a:srcRect/>
          <a:stretch/>
        </p:blipFill>
        <p:spPr>
          <a:xfrm>
            <a:off x="10891838" y="2821020"/>
            <a:ext cx="758825" cy="710260"/>
          </a:xfrm>
          <a:prstGeom prst="rect">
            <a:avLst/>
          </a:prstGeom>
          <a:noFill/>
          <a:ln>
            <a:noFill/>
          </a:ln>
        </p:spPr>
      </p:pic>
      <p:pic>
        <p:nvPicPr>
          <p:cNvPr id="1418" name="Google Shape;1418;p5"/>
          <p:cNvPicPr preferRelativeResize="0">
            <a:picLocks noGrp="1"/>
          </p:cNvPicPr>
          <p:nvPr>
            <p:ph type="body" idx="8"/>
          </p:nvPr>
        </p:nvPicPr>
        <p:blipFill rotWithShape="1">
          <a:blip r:embed="rId5">
            <a:alphaModFix/>
          </a:blip>
          <a:srcRect/>
          <a:stretch/>
        </p:blipFill>
        <p:spPr>
          <a:xfrm>
            <a:off x="10874711" y="3936650"/>
            <a:ext cx="793077" cy="714375"/>
          </a:xfrm>
          <a:prstGeom prst="rect">
            <a:avLst/>
          </a:prstGeom>
          <a:noFill/>
          <a:ln>
            <a:noFill/>
          </a:ln>
        </p:spPr>
      </p:pic>
      <p:pic>
        <p:nvPicPr>
          <p:cNvPr id="1419" name="Google Shape;1419;p5"/>
          <p:cNvPicPr preferRelativeResize="0">
            <a:picLocks noGrp="1"/>
          </p:cNvPicPr>
          <p:nvPr>
            <p:ph type="body" idx="9"/>
          </p:nvPr>
        </p:nvPicPr>
        <p:blipFill rotWithShape="1">
          <a:blip r:embed="rId6">
            <a:alphaModFix/>
          </a:blip>
          <a:srcRect/>
          <a:stretch/>
        </p:blipFill>
        <p:spPr>
          <a:xfrm>
            <a:off x="10942065" y="5088376"/>
            <a:ext cx="658368" cy="719328"/>
          </a:xfrm>
          <a:prstGeom prst="rect">
            <a:avLst/>
          </a:prstGeom>
          <a:noFill/>
          <a:ln>
            <a:noFill/>
          </a:ln>
        </p:spPr>
      </p:pic>
      <p:pic>
        <p:nvPicPr>
          <p:cNvPr id="1420" name="Google Shape;1420;p5"/>
          <p:cNvPicPr preferRelativeResize="0"/>
          <p:nvPr/>
        </p:nvPicPr>
        <p:blipFill rotWithShape="1">
          <a:blip r:embed="rId7">
            <a:alphaModFix/>
          </a:blip>
          <a:srcRect/>
          <a:stretch/>
        </p:blipFill>
        <p:spPr>
          <a:xfrm>
            <a:off x="684762" y="1542556"/>
            <a:ext cx="5444200" cy="456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vert="horz" wrap="square" lIns="274300" tIns="45700" rIns="91433" bIns="45700" rtlCol="0" anchor="ctr" anchorCtr="0">
            <a:normAutofit/>
          </a:bodyPr>
          <a:lstStyle/>
          <a:p>
            <a:pPr rtl="1"/>
            <a:r>
              <a:rPr lang="en"/>
              <a:t>استبيان ثقة الأسرة</a:t>
            </a:r>
            <a:endParaRPr/>
          </a:p>
        </p:txBody>
      </p:sp>
      <p:sp>
        <p:nvSpPr>
          <p:cNvPr id="104" name="Google Shape;104;p27"/>
          <p:cNvSpPr txBox="1"/>
          <p:nvPr/>
        </p:nvSpPr>
        <p:spPr>
          <a:xfrm>
            <a:off x="518033" y="1666700"/>
            <a:ext cx="5127200" cy="3902566"/>
          </a:xfrm>
          <a:prstGeom prst="rect">
            <a:avLst/>
          </a:prstGeom>
          <a:noFill/>
          <a:ln>
            <a:noFill/>
          </a:ln>
        </p:spPr>
        <p:txBody>
          <a:bodyPr spcFirstLastPara="1" wrap="square" lIns="121900" tIns="121900" rIns="121900" bIns="121900" anchor="t" anchorCtr="0">
            <a:spAutoFit/>
          </a:bodyPr>
          <a:lstStyle/>
          <a:p>
            <a:pPr rtl="1">
              <a:lnSpc>
                <a:spcPct val="90000"/>
              </a:lnSpc>
              <a:spcBef>
                <a:spcPct val="0"/>
              </a:spcBef>
              <a:spcAft>
                <a:spcPct val="0"/>
              </a:spcAft>
            </a:pPr>
            <a:r>
              <a:rPr lang="en" sz="3200" b="1">
                <a:solidFill>
                  <a:srgbClr val="0771BA"/>
                </a:solidFill>
                <a:latin typeface="Calibri"/>
                <a:ea typeface="Calibri"/>
                <a:cs typeface="Calibri"/>
                <a:sym typeface="Calibri"/>
              </a:rPr>
              <a:t>امسح هذا الرمز لمشاركة رأيك في القراءة مع طفلك. سيتم إدخال المشاركين في سحب للحصول على بطاقة هدايا بقيمة 15 دولارًا. سيتم اختيار فائز واحد لكل مدرسة بعد الورشة الأولى والأخيرة.</a:t>
            </a:r>
            <a:endParaRPr sz="3200" b="1">
              <a:solidFill>
                <a:srgbClr val="0771BA"/>
              </a:solidFill>
              <a:latin typeface="Calibri"/>
              <a:ea typeface="Calibri"/>
              <a:cs typeface="Calibri"/>
              <a:sym typeface="Calibri"/>
            </a:endParaRPr>
          </a:p>
          <a:p>
            <a:pPr>
              <a:lnSpc>
                <a:spcPct val="90000"/>
              </a:lnSpc>
              <a:spcBef>
                <a:spcPct val="0"/>
              </a:spcBef>
              <a:spcAft>
                <a:spcPct val="0"/>
              </a:spcAft>
            </a:pPr>
            <a:endParaRPr sz="3467" b="1">
              <a:solidFill>
                <a:srgbClr val="0771BA"/>
              </a:solidFill>
              <a:latin typeface="Calibri"/>
              <a:ea typeface="Calibri"/>
              <a:cs typeface="Calibri"/>
              <a:sym typeface="Calibri"/>
            </a:endParaRPr>
          </a:p>
          <a:p>
            <a:pPr rtl="1">
              <a:lnSpc>
                <a:spcPct val="90000"/>
              </a:lnSpc>
              <a:spcBef>
                <a:spcPct val="0"/>
              </a:spcBef>
              <a:spcAft>
                <a:spcPct val="0"/>
              </a:spcAft>
            </a:pPr>
            <a:r>
              <a:rPr lang="en" sz="3733" b="1" u="sng">
                <a:solidFill>
                  <a:schemeClr val="hlink"/>
                </a:solidFill>
                <a:latin typeface="Calibri"/>
                <a:ea typeface="Calibri"/>
                <a:cs typeface="Calibri"/>
                <a:sym typeface="Calibri"/>
                <a:hlinkClick r:id="rId3"/>
              </a:rPr>
              <a:t>bit.ly/3BUBxbx</a:t>
            </a:r>
            <a:endParaRPr sz="3733" b="1">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6"/>
          <p:cNvSpPr txBox="1">
            <a:spLocks noGrp="1"/>
          </p:cNvSpPr>
          <p:nvPr>
            <p:ph type="body" idx="1"/>
          </p:nvPr>
        </p:nvSpPr>
        <p:spPr>
          <a:xfrm>
            <a:off x="943142" y="1489802"/>
            <a:ext cx="7205373"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endParaRPr/>
          </a:p>
        </p:txBody>
      </p:sp>
      <p:sp>
        <p:nvSpPr>
          <p:cNvPr id="1433" name="Google Shape;1433;p6"/>
          <p:cNvSpPr txBox="1">
            <a:spLocks noGrp="1"/>
          </p:cNvSpPr>
          <p:nvPr>
            <p:ph type="body" idx="2"/>
          </p:nvPr>
        </p:nvSpPr>
        <p:spPr>
          <a:xfrm>
            <a:off x="943142" y="2653440"/>
            <a:ext cx="7205373"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endParaRPr/>
          </a:p>
        </p:txBody>
      </p:sp>
      <p:sp>
        <p:nvSpPr>
          <p:cNvPr id="1434" name="Google Shape;1434;p6"/>
          <p:cNvSpPr txBox="1">
            <a:spLocks noGrp="1"/>
          </p:cNvSpPr>
          <p:nvPr>
            <p:ph type="body" idx="3"/>
          </p:nvPr>
        </p:nvSpPr>
        <p:spPr>
          <a:xfrm>
            <a:off x="943142" y="3817079"/>
            <a:ext cx="7205373"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endParaRPr/>
          </a:p>
        </p:txBody>
      </p:sp>
      <p:sp>
        <p:nvSpPr>
          <p:cNvPr id="1435" name="Google Shape;1435;p6"/>
          <p:cNvSpPr txBox="1">
            <a:spLocks noGrp="1"/>
          </p:cNvSpPr>
          <p:nvPr>
            <p:ph type="body" idx="4"/>
          </p:nvPr>
        </p:nvSpPr>
        <p:spPr>
          <a:xfrm>
            <a:off x="943142" y="4992079"/>
            <a:ext cx="7205373" cy="105568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006FB6"/>
              </a:buClr>
              <a:buSzPts val="3000"/>
              <a:buNone/>
            </a:pPr>
            <a:endParaRPr/>
          </a:p>
        </p:txBody>
      </p:sp>
      <p:sp>
        <p:nvSpPr>
          <p:cNvPr id="1436" name="Google Shape;1436;p6"/>
          <p:cNvSpPr txBox="1">
            <a:spLocks noGrp="1"/>
          </p:cNvSpPr>
          <p:nvPr>
            <p:ph type="body" idx="5"/>
          </p:nvPr>
        </p:nvSpPr>
        <p:spPr>
          <a:xfrm>
            <a:off x="7610338" y="1502511"/>
            <a:ext cx="3435278" cy="104297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006FB6"/>
              </a:buClr>
              <a:buSzPts val="4000"/>
              <a:buNone/>
            </a:pPr>
            <a:r>
              <a:rPr lang="ar" b="1" i="0" u="none"/>
              <a:t>كن مستعدًا.</a:t>
            </a:r>
            <a:endParaRPr/>
          </a:p>
        </p:txBody>
      </p:sp>
      <p:sp>
        <p:nvSpPr>
          <p:cNvPr id="1437" name="Google Shape;1437;p6"/>
          <p:cNvSpPr txBox="1">
            <a:spLocks noGrp="1"/>
          </p:cNvSpPr>
          <p:nvPr>
            <p:ph type="body" idx="6"/>
          </p:nvPr>
        </p:nvSpPr>
        <p:spPr>
          <a:xfrm>
            <a:off x="7612385" y="2653440"/>
            <a:ext cx="3433231" cy="104297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006FB6"/>
              </a:buClr>
              <a:buSzPts val="4000"/>
              <a:buNone/>
            </a:pPr>
            <a:r>
              <a:rPr lang="ar" b="1" i="0" u="none"/>
              <a:t>كن حاضرًا.</a:t>
            </a:r>
            <a:endParaRPr/>
          </a:p>
        </p:txBody>
      </p:sp>
      <p:sp>
        <p:nvSpPr>
          <p:cNvPr id="1438" name="Google Shape;1438;p6"/>
          <p:cNvSpPr txBox="1">
            <a:spLocks noGrp="1"/>
          </p:cNvSpPr>
          <p:nvPr>
            <p:ph type="body" idx="7"/>
          </p:nvPr>
        </p:nvSpPr>
        <p:spPr>
          <a:xfrm>
            <a:off x="7610339" y="3804369"/>
            <a:ext cx="3433231" cy="104297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006FB6"/>
              </a:buClr>
              <a:buSzPts val="4000"/>
              <a:buNone/>
            </a:pPr>
            <a:r>
              <a:rPr lang="ar" b="1" i="0" u="none"/>
              <a:t>كن مهذبًا.</a:t>
            </a:r>
            <a:endParaRPr/>
          </a:p>
        </p:txBody>
      </p:sp>
      <p:sp>
        <p:nvSpPr>
          <p:cNvPr id="1439" name="Google Shape;1439;p6"/>
          <p:cNvSpPr txBox="1">
            <a:spLocks noGrp="1"/>
          </p:cNvSpPr>
          <p:nvPr>
            <p:ph type="body" idx="8"/>
          </p:nvPr>
        </p:nvSpPr>
        <p:spPr>
          <a:xfrm>
            <a:off x="7610338" y="4959551"/>
            <a:ext cx="3433231" cy="104297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006FB6"/>
              </a:buClr>
              <a:buSzPts val="4000"/>
              <a:buNone/>
            </a:pPr>
            <a:r>
              <a:rPr lang="ar" b="1" i="0" u="none"/>
              <a:t>اطرح أسئلة.</a:t>
            </a:r>
            <a:endParaRPr/>
          </a:p>
        </p:txBody>
      </p:sp>
      <p:sp>
        <p:nvSpPr>
          <p:cNvPr id="1440" name="Google Shape;1440;p6"/>
          <p:cNvSpPr txBox="1">
            <a:spLocks noGrp="1"/>
          </p:cNvSpPr>
          <p:nvPr>
            <p:ph type="ctrTitle"/>
          </p:nvPr>
        </p:nvSpPr>
        <p:spPr>
          <a:xfrm>
            <a:off x="3406638" y="32084"/>
            <a:ext cx="8407400" cy="1193800"/>
          </a:xfrm>
          <a:prstGeom prst="rect">
            <a:avLst/>
          </a:prstGeom>
          <a:noFill/>
          <a:ln>
            <a:noFill/>
          </a:ln>
        </p:spPr>
        <p:txBody>
          <a:bodyPr spcFirstLastPara="1" wrap="square" lIns="274300" tIns="45700" rIns="91425" bIns="45700" anchor="ctr" anchorCtr="0">
            <a:noAutofit/>
          </a:bodyPr>
          <a:lstStyle/>
          <a:p>
            <a:pPr marL="0" lvl="0" indent="0" algn="r" rtl="1">
              <a:lnSpc>
                <a:spcPct val="90000"/>
              </a:lnSpc>
              <a:spcBef>
                <a:spcPts val="0"/>
              </a:spcBef>
              <a:spcAft>
                <a:spcPts val="0"/>
              </a:spcAft>
              <a:buClr>
                <a:srgbClr val="006FB6"/>
              </a:buClr>
              <a:buSzPts val="5000"/>
              <a:buFont typeface="Calibri"/>
              <a:buNone/>
            </a:pPr>
            <a:r>
              <a:rPr lang="ar" b="1" i="0" u="none"/>
              <a:t>توجيهات ورشة العمل</a:t>
            </a:r>
            <a:endParaRPr/>
          </a:p>
        </p:txBody>
      </p:sp>
      <p:pic>
        <p:nvPicPr>
          <p:cNvPr id="1441" name="Google Shape;1441;p6" descr="Icon&#10;&#10;Description automatically generated"/>
          <p:cNvPicPr preferRelativeResize="0"/>
          <p:nvPr/>
        </p:nvPicPr>
        <p:blipFill rotWithShape="1">
          <a:blip r:embed="rId3">
            <a:alphaModFix/>
          </a:blip>
          <a:srcRect/>
          <a:stretch/>
        </p:blipFill>
        <p:spPr>
          <a:xfrm>
            <a:off x="11171315" y="1601936"/>
            <a:ext cx="585197" cy="831415"/>
          </a:xfrm>
          <a:prstGeom prst="rect">
            <a:avLst/>
          </a:prstGeom>
          <a:noFill/>
          <a:ln>
            <a:noFill/>
          </a:ln>
        </p:spPr>
      </p:pic>
      <p:pic>
        <p:nvPicPr>
          <p:cNvPr id="1442" name="Google Shape;1442;p6" descr="Icon&#10;&#10;Description automatically generated"/>
          <p:cNvPicPr preferRelativeResize="0"/>
          <p:nvPr/>
        </p:nvPicPr>
        <p:blipFill rotWithShape="1">
          <a:blip r:embed="rId4">
            <a:alphaModFix/>
          </a:blip>
          <a:srcRect/>
          <a:stretch/>
        </p:blipFill>
        <p:spPr>
          <a:xfrm>
            <a:off x="11171315" y="5188440"/>
            <a:ext cx="585197" cy="585197"/>
          </a:xfrm>
          <a:prstGeom prst="rect">
            <a:avLst/>
          </a:prstGeom>
          <a:noFill/>
          <a:ln>
            <a:noFill/>
          </a:ln>
        </p:spPr>
      </p:pic>
      <p:pic>
        <p:nvPicPr>
          <p:cNvPr id="1443" name="Google Shape;1443;p6" descr="Icon&#10;&#10;Description automatically generated"/>
          <p:cNvPicPr preferRelativeResize="0"/>
          <p:nvPr/>
        </p:nvPicPr>
        <p:blipFill rotWithShape="1">
          <a:blip r:embed="rId5">
            <a:alphaModFix/>
          </a:blip>
          <a:srcRect/>
          <a:stretch/>
        </p:blipFill>
        <p:spPr>
          <a:xfrm>
            <a:off x="11171315" y="4116743"/>
            <a:ext cx="585197" cy="418227"/>
          </a:xfrm>
          <a:prstGeom prst="rect">
            <a:avLst/>
          </a:prstGeom>
          <a:noFill/>
          <a:ln>
            <a:noFill/>
          </a:ln>
        </p:spPr>
      </p:pic>
      <p:pic>
        <p:nvPicPr>
          <p:cNvPr id="1444" name="Google Shape;1444;p6" descr="Icon&#10;&#10;Description automatically generated"/>
          <p:cNvPicPr preferRelativeResize="0"/>
          <p:nvPr/>
        </p:nvPicPr>
        <p:blipFill rotWithShape="1">
          <a:blip r:embed="rId6">
            <a:alphaModFix/>
          </a:blip>
          <a:srcRect/>
          <a:stretch/>
        </p:blipFill>
        <p:spPr>
          <a:xfrm>
            <a:off x="112991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1"/>
          <p:cNvSpPr txBox="1">
            <a:spLocks noGrp="1"/>
          </p:cNvSpPr>
          <p:nvPr>
            <p:ph type="body" idx="1"/>
          </p:nvPr>
        </p:nvSpPr>
        <p:spPr>
          <a:xfrm>
            <a:off x="0" y="3583406"/>
            <a:ext cx="3383279" cy="2519624"/>
          </a:xfrm>
          <a:prstGeom prst="rect">
            <a:avLst/>
          </a:prstGeom>
          <a:noFill/>
          <a:ln>
            <a:noFill/>
          </a:ln>
        </p:spPr>
        <p:txBody>
          <a:bodyPr spcFirstLastPara="1" wrap="square" lIns="91425" tIns="45700" rIns="91425" bIns="45700" anchor="t" anchorCtr="0">
            <a:spAutoFit/>
          </a:bodyPr>
          <a:lstStyle/>
          <a:p>
            <a:pPr marL="0" lvl="0" indent="0" algn="ctr" rtl="1">
              <a:lnSpc>
                <a:spcPct val="90000"/>
              </a:lnSpc>
              <a:spcBef>
                <a:spcPts val="0"/>
              </a:spcBef>
              <a:spcAft>
                <a:spcPts val="0"/>
              </a:spcAft>
              <a:buClr>
                <a:srgbClr val="006FB6"/>
              </a:buClr>
              <a:buSzPts val="2100"/>
              <a:buNone/>
            </a:pPr>
            <a:r>
              <a:rPr lang="ar" sz="2800" b="0" i="0" u="none"/>
              <a:t>تساعد هذه النصيحة الأطفال على الاحتفاظ بأفكارهم بناءً على ما يقوله الكتاب بدلاً من اختلاق الأمور أو الخروج عن الموضوع. </a:t>
            </a:r>
            <a:endParaRPr sz="2800"/>
          </a:p>
          <a:p>
            <a:pPr marL="0" lvl="0" indent="0" algn="ctr" rtl="1">
              <a:lnSpc>
                <a:spcPct val="90000"/>
              </a:lnSpc>
              <a:spcBef>
                <a:spcPts val="1000"/>
              </a:spcBef>
              <a:spcAft>
                <a:spcPts val="0"/>
              </a:spcAft>
              <a:buClr>
                <a:srgbClr val="006FB6"/>
              </a:buClr>
              <a:buSzPts val="1950"/>
              <a:buNone/>
            </a:pPr>
            <a:endParaRPr sz="2600">
              <a:solidFill>
                <a:srgbClr val="006FB6"/>
              </a:solidFill>
            </a:endParaRPr>
          </a:p>
        </p:txBody>
      </p:sp>
      <p:sp>
        <p:nvSpPr>
          <p:cNvPr id="1450" name="Google Shape;1450;p11"/>
          <p:cNvSpPr txBox="1">
            <a:spLocks noGrp="1"/>
          </p:cNvSpPr>
          <p:nvPr>
            <p:ph type="title" idx="3"/>
          </p:nvPr>
        </p:nvSpPr>
        <p:spPr>
          <a:xfrm>
            <a:off x="10669806" y="2472600"/>
            <a:ext cx="969000" cy="1023300"/>
          </a:xfrm>
          <a:prstGeom prst="rect">
            <a:avLst/>
          </a:prstGeom>
          <a:noFill/>
          <a:ln>
            <a:noFill/>
          </a:ln>
        </p:spPr>
        <p:txBody>
          <a:bodyPr spcFirstLastPara="1" wrap="square" lIns="274300" tIns="45700" rIns="91425" bIns="45700" anchor="t" anchorCtr="0">
            <a:normAutofit/>
          </a:bodyPr>
          <a:lstStyle/>
          <a:p>
            <a:pPr marL="0" lvl="0" indent="0" algn="r" rtl="1">
              <a:lnSpc>
                <a:spcPct val="90000"/>
              </a:lnSpc>
              <a:spcBef>
                <a:spcPts val="0"/>
              </a:spcBef>
              <a:spcAft>
                <a:spcPts val="0"/>
              </a:spcAft>
              <a:buSzPts val="5000"/>
              <a:buNone/>
            </a:pPr>
            <a:r>
              <a:rPr lang="ar" b="1" i="0" u="none"/>
              <a:t>2</a:t>
            </a:r>
            <a:endParaRPr/>
          </a:p>
        </p:txBody>
      </p:sp>
      <p:sp>
        <p:nvSpPr>
          <p:cNvPr id="1451" name="Google Shape;1451;p11"/>
          <p:cNvSpPr txBox="1">
            <a:spLocks noGrp="1"/>
          </p:cNvSpPr>
          <p:nvPr>
            <p:ph type="title" idx="5"/>
          </p:nvPr>
        </p:nvSpPr>
        <p:spPr>
          <a:xfrm>
            <a:off x="10669806" y="3674620"/>
            <a:ext cx="969000" cy="1023300"/>
          </a:xfrm>
          <a:prstGeom prst="rect">
            <a:avLst/>
          </a:prstGeom>
          <a:noFill/>
          <a:ln>
            <a:noFill/>
          </a:ln>
        </p:spPr>
        <p:txBody>
          <a:bodyPr spcFirstLastPara="1" wrap="square" lIns="274300" tIns="45700" rIns="91425" bIns="45700" anchor="t" anchorCtr="0">
            <a:normAutofit/>
          </a:bodyPr>
          <a:lstStyle/>
          <a:p>
            <a:pPr marL="0" lvl="0" indent="0" algn="r" rtl="1">
              <a:lnSpc>
                <a:spcPct val="90000"/>
              </a:lnSpc>
              <a:spcBef>
                <a:spcPts val="0"/>
              </a:spcBef>
              <a:spcAft>
                <a:spcPts val="0"/>
              </a:spcAft>
              <a:buSzPts val="5000"/>
              <a:buNone/>
            </a:pPr>
            <a:r>
              <a:rPr lang="ar" b="1" i="0" u="none"/>
              <a:t>3</a:t>
            </a:r>
            <a:endParaRPr/>
          </a:p>
        </p:txBody>
      </p:sp>
      <p:sp>
        <p:nvSpPr>
          <p:cNvPr id="1452" name="Google Shape;1452;p11"/>
          <p:cNvSpPr txBox="1">
            <a:spLocks noGrp="1"/>
          </p:cNvSpPr>
          <p:nvPr>
            <p:ph type="body" idx="6"/>
          </p:nvPr>
        </p:nvSpPr>
        <p:spPr>
          <a:xfrm>
            <a:off x="6155383" y="1412276"/>
            <a:ext cx="4917000" cy="10233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3200"/>
              <a:buNone/>
            </a:pPr>
            <a:r>
              <a:rPr lang="ar" b="0" i="0" u="none"/>
              <a:t>قل فكرتك.</a:t>
            </a:r>
            <a:endParaRPr/>
          </a:p>
        </p:txBody>
      </p:sp>
      <p:sp>
        <p:nvSpPr>
          <p:cNvPr id="1453" name="Google Shape;1453;p11"/>
          <p:cNvSpPr txBox="1">
            <a:spLocks noGrp="1"/>
          </p:cNvSpPr>
          <p:nvPr>
            <p:ph type="body" idx="7"/>
          </p:nvPr>
        </p:nvSpPr>
        <p:spPr>
          <a:xfrm>
            <a:off x="6128523" y="2526736"/>
            <a:ext cx="4917000" cy="10233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3200"/>
              <a:buNone/>
            </a:pPr>
            <a:r>
              <a:rPr lang="ar" b="0" i="0" u="none"/>
              <a:t>قل تفاصيل تطابق فكرتك.</a:t>
            </a:r>
            <a:endParaRPr/>
          </a:p>
        </p:txBody>
      </p:sp>
      <p:sp>
        <p:nvSpPr>
          <p:cNvPr id="1454" name="Google Shape;1454;p11"/>
          <p:cNvSpPr txBox="1">
            <a:spLocks noGrp="1"/>
          </p:cNvSpPr>
          <p:nvPr>
            <p:ph type="body" idx="8"/>
          </p:nvPr>
        </p:nvSpPr>
        <p:spPr>
          <a:xfrm>
            <a:off x="6155383" y="3700044"/>
            <a:ext cx="4917000" cy="10233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3200"/>
              <a:buNone/>
            </a:pPr>
            <a:r>
              <a:rPr lang="ar" b="0" i="0" u="none"/>
              <a:t>ابحث عن صور أو كلمات في الكتاب تثبت فكرتك/ آراءك.</a:t>
            </a:r>
            <a:endParaRPr/>
          </a:p>
        </p:txBody>
      </p:sp>
      <p:sp>
        <p:nvSpPr>
          <p:cNvPr id="1455" name="Google Shape;1455;p11"/>
          <p:cNvSpPr txBox="1">
            <a:spLocks noGrp="1"/>
          </p:cNvSpPr>
          <p:nvPr>
            <p:ph type="title" idx="13"/>
          </p:nvPr>
        </p:nvSpPr>
        <p:spPr>
          <a:xfrm>
            <a:off x="10669818" y="1350300"/>
            <a:ext cx="969000" cy="1023300"/>
          </a:xfrm>
          <a:prstGeom prst="rect">
            <a:avLst/>
          </a:prstGeom>
          <a:noFill/>
          <a:ln>
            <a:noFill/>
          </a:ln>
        </p:spPr>
        <p:txBody>
          <a:bodyPr spcFirstLastPara="1" wrap="square" lIns="274300" tIns="45700" rIns="91425" bIns="45700" anchor="t" anchorCtr="0">
            <a:normAutofit/>
          </a:bodyPr>
          <a:lstStyle/>
          <a:p>
            <a:pPr marL="0" lvl="0" indent="0" algn="r" rtl="1">
              <a:lnSpc>
                <a:spcPct val="90000"/>
              </a:lnSpc>
              <a:spcBef>
                <a:spcPts val="0"/>
              </a:spcBef>
              <a:spcAft>
                <a:spcPts val="0"/>
              </a:spcAft>
              <a:buSzPts val="5000"/>
              <a:buNone/>
            </a:pPr>
            <a:r>
              <a:rPr lang="ar" b="1" i="0" u="none"/>
              <a:t>1</a:t>
            </a:r>
            <a:endParaRPr/>
          </a:p>
        </p:txBody>
      </p:sp>
      <p:sp>
        <p:nvSpPr>
          <p:cNvPr id="1456" name="Google Shape;1456;p11"/>
          <p:cNvSpPr txBox="1">
            <a:spLocks noGrp="1"/>
          </p:cNvSpPr>
          <p:nvPr>
            <p:ph type="title"/>
          </p:nvPr>
        </p:nvSpPr>
        <p:spPr>
          <a:xfrm>
            <a:off x="2918460" y="0"/>
            <a:ext cx="8638200" cy="1251300"/>
          </a:xfrm>
          <a:prstGeom prst="rect">
            <a:avLst/>
          </a:prstGeom>
          <a:noFill/>
          <a:ln>
            <a:noFill/>
          </a:ln>
        </p:spPr>
        <p:txBody>
          <a:bodyPr spcFirstLastPara="1" wrap="square" lIns="274300" tIns="45700" rIns="91425" bIns="45700" anchor="ctr" anchorCtr="0">
            <a:normAutofit/>
          </a:bodyPr>
          <a:lstStyle/>
          <a:p>
            <a:pPr marL="0" lvl="0" indent="0" algn="r" rtl="1">
              <a:lnSpc>
                <a:spcPct val="100000"/>
              </a:lnSpc>
              <a:spcBef>
                <a:spcPts val="0"/>
              </a:spcBef>
              <a:spcAft>
                <a:spcPts val="0"/>
              </a:spcAft>
              <a:buClr>
                <a:srgbClr val="006FB6"/>
              </a:buClr>
              <a:buSzPts val="4200"/>
              <a:buFont typeface="Calibri"/>
              <a:buNone/>
            </a:pPr>
            <a:r>
              <a:rPr lang="ar" b="1" i="0" u="none">
                <a:solidFill>
                  <a:srgbClr val="006FB6"/>
                </a:solidFill>
              </a:rPr>
              <a:t>اثبت الأمر!</a:t>
            </a:r>
            <a:endParaRPr/>
          </a:p>
        </p:txBody>
      </p:sp>
      <p:pic>
        <p:nvPicPr>
          <p:cNvPr id="1457" name="Google Shape;1457;p11"/>
          <p:cNvPicPr preferRelativeResize="0"/>
          <p:nvPr/>
        </p:nvPicPr>
        <p:blipFill rotWithShape="1">
          <a:blip r:embed="rId3">
            <a:alphaModFix/>
          </a:blip>
          <a:srcRect/>
          <a:stretch/>
        </p:blipFill>
        <p:spPr>
          <a:xfrm flipH="1">
            <a:off x="885557" y="1361700"/>
            <a:ext cx="1612164" cy="189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2"/>
          <p:cNvSpPr txBox="1">
            <a:spLocks noGrp="1"/>
          </p:cNvSpPr>
          <p:nvPr>
            <p:ph type="body" idx="1"/>
          </p:nvPr>
        </p:nvSpPr>
        <p:spPr>
          <a:xfrm>
            <a:off x="161185" y="1472418"/>
            <a:ext cx="7205400" cy="105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1000"/>
              </a:spcBef>
              <a:spcAft>
                <a:spcPts val="0"/>
              </a:spcAft>
              <a:buSzPts val="3000"/>
              <a:buNone/>
            </a:pPr>
            <a:r>
              <a:rPr lang="ar" sz="3200" b="0" i="0" u="none"/>
              <a:t>إثبات يوضح أن شيئًا ما صحيح.</a:t>
            </a:r>
            <a:endParaRPr/>
          </a:p>
        </p:txBody>
      </p:sp>
      <p:sp>
        <p:nvSpPr>
          <p:cNvPr id="1463" name="Google Shape;1463;p12"/>
          <p:cNvSpPr txBox="1">
            <a:spLocks noGrp="1"/>
          </p:cNvSpPr>
          <p:nvPr>
            <p:ph type="body" idx="5"/>
          </p:nvPr>
        </p:nvSpPr>
        <p:spPr>
          <a:xfrm>
            <a:off x="8358142" y="1547679"/>
            <a:ext cx="3435300" cy="10431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1000"/>
              </a:spcBef>
              <a:spcAft>
                <a:spcPts val="0"/>
              </a:spcAft>
              <a:buSzPts val="4000"/>
              <a:buNone/>
            </a:pPr>
            <a:r>
              <a:rPr lang="ar" sz="3200" b="1" i="0" u="none"/>
              <a:t>البرهان</a:t>
            </a:r>
            <a:endParaRPr b="1"/>
          </a:p>
        </p:txBody>
      </p:sp>
      <p:sp>
        <p:nvSpPr>
          <p:cNvPr id="1464" name="Google Shape;1464;p12"/>
          <p:cNvSpPr txBox="1">
            <a:spLocks noGrp="1"/>
          </p:cNvSpPr>
          <p:nvPr>
            <p:ph type="ctrTitle"/>
          </p:nvPr>
        </p:nvSpPr>
        <p:spPr>
          <a:xfrm>
            <a:off x="-462643" y="144276"/>
            <a:ext cx="12192000" cy="1193700"/>
          </a:xfrm>
          <a:prstGeom prst="rect">
            <a:avLst/>
          </a:prstGeom>
          <a:noFill/>
          <a:ln>
            <a:noFill/>
          </a:ln>
        </p:spPr>
        <p:txBody>
          <a:bodyPr spcFirstLastPara="1" wrap="square" lIns="274300" tIns="45700" rIns="91425" bIns="45700" anchor="ctr" anchorCtr="0">
            <a:noAutofit/>
          </a:bodyPr>
          <a:lstStyle/>
          <a:p>
            <a:pPr marL="0" lvl="0" indent="0" algn="r" rtl="1">
              <a:lnSpc>
                <a:spcPct val="90000"/>
              </a:lnSpc>
              <a:spcBef>
                <a:spcPts val="0"/>
              </a:spcBef>
              <a:spcAft>
                <a:spcPts val="0"/>
              </a:spcAft>
              <a:buSzPts val="5000"/>
              <a:buNone/>
            </a:pPr>
            <a:r>
              <a:rPr lang="ar" b="1" i="0" u="none"/>
              <a:t>تفقد مصطلحات معرفة القراءة والكتابة</a:t>
            </a:r>
            <a:endParaRPr/>
          </a:p>
        </p:txBody>
      </p:sp>
      <p:sp>
        <p:nvSpPr>
          <p:cNvPr id="1465" name="Google Shape;1465;p12"/>
          <p:cNvSpPr txBox="1"/>
          <p:nvPr/>
        </p:nvSpPr>
        <p:spPr>
          <a:xfrm>
            <a:off x="123085" y="2482068"/>
            <a:ext cx="7205400" cy="1055700"/>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1000"/>
              </a:spcBef>
              <a:spcAft>
                <a:spcPts val="0"/>
              </a:spcAft>
              <a:buClr>
                <a:srgbClr val="006FB6"/>
              </a:buClr>
              <a:buSzPts val="3000"/>
              <a:buFont typeface="Calibri"/>
              <a:buNone/>
            </a:pPr>
            <a:r>
              <a:rPr lang="ar" sz="3200" b="0" i="0" u="none" strike="noStrike" cap="none">
                <a:solidFill>
                  <a:srgbClr val="006FB6"/>
                </a:solidFill>
                <a:latin typeface="Times New Roman"/>
                <a:ea typeface="Times New Roman"/>
                <a:cs typeface="Times New Roman"/>
                <a:sym typeface="Times New Roman"/>
              </a:rPr>
              <a:t>جزء صغير من النص مثل الأمثلة أو الحقائق.</a:t>
            </a:r>
            <a:endParaRPr sz="3200" b="0" i="0" u="none" strike="noStrike" cap="none">
              <a:solidFill>
                <a:srgbClr val="006FB6"/>
              </a:solidFill>
              <a:latin typeface="Times New Roman"/>
              <a:ea typeface="Times New Roman"/>
              <a:cs typeface="Times New Roman"/>
              <a:sym typeface="Times New Roman"/>
            </a:endParaRPr>
          </a:p>
        </p:txBody>
      </p:sp>
      <p:sp>
        <p:nvSpPr>
          <p:cNvPr id="1466" name="Google Shape;1466;p12"/>
          <p:cNvSpPr txBox="1"/>
          <p:nvPr/>
        </p:nvSpPr>
        <p:spPr>
          <a:xfrm>
            <a:off x="8320042" y="2557329"/>
            <a:ext cx="3435300" cy="104310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1000"/>
              </a:spcBef>
              <a:spcAft>
                <a:spcPts val="0"/>
              </a:spcAft>
              <a:buClr>
                <a:srgbClr val="006FB6"/>
              </a:buClr>
              <a:buSzPts val="4000"/>
              <a:buFont typeface="Calibri"/>
              <a:buNone/>
            </a:pPr>
            <a:r>
              <a:rPr lang="ar" sz="3200" b="1" i="0" u="none" strike="noStrike" cap="none">
                <a:solidFill>
                  <a:srgbClr val="006FB6"/>
                </a:solidFill>
                <a:latin typeface="Times New Roman"/>
                <a:ea typeface="Times New Roman"/>
                <a:cs typeface="Times New Roman"/>
                <a:sym typeface="Times New Roman"/>
              </a:rPr>
              <a:t>التفصيل</a:t>
            </a:r>
            <a:endParaRPr sz="3200" b="0" i="0" u="none" strike="noStrike" cap="none">
              <a:solidFill>
                <a:srgbClr val="006FB6"/>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13"/>
          <p:cNvSpPr txBox="1">
            <a:spLocks noGrp="1"/>
          </p:cNvSpPr>
          <p:nvPr>
            <p:ph type="title"/>
          </p:nvPr>
        </p:nvSpPr>
        <p:spPr>
          <a:xfrm>
            <a:off x="3022049" y="32334"/>
            <a:ext cx="8638200" cy="1251300"/>
          </a:xfrm>
          <a:prstGeom prst="rect">
            <a:avLst/>
          </a:prstGeom>
          <a:noFill/>
          <a:ln>
            <a:noFill/>
          </a:ln>
        </p:spPr>
        <p:txBody>
          <a:bodyPr spcFirstLastPara="1" wrap="square" lIns="274300" tIns="45700" rIns="91425" bIns="45700" anchor="ctr" anchorCtr="0">
            <a:normAutofit/>
          </a:bodyPr>
          <a:lstStyle/>
          <a:p>
            <a:pPr marL="0" lvl="0" indent="0" algn="r" rtl="1">
              <a:lnSpc>
                <a:spcPct val="90000"/>
              </a:lnSpc>
              <a:spcBef>
                <a:spcPts val="0"/>
              </a:spcBef>
              <a:spcAft>
                <a:spcPts val="0"/>
              </a:spcAft>
              <a:buClr>
                <a:srgbClr val="0771BA"/>
              </a:buClr>
              <a:buSzPts val="5000"/>
              <a:buFont typeface="Arial"/>
              <a:buNone/>
            </a:pPr>
            <a:r>
              <a:rPr lang="ar" b="1" i="0" u="none"/>
              <a:t>لنشاهد</a:t>
            </a:r>
            <a:endParaRPr/>
          </a:p>
        </p:txBody>
      </p:sp>
      <p:pic>
        <p:nvPicPr>
          <p:cNvPr id="1472" name="Google Shape;1472;p13" descr="Learn how to improve your child's reading comprehension by using our Prove it reading tip!" title="Prove it!">
            <a:hlinkClick r:id="rId3"/>
          </p:cNvPr>
          <p:cNvPicPr preferRelativeResize="0"/>
          <p:nvPr/>
        </p:nvPicPr>
        <p:blipFill rotWithShape="1">
          <a:blip r:embed="rId4">
            <a:alphaModFix/>
          </a:blip>
          <a:srcRect/>
          <a:stretch/>
        </p:blipFill>
        <p:spPr>
          <a:xfrm>
            <a:off x="4716834" y="1051563"/>
            <a:ext cx="6520290" cy="489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14"/>
          <p:cNvSpPr txBox="1">
            <a:spLocks noGrp="1"/>
          </p:cNvSpPr>
          <p:nvPr>
            <p:ph type="title"/>
          </p:nvPr>
        </p:nvSpPr>
        <p:spPr>
          <a:xfrm>
            <a:off x="3173730" y="77950"/>
            <a:ext cx="8638200" cy="1251300"/>
          </a:xfrm>
          <a:prstGeom prst="rect">
            <a:avLst/>
          </a:prstGeom>
          <a:noFill/>
          <a:ln>
            <a:noFill/>
          </a:ln>
        </p:spPr>
        <p:txBody>
          <a:bodyPr spcFirstLastPara="1" wrap="square" lIns="274300" tIns="45700" rIns="91425" bIns="45700" anchor="ctr" anchorCtr="0">
            <a:normAutofit/>
          </a:bodyPr>
          <a:lstStyle/>
          <a:p>
            <a:pPr marL="0" lvl="0" indent="0" algn="r" rtl="1">
              <a:lnSpc>
                <a:spcPct val="100000"/>
              </a:lnSpc>
              <a:spcBef>
                <a:spcPts val="0"/>
              </a:spcBef>
              <a:spcAft>
                <a:spcPts val="0"/>
              </a:spcAft>
              <a:buClr>
                <a:srgbClr val="006FB6"/>
              </a:buClr>
              <a:buSzPts val="5400"/>
              <a:buFont typeface="Arial"/>
              <a:buNone/>
            </a:pPr>
            <a:r>
              <a:rPr lang="ar" sz="5400" b="1" i="0" u="none">
                <a:solidFill>
                  <a:srgbClr val="006FB6"/>
                </a:solidFill>
              </a:rPr>
              <a:t>قل فكرتك </a:t>
            </a:r>
            <a:endParaRPr sz="6000"/>
          </a:p>
        </p:txBody>
      </p:sp>
      <p:pic>
        <p:nvPicPr>
          <p:cNvPr id="1478" name="Google Shape;1478;p14" descr="الصورة تحتوي على شخص، طفل، جهاز حاسوب محمول، مكان مغلق&#10;&#10;يُستحدث الوصف في سرية عالية"/>
          <p:cNvPicPr preferRelativeResize="0">
            <a:picLocks noGrp="1"/>
          </p:cNvPicPr>
          <p:nvPr>
            <p:ph type="pic" idx="2"/>
          </p:nvPr>
        </p:nvPicPr>
        <p:blipFill rotWithShape="1">
          <a:blip r:embed="rId3">
            <a:alphaModFix/>
          </a:blip>
          <a:srcRect l="3367" r="3357"/>
          <a:stretch/>
        </p:blipFill>
        <p:spPr>
          <a:xfrm>
            <a:off x="111541" y="1329250"/>
            <a:ext cx="3146481" cy="2534389"/>
          </a:xfrm>
          <a:prstGeom prst="rect">
            <a:avLst/>
          </a:prstGeom>
          <a:noFill/>
          <a:ln w="19050" cap="sq" cmpd="sng">
            <a:solidFill>
              <a:srgbClr val="666666"/>
            </a:solidFill>
            <a:prstDash val="solid"/>
            <a:miter lim="800000"/>
            <a:headEnd type="none" w="sm" len="sm"/>
            <a:tailEnd type="none" w="sm" len="sm"/>
          </a:ln>
        </p:spPr>
      </p:pic>
      <p:sp>
        <p:nvSpPr>
          <p:cNvPr id="1479" name="Google Shape;1479;p14"/>
          <p:cNvSpPr txBox="1">
            <a:spLocks noGrp="1"/>
          </p:cNvSpPr>
          <p:nvPr>
            <p:ph type="body" idx="3"/>
          </p:nvPr>
        </p:nvSpPr>
        <p:spPr>
          <a:xfrm>
            <a:off x="111622" y="4068739"/>
            <a:ext cx="3146400" cy="1342200"/>
          </a:xfrm>
          <a:prstGeom prst="rect">
            <a:avLst/>
          </a:prstGeom>
          <a:noFill/>
          <a:ln>
            <a:noFill/>
          </a:ln>
        </p:spPr>
        <p:txBody>
          <a:bodyPr spcFirstLastPara="1" wrap="square" lIns="91425" tIns="45700" rIns="91425" bIns="45700" anchor="t" anchorCtr="0">
            <a:noAutofit/>
          </a:bodyPr>
          <a:lstStyle/>
          <a:p>
            <a:pPr marL="0" lvl="0" indent="0" algn="ctr" rtl="1">
              <a:lnSpc>
                <a:spcPct val="100000"/>
              </a:lnSpc>
              <a:spcBef>
                <a:spcPts val="0"/>
              </a:spcBef>
              <a:spcAft>
                <a:spcPts val="0"/>
              </a:spcAft>
              <a:buClr>
                <a:srgbClr val="006FB6"/>
              </a:buClr>
              <a:buSzPts val="2400"/>
              <a:buNone/>
            </a:pPr>
            <a:r>
              <a:rPr lang="ar" sz="2400" b="0" i="0" u="none"/>
              <a:t>إذا كان طفلك يعاني من صعوبة في ابتكار فكرة، فيمكنك المساعدة من خلال </a:t>
            </a:r>
            <a:r>
              <a:rPr lang="ar" sz="2400" b="1" i="0" u="none"/>
              <a:t>نمذجة واحدة.</a:t>
            </a:r>
            <a:r>
              <a:rPr lang="ar" sz="2400" b="0" i="0" u="none"/>
              <a:t> ثم اطلب منه التفاصيل والأدلة.</a:t>
            </a:r>
            <a:endParaRPr/>
          </a:p>
          <a:p>
            <a:pPr marL="0" lvl="0" indent="0" algn="ctr" rtl="1">
              <a:lnSpc>
                <a:spcPct val="90000"/>
              </a:lnSpc>
              <a:spcBef>
                <a:spcPts val="1000"/>
              </a:spcBef>
              <a:spcAft>
                <a:spcPts val="0"/>
              </a:spcAft>
              <a:buClr>
                <a:srgbClr val="006FB6"/>
              </a:buClr>
              <a:buSzPts val="2100"/>
              <a:buFont typeface="Arial"/>
              <a:buNone/>
            </a:pPr>
            <a:endParaRPr/>
          </a:p>
        </p:txBody>
      </p:sp>
      <p:pic>
        <p:nvPicPr>
          <p:cNvPr id="1480" name="Google Shape;1480;p14" descr="طائر يقف فوق حقل مغطى بالعشب&#10;&#10;يُستحدث الوصف تلقائيًا"/>
          <p:cNvPicPr preferRelativeResize="0">
            <a:picLocks noGrp="1"/>
          </p:cNvPicPr>
          <p:nvPr>
            <p:ph type="body" idx="4"/>
          </p:nvPr>
        </p:nvPicPr>
        <p:blipFill rotWithShape="1">
          <a:blip r:embed="rId4">
            <a:alphaModFix/>
          </a:blip>
          <a:srcRect/>
          <a:stretch/>
        </p:blipFill>
        <p:spPr>
          <a:xfrm>
            <a:off x="3678593" y="1678788"/>
            <a:ext cx="2743800" cy="3237000"/>
          </a:xfrm>
          <a:prstGeom prst="rect">
            <a:avLst/>
          </a:prstGeom>
          <a:noFill/>
          <a:ln w="9525" cap="flat" cmpd="sng">
            <a:solidFill>
              <a:srgbClr val="666666"/>
            </a:solidFill>
            <a:prstDash val="solid"/>
            <a:round/>
            <a:headEnd type="none" w="sm" len="sm"/>
            <a:tailEnd type="none" w="sm" len="sm"/>
          </a:ln>
        </p:spPr>
      </p:pic>
      <p:pic>
        <p:nvPicPr>
          <p:cNvPr id="1481" name="Google Shape;1481;p14" descr="صورة مقربة لزهرة&#10;&#10;يُستحدث الوصف تلقائيًا"/>
          <p:cNvPicPr preferRelativeResize="0">
            <a:picLocks noGrp="1"/>
          </p:cNvPicPr>
          <p:nvPr>
            <p:ph type="body" idx="5"/>
          </p:nvPr>
        </p:nvPicPr>
        <p:blipFill rotWithShape="1">
          <a:blip r:embed="rId5">
            <a:alphaModFix/>
          </a:blip>
          <a:srcRect/>
          <a:stretch/>
        </p:blipFill>
        <p:spPr>
          <a:xfrm>
            <a:off x="6515325" y="1692276"/>
            <a:ext cx="2589600" cy="3237000"/>
          </a:xfrm>
          <a:prstGeom prst="rect">
            <a:avLst/>
          </a:prstGeom>
          <a:noFill/>
          <a:ln w="9525" cap="flat" cmpd="sng">
            <a:solidFill>
              <a:srgbClr val="666666"/>
            </a:solidFill>
            <a:prstDash val="solid"/>
            <a:round/>
            <a:headEnd type="none" w="sm" len="sm"/>
            <a:tailEnd type="none" w="sm" len="sm"/>
          </a:ln>
        </p:spPr>
      </p:pic>
      <p:sp>
        <p:nvSpPr>
          <p:cNvPr id="1482" name="Google Shape;1482;p14"/>
          <p:cNvSpPr txBox="1">
            <a:spLocks noGrp="1"/>
          </p:cNvSpPr>
          <p:nvPr>
            <p:ph type="body" idx="6"/>
          </p:nvPr>
        </p:nvSpPr>
        <p:spPr>
          <a:xfrm>
            <a:off x="3802980" y="5601813"/>
            <a:ext cx="7379700" cy="8982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006FB6"/>
              </a:buClr>
              <a:buSzPts val="2800"/>
              <a:buNone/>
            </a:pPr>
            <a:r>
              <a:rPr lang="ar" b="0" i="0" u="none"/>
              <a:t>ما هو رأيك بعد قراءة هذه الصفحات؟</a:t>
            </a:r>
            <a:endParaRPr/>
          </a:p>
        </p:txBody>
      </p:sp>
      <p:pic>
        <p:nvPicPr>
          <p:cNvPr id="1483" name="Google Shape;1483;p14" descr="مسطح مائي&#10;&#10;يُستحدث الوصف تلقائيًا"/>
          <p:cNvPicPr preferRelativeResize="0">
            <a:picLocks noGrp="1"/>
          </p:cNvPicPr>
          <p:nvPr>
            <p:ph type="body" idx="1"/>
          </p:nvPr>
        </p:nvPicPr>
        <p:blipFill rotWithShape="1">
          <a:blip r:embed="rId6">
            <a:alphaModFix/>
          </a:blip>
          <a:srcRect/>
          <a:stretch/>
        </p:blipFill>
        <p:spPr>
          <a:xfrm>
            <a:off x="9331207" y="1703388"/>
            <a:ext cx="2601900" cy="3187800"/>
          </a:xfrm>
          <a:prstGeom prst="rect">
            <a:avLst/>
          </a:prstGeom>
          <a:noFill/>
          <a:ln w="9525" cap="flat" cmpd="sng">
            <a:solidFill>
              <a:srgbClr val="666666"/>
            </a:solidFill>
            <a:prstDash val="solid"/>
            <a:round/>
            <a:headEnd type="none" w="sm" len="sm"/>
            <a:tailEnd type="none" w="sm" len="sm"/>
          </a:ln>
        </p:spPr>
      </p:pic>
      <p:pic>
        <p:nvPicPr>
          <p:cNvPr id="1484" name="Google Shape;1484;p14"/>
          <p:cNvPicPr preferRelativeResize="0"/>
          <p:nvPr/>
        </p:nvPicPr>
        <p:blipFill rotWithShape="1">
          <a:blip r:embed="rId7">
            <a:alphaModFix/>
          </a:blip>
          <a:srcRect t="-1666"/>
          <a:stretch/>
        </p:blipFill>
        <p:spPr>
          <a:xfrm flipH="1">
            <a:off x="11348656" y="5477438"/>
            <a:ext cx="463274" cy="685775"/>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748</Words>
  <Application>Microsoft Macintosh PowerPoint</Application>
  <PresentationFormat>Widescreen</PresentationFormat>
  <Paragraphs>87</Paragraphs>
  <Slides>17</Slides>
  <Notes>17</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17</vt:i4>
      </vt:variant>
    </vt:vector>
  </HeadingPairs>
  <TitlesOfParts>
    <vt:vector size="29" baseType="lpstr">
      <vt:lpstr>Arial</vt:lpstr>
      <vt:lpstr>Calibri</vt:lpstr>
      <vt:lpstr>Noto Sans Symbols</vt:lpstr>
      <vt:lpstr>Times New Roman</vt:lpstr>
      <vt:lpstr>1_Custom Design</vt:lpstr>
      <vt:lpstr>3_Custom Design</vt:lpstr>
      <vt:lpstr>2_Main Slides</vt:lpstr>
      <vt:lpstr>2_Left Sidebar Slides</vt:lpstr>
      <vt:lpstr>1_Right Side Bar Slides</vt:lpstr>
      <vt:lpstr>3_Main Slides</vt:lpstr>
      <vt:lpstr>3_Custom Design</vt:lpstr>
      <vt:lpstr>1_Right Side Bar Slides</vt:lpstr>
      <vt:lpstr>Workshop guide</vt:lpstr>
      <vt:lpstr>اثبت الأمر</vt:lpstr>
      <vt:lpstr>جدول الأعمال</vt:lpstr>
      <vt:lpstr>استبيان ثقة الأسرة</vt:lpstr>
      <vt:lpstr>توجيهات ورشة العمل</vt:lpstr>
      <vt:lpstr>2</vt:lpstr>
      <vt:lpstr>تفقد مصطلحات معرفة القراءة والكتابة</vt:lpstr>
      <vt:lpstr>لنشاهد</vt:lpstr>
      <vt:lpstr>قل فكرتك </vt:lpstr>
      <vt:lpstr>قل تفاصيل تطابق فكرتك</vt:lpstr>
      <vt:lpstr>ابحث عن الصور/ الكلمات</vt:lpstr>
      <vt:lpstr>القراءة = محادثة (من مرحلة الروضة إلى الصف الأول)</vt:lpstr>
      <vt:lpstr>القراءة = محادثة (من الصف الثاني إلى الصف الثالث)</vt:lpstr>
      <vt:lpstr>الأسر التي تتحدث لغات متعددة</vt:lpstr>
      <vt:lpstr>وقت التدرب</vt:lpstr>
      <vt:lpstr>تأمل </vt:lpstr>
      <vt:lpstr>يرجى تقديم الآراء والملاحظات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e.howard@springboardcollaborative.org</cp:lastModifiedBy>
  <cp:revision>1</cp:revision>
  <dcterms:modified xsi:type="dcterms:W3CDTF">2025-02-07T16:49:54Z</dcterms:modified>
</cp:coreProperties>
</file>