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4" r:id="rId9"/>
    <p:sldMasterId id="2147483703" r:id="rId10"/>
    <p:sldMasterId id="2147483718" r:id="rId11"/>
    <p:sldMasterId id="2147483726" r:id="rId12"/>
    <p:sldMasterId id="2147483735" r:id="rId13"/>
    <p:sldMasterId id="2147483750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hNZ6bRaol18oQnJq39ro6ozXUw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customschemas.google.com/relationships/presentationmetadata" Target="metadata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1" name="Google Shape;1421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8" name="Google Shape;1518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6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7" name="Google Shape;1527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4" name="Google Shape;1534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4" name="Google Shape;1544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1dc997ceecb_0_139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3" name="Google Shape;1553;g1dc997ceecb_0_13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2" name="Google Shape;1562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2c645965515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6" name="Google Shape;1576;g2c645965515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4" name="Google Shape;1584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8" name="Google Shape;1428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3" name="Google Shape;1433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2dfa804fd7b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8" name="Google Shape;1448;g2dfa804fd7b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5" name="Google Shape;1455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2" name="Google Shape;1472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5" name="Google Shape;1485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8" name="Google Shape;1498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6" name="Google Shape;1506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22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7.png"/><Relationship Id="rId6" Type="http://schemas.openxmlformats.org/officeDocument/2006/relationships/image" Target="../media/image20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24.png"/><Relationship Id="rId7" Type="http://schemas.openxmlformats.org/officeDocument/2006/relationships/image" Target="../media/image28.png"/><Relationship Id="rId8" Type="http://schemas.openxmlformats.org/officeDocument/2006/relationships/image" Target="../media/image2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7.png"/><Relationship Id="rId6" Type="http://schemas.openxmlformats.org/officeDocument/2006/relationships/image" Target="../media/image2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7.png"/><Relationship Id="rId6" Type="http://schemas.openxmlformats.org/officeDocument/2006/relationships/image" Target="../media/image29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24.png"/><Relationship Id="rId7" Type="http://schemas.openxmlformats.org/officeDocument/2006/relationships/image" Target="../media/image28.png"/><Relationship Id="rId8" Type="http://schemas.openxmlformats.org/officeDocument/2006/relationships/image" Target="../media/image2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jpg"/><Relationship Id="rId5" Type="http://schemas.openxmlformats.org/officeDocument/2006/relationships/image" Target="../media/image13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32.jp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1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jp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35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24.png"/><Relationship Id="rId7" Type="http://schemas.openxmlformats.org/officeDocument/2006/relationships/image" Target="../media/image28.png"/><Relationship Id="rId8" Type="http://schemas.openxmlformats.org/officeDocument/2006/relationships/image" Target="../media/image2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7.png"/><Relationship Id="rId6" Type="http://schemas.openxmlformats.org/officeDocument/2006/relationships/image" Target="../media/image29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7.png"/><Relationship Id="rId6" Type="http://schemas.openxmlformats.org/officeDocument/2006/relationships/image" Target="../media/image29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24.png"/><Relationship Id="rId7" Type="http://schemas.openxmlformats.org/officeDocument/2006/relationships/image" Target="../media/image28.png"/><Relationship Id="rId8" Type="http://schemas.openxmlformats.org/officeDocument/2006/relationships/image" Target="../media/image25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jpg"/><Relationship Id="rId5" Type="http://schemas.openxmlformats.org/officeDocument/2006/relationships/image" Target="../media/image13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32.jp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1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0.jp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35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23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9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9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9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9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dfa804fd7b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3" name="Google Shape;1403;g2dfa804fd7b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dfa804fd7b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g2dfa804fd7b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7" name="Google Shape;1407;g2dfa804fd7b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8" name="Google Shape;1408;g2dfa804fd7b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9" name="Google Shape;1409;g2dfa804fd7b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2dfa804fd7b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412" name="Google Shape;1412;g2dfa804fd7b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dfa804fd7b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15" name="Google Shape;1415;g2dfa804fd7b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6" name="Google Shape;1416;g2dfa804fd7b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2dfa804fd7b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9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98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9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98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9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9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98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9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98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98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98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9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9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9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9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9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9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9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9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0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0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0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0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0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0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0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0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0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0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0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0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0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0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0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0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0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0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92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2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2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2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2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92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92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92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9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9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9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3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3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3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3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93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93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9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9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94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9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9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9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9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9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9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9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9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9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/>
          <p:nvPr>
            <p:ph idx="2" type="pic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p45"/>
          <p:cNvSpPr txBox="1"/>
          <p:nvPr>
            <p:ph idx="1" type="body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8" name="Google Shape;518;p45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 with page">
  <p:cSld name="3_Reading tip with pag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4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4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4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6"/>
          <p:cNvSpPr txBox="1"/>
          <p:nvPr>
            <p:ph idx="1" type="body"/>
          </p:nvPr>
        </p:nvSpPr>
        <p:spPr>
          <a:xfrm>
            <a:off x="190275" y="1703829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9" name="Google Shape;529;p46"/>
          <p:cNvSpPr/>
          <p:nvPr>
            <p:ph idx="2" type="pic"/>
          </p:nvPr>
        </p:nvSpPr>
        <p:spPr>
          <a:xfrm>
            <a:off x="8855242" y="1283634"/>
            <a:ext cx="3146400" cy="253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46"/>
          <p:cNvSpPr txBox="1"/>
          <p:nvPr>
            <p:ph idx="3" type="body"/>
          </p:nvPr>
        </p:nvSpPr>
        <p:spPr>
          <a:xfrm>
            <a:off x="9221202" y="4010927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1" name="Google Shape;531;p46"/>
          <p:cNvSpPr txBox="1"/>
          <p:nvPr>
            <p:ph idx="4" type="body"/>
          </p:nvPr>
        </p:nvSpPr>
        <p:spPr>
          <a:xfrm>
            <a:off x="5751321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46"/>
          <p:cNvSpPr txBox="1"/>
          <p:nvPr>
            <p:ph idx="5" type="body"/>
          </p:nvPr>
        </p:nvSpPr>
        <p:spPr>
          <a:xfrm>
            <a:off x="2970798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3" name="Google Shape;533;p46"/>
          <p:cNvSpPr txBox="1"/>
          <p:nvPr>
            <p:ph idx="6" type="body"/>
          </p:nvPr>
        </p:nvSpPr>
        <p:spPr>
          <a:xfrm>
            <a:off x="190275" y="5118848"/>
            <a:ext cx="8162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6" name="Google Shape;536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7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7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7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8" name="Google Shape;548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1" name="Google Shape;551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2" name="Google Shape;55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7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7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7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7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1" name="Google Shape;561;p8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8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p8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8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9" name="Google Shape;569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1" name="Google Shape;571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2" name="Google Shape;572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3" name="Google Shape;573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8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8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8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83" name="Google Shape;583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4" name="Google Shape;584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5" name="Google Shape;585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6" name="Google Shape;586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7" name="Google Shape;58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91" name="Google Shape;591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0" name="Google Shape;600;p8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01" name="Google Shape;601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2" name="Google Shape;602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4" name="Google Shape;60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5" name="Google Shape;605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8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8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8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8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8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8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8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5" name="Google Shape;615;p8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side bar">
  <p:cSld name="2 reading tip with side bar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3" name="Google Shape;623;p4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4" name="Google Shape;624;p48"/>
          <p:cNvSpPr txBox="1"/>
          <p:nvPr>
            <p:ph idx="2" type="body"/>
          </p:nvPr>
        </p:nvSpPr>
        <p:spPr>
          <a:xfrm>
            <a:off x="230115" y="1577339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5" name="Google Shape;625;p48"/>
          <p:cNvSpPr txBox="1"/>
          <p:nvPr>
            <p:ph idx="3" type="body"/>
          </p:nvPr>
        </p:nvSpPr>
        <p:spPr>
          <a:xfrm>
            <a:off x="230115" y="3988898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6" name="Google Shape;626;p4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27" name="Google Shape;627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8" name="Google Shape;628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9" name="Google Shape;629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0" name="Google Shape;630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1" name="Google Shape;63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85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85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38" name="Google Shape;638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2" name="Google Shape;64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45" name="Google Shape;645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46" name="Google Shape;646;p85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85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85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85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p85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86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86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86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56" name="Google Shape;656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7" name="Google Shape;657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9" name="Google Shape;65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0" name="Google Shape;66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86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86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86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86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9" name="Google Shape;669;p87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87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p87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2" name="Google Shape;672;p87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73" name="Google Shape;673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6" name="Google Shape;676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7" name="Google Shape;67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82" name="Google Shape;682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3" name="Google Shape;683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6" name="Google Shape;68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8" name="Google Shape;688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1" name="Google Shape;691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3" name="Google Shape;693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4" name="Google Shape;69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5" name="Google Shape;69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00" name="Google Shape;700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1" name="Google Shape;701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2" name="Google Shape;70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4" name="Google Shape;704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5" name="Google Shape;705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91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09" name="Google Shape;709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1" name="Google Shape;711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2" name="Google Shape;71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4" name="Google Shape;714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91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91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18" name="Google Shape;718;p91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4"/>
          <p:cNvPicPr preferRelativeResize="0"/>
          <p:nvPr/>
        </p:nvPicPr>
        <p:blipFill rotWithShape="1">
          <a:blip r:embed="rId2">
            <a:alphaModFix/>
          </a:blip>
          <a:srcRect b="7385" l="547" r="-546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5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5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28" name="Google Shape;72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9" name="Google Shape;729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0" name="Google Shape;730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4" name="Google Shape;73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6" name="Google Shape;736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9" name="Google Shape;739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4" name="Google Shape;744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6" name="Google Shape;746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57" name="Google Shape;757;p53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53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6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6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6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6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6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6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6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6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69" name="Google Shape;76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0" name="Google Shape;77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5" name="Google Shape;77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7" name="Google Shape;77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0" name="Google Shape;780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3" name="Google Shape;783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84" name="Google Shape;78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5" name="Google Shape;785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0" name="Google Shape;79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2" name="Google Shape;792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8" name="Google Shape;798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1" name="Google Shape;801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2" name="Google Shape;80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3" name="Google Shape;803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4" name="Google Shape;804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5" name="Google Shape;805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8" name="Google Shape;80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0" name="Google Shape;810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6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6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6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6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6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6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6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4" name="Google Shape;824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5" name="Google Shape;825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6" name="Google Shape;826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7" name="Google Shape;827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0" name="Google Shape;83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2" name="Google Shape;832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Google Shape;83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8" name="Google Shape;83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0" name="Google Shape;840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1" name="Google Shape;841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2" name="Google Shape;842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4" name="Google Shape;844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52" name="Google Shape;852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5" name="Google Shape;855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8" name="Google Shape;85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4" name="Google Shape;864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73" name="Google Shape;873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74" name="Google Shape;874;p7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7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7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0" name="Google Shape;88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2" name="Google Shape;882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4" name="Google Shape;88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6" name="Google Shape;886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8" name="Google Shape;888;p7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7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2" name="Google Shape;892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5" name="Google Shape;89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7" name="Google Shape;897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9" name="Google Shape;899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1" name="Google Shape;901;p7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7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5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Google Shape;904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5" name="Google Shape;905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8" name="Google Shape;90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0" name="Google Shape;910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2" name="Google Shape;912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4" name="Google Shape;914;p7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5" name="Google Shape;915;p7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7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7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7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Google Shape;92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3" name="Google Shape;923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6" name="Google Shape;92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9" name="Google Shape;92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0" name="Google Shape;930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2" name="Google Shape;932;p7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8" name="Google Shape;93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1" name="Google Shape;941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2" name="Google Shape;942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4" name="Google Shape;944;p7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7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7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7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dc997ceecb_0_1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6" name="Google Shape;956;g1dc997ceecb_0_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7" name="Google Shape;957;g1dc997ceecb_0_1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g1dc997ceecb_0_1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g1dc997ceecb_0_1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g1dc997ceecb_0_1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g1dc997ceecb_0_1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g1dc997ceecb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g1dc997ceecb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4" name="Google Shape;964;g1dc997ceecb_0_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g1dc997ceecb_0_15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g1dc997ceecb_0_15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7" name="Google Shape;967;g1dc997ceecb_0_15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g1dc997ceecb_0_15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g1dc997ceecb_0_15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g1dc997ceecb_0_15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g1dc997ceecb_0_15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g1dc997ceecb_0_15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dc997ceecb_0_17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5" name="Google Shape;975;g1dc997ceecb_0_17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g1dc997ceecb_0_17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g1dc997ceecb_0_1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8" name="Google Shape;978;g1dc997ceecb_0_17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9" name="Google Shape;979;g1dc997ceecb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0" name="Google Shape;980;g1dc997ceecb_0_1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g1dc997ceecb_0_1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g1dc997ceecb_0_1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g1dc997ceecb_0_1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g1dc997ceecb_0_1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5" name="Google Shape;985;g1dc997ceecb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g1dc997ceecb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7" name="Google Shape;987;g1dc997ceecb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g1dc997ceecb_0_1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g1dc997ceecb_0_1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g1dc997ceecb_0_1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dc997ceecb_0_19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g1dc997ceecb_0_196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g1dc997ceecb_0_19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5" name="Google Shape;995;g1dc997ceecb_0_196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96" name="Google Shape;996;g1dc997ceecb_0_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7" name="Google Shape;997;g1dc997ceecb_0_1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g1dc997ceecb_0_1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9" name="Google Shape;999;g1dc997ceecb_0_1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g1dc997ceecb_0_1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g1dc997ceecb_0_1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2" name="Google Shape;1002;g1dc997ceecb_0_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g1dc997ceecb_0_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4" name="Google Shape;1004;g1dc997ceecb_0_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g1dc997ceecb_0_1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g1dc997ceecb_0_1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g1dc997ceecb_0_19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008" name="Google Shape;1008;g1dc997ceecb_0_19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1dc997ceecb_0_21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g1dc997ceecb_0_21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2" name="Google Shape;1012;g1dc997ceecb_0_21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3" name="Google Shape;1013;g1dc997ceecb_0_21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g1dc997ceecb_0_21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5" name="Google Shape;1015;g1dc997ceecb_0_21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g1dc997ceecb_0_21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g1dc997ceecb_0_21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g1dc997ceecb_0_2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19" name="Google Shape;1019;g1dc997ceecb_0_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0" name="Google Shape;1020;g1dc997ceecb_0_2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1" name="Google Shape;1021;g1dc997ceecb_0_2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2" name="Google Shape;1022;g1dc997ceecb_0_2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3" name="Google Shape;1023;g1dc997ceecb_0_2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g1dc997ceecb_0_2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5" name="Google Shape;1025;g1dc997ceecb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g1dc997ceecb_0_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7" name="Google Shape;1027;g1dc997ceecb_0_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dc997ceecb_0_2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0" name="Google Shape;1030;g1dc997ceecb_0_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031" name="Google Shape;1031;g1dc997ceecb_0_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2" name="Google Shape;1032;g1dc997ceecb_0_2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g1dc997ceecb_0_2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g1dc997ceecb_0_2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g1dc997ceecb_0_2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g1dc997ceecb_0_2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7" name="Google Shape;1037;g1dc997ceecb_0_23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8" name="Google Shape;1038;g1dc997ceecb_0_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g1dc997ceecb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g1dc997ceecb_0_23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41" name="Google Shape;1041;g1dc997ceecb_0_2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g1dc997ceecb_0_23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g1dc997ceecb_0_23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g1dc997ceecb_0_23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g1dc997ceecb_0_233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6" name="Google Shape;1046;g1dc997ceecb_0_23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7" name="Google Shape;1047;g1dc997ceecb_0_23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Google Shape;1049;g1dc997ceecb_0_2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g1dc997ceecb_0_2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51" name="Google Shape;1051;g1dc997ceecb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2" name="Google Shape;1052;g1dc997ceecb_0_2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3" name="Google Shape;1053;g1dc997ceecb_0_2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4" name="Google Shape;1054;g1dc997ceecb_0_2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g1dc997ceecb_0_2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g1dc997ceecb_0_2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7" name="Google Shape;1057;g1dc997ceecb_0_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g1dc997ceecb_0_2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g1dc997ceecb_0_2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60" name="Google Shape;1060;g1dc997ceecb_0_2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g1dc997ceecb_0_2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g1dc997ceecb_0_2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g1dc997ceecb_0_253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4" name="Google Shape;1064;g1dc997ceecb_0_253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g1dc997ceecb_0_253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1dc997ceecb_0_271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8" name="Google Shape;1068;g1dc997ceecb_0_271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g1dc997ceecb_0_271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70" name="Google Shape;1070;g1dc997ceecb_0_27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071" name="Google Shape;1071;g1dc997ceecb_0_27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2" name="Google Shape;1072;g1dc997ceecb_0_27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2c645965515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0" name="Google Shape;1080;g2c645965515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g2c645965515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2" name="Google Shape;1082;g2c645965515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3" name="Google Shape;1083;g2c645965515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4" name="Google Shape;1084;g2c645965515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5" name="Google Shape;1085;g2c645965515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g2c645965515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g2c645965515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8" name="Google Shape;1088;g2c645965515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89" name="Google Shape;1089;g2c645965515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2c645965515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g2c645965515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g2c645965515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94" name="Google Shape;1094;g2c645965515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g2c645965515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6" name="Google Shape;1096;g2c645965515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7" name="Google Shape;1097;g2c645965515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8" name="Google Shape;1098;g2c645965515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g2c645965515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g2c645965515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01" name="Google Shape;1101;g2c645965515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02" name="Google Shape;1102;g2c645965515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g2c645965515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g2c645965515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g2c645965515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g2c645965515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2c645965515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9" name="Google Shape;1109;g2c645965515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g2c645965515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g2c645965515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12" name="Google Shape;1112;g2c645965515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g2c645965515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g2c645965515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5" name="Google Shape;1115;g2c645965515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6" name="Google Shape;1116;g2c645965515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g2c645965515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g2c645965515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g2c645965515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g2c645965515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1" name="Google Shape;1121;g2c645965515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g2c645965515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2c645965515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5" name="Google Shape;1125;g2c645965515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g2c645965515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g2c645965515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g2c645965515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29" name="Google Shape;1129;g2c645965515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0" name="Google Shape;1130;g2c645965515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1" name="Google Shape;1131;g2c645965515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2" name="Google Shape;1132;g2c645965515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3" name="Google Shape;1133;g2c645965515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g2c645965515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g2c645965515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2c645965515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8" name="Google Shape;1138;g2c645965515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9" name="Google Shape;1139;g2c645965515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0" name="Google Shape;1140;g2c645965515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g2c645965515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2" name="Google Shape;1142;g2c645965515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g2c645965515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4" name="Google Shape;1144;g2c645965515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2c645965515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7" name="Google Shape;1147;g2c645965515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8" name="Google Shape;1148;g2c645965515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9" name="Google Shape;1149;g2c645965515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0" name="Google Shape;1150;g2c645965515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1" name="Google Shape;1151;g2c645965515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g2c645965515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g2c645965515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2c645965515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6" name="Google Shape;1156;g2c645965515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g2c645965515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8" name="Google Shape;1158;g2c645965515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g2c645965515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0" name="Google Shape;1160;g2c645965515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1" name="Google Shape;1161;g2c645965515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g2c645965515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c645965515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5" name="Google Shape;1165;g2c645965515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6" name="Google Shape;1166;g2c645965515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7" name="Google Shape;1167;g2c645965515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8" name="Google Shape;1168;g2c645965515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9" name="Google Shape;1169;g2c645965515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0" name="Google Shape;1170;g2c645965515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g2c645965515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g2c645965515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g2c645965515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4" name="Google Shape;1174;g2c645965515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2" name="Google Shape;1182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83" name="Google Shape;1183;p5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84" name="Google Shape;1184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7" name="Google Shape;118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8" name="Google Shape;118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5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5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4" name="Google Shape;1194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5" name="Google Shape;1195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7" name="Google Shape;119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8" name="Google Shape;119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5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2" name="Google Shape;1202;p5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3" name="Google Shape;1203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p5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6" name="Google Shape;1206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5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1" name="Google Shape;1211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p6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3" name="Google Shape;1213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4" name="Google Shape;1214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5" name="Google Shape;1215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6" name="Google Shape;1216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7" name="Google Shape;121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8" name="Google Shape;121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Google Shape;1221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4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4" name="Google Shape;1224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5" name="Google Shape;1225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7" name="Google Shape;1227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8" name="Google Shape;1228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0" name="Google Shape;1230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147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p147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p147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p147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p147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4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8" name="Google Shape;1238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9" name="Google Shape;1239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0" name="Google Shape;1240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1" name="Google Shape;1241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2" name="Google Shape;1242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148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46" name="Google Shape;1246;p148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148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8" name="Google Shape;1248;p148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9" name="Google Shape;1249;p148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0" name="Google Shape;1250;p14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p148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2" name="Google Shape;1252;p14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3" name="Google Shape;1253;p148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p14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14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7" name="Google Shape;1257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8" name="Google Shape;1258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9" name="Google Shape;1259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0" name="Google Shape;1260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1" name="Google Shape;1261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149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49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66" name="Google Shape;1266;p149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15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9" name="Google Shape;1269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0" name="Google Shape;1270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2" name="Google Shape;1272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3" name="Google Shape;1273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p150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77" name="Google Shape;1277;p150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p150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p150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5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2" name="Google Shape;1282;p151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p151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4" name="Google Shape;1284;p151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p151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5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0" name="Google Shape;1290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4" name="Google Shape;1294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153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p153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9" name="Google Shape;1299;p153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p153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1" name="Google Shape;1301;p153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4" name="Google Shape;1304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6" name="Google Shape;1306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7" name="Google Shape;1307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8" name="Google Shape;1308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p15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p15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p15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p15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p15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p15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15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5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15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1" name="Google Shape;1321;p155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2" name="Google Shape;1322;p1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p1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4" name="Google Shape;1324;p1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5" name="Google Shape;1325;p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6" name="Google Shape;1326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p155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p155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p155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p155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p155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155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155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p155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8" name="Google Shape;1338;p156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9" name="Google Shape;1339;p156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0" name="Google Shape;1340;p15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1" name="Google Shape;1341;p1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p1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p1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5" name="Google Shape;1345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156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9" name="Google Shape;1349;p15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0" name="Google Shape;1350;p15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1" name="Google Shape;1351;p156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156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156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156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156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6" name="Google Shape;1356;p156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7" name="Google Shape;1357;p156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8" name="Google Shape;1358;p156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5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1" name="Google Shape;1361;p1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2" name="Google Shape;1362;p1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p1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4" name="Google Shape;1364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5" name="Google Shape;1365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157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9" name="Google Shape;1369;p157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0" name="Google Shape;1370;p15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2dfa804fd7b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4" name="Google Shape;1374;g2dfa804fd7b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5" name="Google Shape;1375;g2dfa804fd7b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6" name="Google Shape;1376;g2dfa804fd7b_0_70"/>
          <p:cNvCxnSpPr>
            <a:endCxn id="1373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7" name="Google Shape;1377;g2dfa804fd7b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g2dfa804fd7b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9" name="Google Shape;1379;g2dfa804fd7b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0" name="Google Shape;1380;g2dfa804fd7b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2dfa804fd7b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4" name="Google Shape;1384;g2dfa804fd7b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2dfa804fd7b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7" name="Google Shape;1387;g2dfa804fd7b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g2dfa804fd7b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2dfa804fd7b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1" name="Google Shape;1391;g2dfa804fd7b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2" name="Google Shape;1392;g2dfa804fd7b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3" name="Google Shape;1393;g2dfa804fd7b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2dfa804fd7b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6" name="Google Shape;1396;g2dfa804fd7b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2dfa804fd7b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9" name="Google Shape;1399;g2dfa804fd7b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0" name="Google Shape;1400;g2dfa804fd7b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4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6" Type="http://schemas.openxmlformats.org/officeDocument/2006/relationships/theme" Target="../theme/theme5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2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8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7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2" Type="http://schemas.openxmlformats.org/officeDocument/2006/relationships/theme" Target="../theme/theme1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0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2.xml"/><Relationship Id="rId16" Type="http://schemas.openxmlformats.org/officeDocument/2006/relationships/theme" Target="../theme/theme9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7" name="Google Shape;1177;p5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8" name="Google Shape;1178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9" name="Google Shape;1179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8" name="Google Shape;618;p4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9" name="Google Shape;619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1" name="Google Shape;721;p4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2" name="Google Shape;722;p4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3" name="Google Shape;723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dc997ceecb_0_15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2" name="Google Shape;952;g1dc997ceecb_0_15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3" name="Google Shape;953;g1dc997ceecb_0_1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2c645965515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5" name="Google Shape;1075;g2c645965515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6" name="Google Shape;1076;g2c645965515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g2c645965515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8.png"/><Relationship Id="rId4" Type="http://schemas.openxmlformats.org/officeDocument/2006/relationships/image" Target="../media/image5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0.jpg"/><Relationship Id="rId6" Type="http://schemas.openxmlformats.org/officeDocument/2006/relationships/image" Target="../media/image41.jpg"/><Relationship Id="rId7" Type="http://schemas.openxmlformats.org/officeDocument/2006/relationships/image" Target="../media/image4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Relationship Id="rId4" Type="http://schemas.openxmlformats.org/officeDocument/2006/relationships/image" Target="../media/image51.png"/><Relationship Id="rId5" Type="http://schemas.openxmlformats.org/officeDocument/2006/relationships/image" Target="../media/image46.png"/><Relationship Id="rId6" Type="http://schemas.openxmlformats.org/officeDocument/2006/relationships/image" Target="../media/image4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6yrEOI8RRJw" TargetMode="External"/><Relationship Id="rId4" Type="http://schemas.openxmlformats.org/officeDocument/2006/relationships/image" Target="../media/image6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0.jpg"/><Relationship Id="rId4" Type="http://schemas.openxmlformats.org/officeDocument/2006/relationships/image" Target="../media/image62.png"/><Relationship Id="rId5" Type="http://schemas.openxmlformats.org/officeDocument/2006/relationships/image" Target="../media/image64.png"/><Relationship Id="rId6" Type="http://schemas.openxmlformats.org/officeDocument/2006/relationships/image" Target="../media/image60.png"/><Relationship Id="rId7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424" name="Google Shape;1424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Prove it</a:t>
            </a:r>
            <a:endParaRPr/>
          </a:p>
        </p:txBody>
      </p:sp>
      <p:sp>
        <p:nvSpPr>
          <p:cNvPr id="1425" name="Google Shape;1425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5"/>
          <p:cNvSpPr txBox="1"/>
          <p:nvPr>
            <p:ph type="title"/>
          </p:nvPr>
        </p:nvSpPr>
        <p:spPr>
          <a:xfrm>
            <a:off x="3450576" y="0"/>
            <a:ext cx="5855715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5820"/>
              <a:buFont typeface="Arial"/>
              <a:buNone/>
            </a:pPr>
            <a:r>
              <a:rPr lang="en-US"/>
              <a:t>ከሀሳባችሁ ጋር የሚመሳሰል ማብራሪያ አቅርቡ</a:t>
            </a:r>
            <a:endParaRPr/>
          </a:p>
        </p:txBody>
      </p:sp>
      <p:sp>
        <p:nvSpPr>
          <p:cNvPr id="1521" name="Google Shape;1521;p15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ምሳሌ</a:t>
            </a:r>
            <a:endParaRPr/>
          </a:p>
        </p:txBody>
      </p:sp>
      <p:sp>
        <p:nvSpPr>
          <p:cNvPr id="1522" name="Google Shape;1522;p15"/>
          <p:cNvSpPr txBox="1"/>
          <p:nvPr>
            <p:ph idx="2" type="body"/>
          </p:nvPr>
        </p:nvSpPr>
        <p:spPr>
          <a:xfrm>
            <a:off x="168460" y="1577339"/>
            <a:ext cx="316021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-US">
                <a:solidFill>
                  <a:srgbClr val="006FB6"/>
                </a:solidFill>
              </a:rPr>
              <a:t>ልጅ፡ </a:t>
            </a:r>
            <a:r>
              <a:rPr lang="en-US">
                <a:solidFill>
                  <a:srgbClr val="006FB6"/>
                </a:solidFill>
              </a:rPr>
              <a:t>መፀሀፉ ለምን “መዋኘት የምትወደው ዳክዬ” እንደተባለ አውቃለሁ።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-US">
                <a:solidFill>
                  <a:srgbClr val="006FB6"/>
                </a:solidFill>
              </a:rPr>
              <a:t>አዋቂ: “</a:t>
            </a:r>
            <a:r>
              <a:rPr lang="en-US">
                <a:solidFill>
                  <a:srgbClr val="006FB6"/>
                </a:solidFill>
              </a:rPr>
              <a:t>በጣም ጥሩ! የበለጠ አብራራልኝ/ሪልኝ።”</a:t>
            </a:r>
            <a:endParaRPr/>
          </a:p>
        </p:txBody>
      </p:sp>
      <p:sp>
        <p:nvSpPr>
          <p:cNvPr id="1523" name="Google Shape;1523;p15"/>
          <p:cNvSpPr txBox="1"/>
          <p:nvPr>
            <p:ph idx="3" type="body"/>
          </p:nvPr>
        </p:nvSpPr>
        <p:spPr>
          <a:xfrm>
            <a:off x="230115" y="4595812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-US">
                <a:solidFill>
                  <a:srgbClr val="006FB6"/>
                </a:solidFill>
              </a:rPr>
              <a:t>ልጅ፡ </a:t>
            </a:r>
            <a:r>
              <a:rPr lang="en-US">
                <a:solidFill>
                  <a:srgbClr val="006FB6"/>
                </a:solidFill>
              </a:rPr>
              <a:t>“በቃ፣ ዌብ መዋኘት ትወዳለች። ስለዚህ ታሪኩ ስለ ዌብ ነው።”</a:t>
            </a:r>
            <a:endParaRPr>
              <a:solidFill>
                <a:srgbClr val="006FB6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24" name="Google Shape;1524;p15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US" sz="3200"/>
              <a:t>ልጅዎ ማብራሪያ እንዲሰጥ መጠየቅ እያንዳንዱ የፅሁፍ ክፍሎች እንዴት እንደሚዛመዱ ይረዳል።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በጣም ደስ ይላል።. ይሄን እንዴት አወቅህ/ሽ።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የበለጠ አብራራ/ሪ።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በጣም ደስ የሚል እሳብ ነው። ይሄንን ሀሳብ እንድታስብ/ቢ ከአደረገህ/ሽ ማብራሪያዎች መካከል አንዳንዱን ንገረኝ?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en-US" sz="5400"/>
              <a:t>ምስሎች/ቃላት ፈልጉ</a:t>
            </a:r>
            <a:endParaRPr/>
          </a:p>
        </p:txBody>
      </p:sp>
      <p:sp>
        <p:nvSpPr>
          <p:cNvPr id="1530" name="Google Shape;1530;p16"/>
          <p:cNvSpPr txBox="1"/>
          <p:nvPr>
            <p:ph idx="2" type="body"/>
          </p:nvPr>
        </p:nvSpPr>
        <p:spPr>
          <a:xfrm>
            <a:off x="4844716" y="1692275"/>
            <a:ext cx="6886500" cy="43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 sz="2800"/>
              <a:t>አዋቂ: </a:t>
            </a:r>
            <a:r>
              <a:rPr lang="en-US" sz="2800"/>
              <a:t>“ልታረጋግጥ(ጭ)ልኝ ትችላለህ/ትችያለሽ? ከመፀሀፉ ይሄንን ሀሳብ ያገኝህ(ሽ)በትን ቦታ አሳየ(ይ)ኝ። 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lang="en-US" sz="2800"/>
              <a:t>ልጅ: </a:t>
            </a:r>
            <a:r>
              <a:rPr lang="en-US" sz="2800"/>
              <a:t>“በዚህ አርፍተነገር ላይ ዌብ መዋኘት ይወዳል ይላል።”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lang="en-US" sz="2800"/>
              <a:t>አዋቂ: </a:t>
            </a:r>
            <a:r>
              <a:rPr lang="en-US" sz="2800"/>
              <a:t>“የትኛው ትንሽ ዳክቴ ዌብ እንደሆነ ማወቅ እፈልጋለሁ። እዛኛው ኩሬ ውስጥ ሊዋኝ ይችላል ብዬ እገምታለሁ። ንባባችንን እንቀጥል።”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 sz="2800"/>
              <a:t>ልጅዎን ከታሪኩ ውስጥ ማረጋገጫ ምስሎች ወይም ቃላት በመጠየቅ ወደ መስመራቸው እንዲመለሱ ይረዳል።፡</a:t>
            </a:r>
            <a:endParaRPr i="1" sz="2800"/>
          </a:p>
        </p:txBody>
      </p:sp>
      <p:pic>
        <p:nvPicPr>
          <p:cNvPr descr="A bird standing on top of a grass covered field&#10;&#10;Description automatically generated" id="1531" name="Google Shape;1531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411" y="1684087"/>
            <a:ext cx="3447600" cy="4067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(K-1)</a:t>
            </a:r>
            <a:endParaRPr/>
          </a:p>
        </p:txBody>
      </p:sp>
      <p:sp>
        <p:nvSpPr>
          <p:cNvPr id="1537" name="Google Shape;1537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 sz="2600"/>
              <a:t>ከታሪኩ ምሳሌ ይሄንን የሚያረጋግጥ ምሳሌ ልትሰጠኝ/ጭኝ ትችላለሀ/ትችያለሽ?</a:t>
            </a:r>
            <a:endParaRPr sz="2600"/>
          </a:p>
        </p:txBody>
      </p:sp>
      <p:sp>
        <p:nvSpPr>
          <p:cNvPr id="1538" name="Google Shape;1538;p17"/>
          <p:cNvSpPr txBox="1"/>
          <p:nvPr>
            <p:ph idx="2" type="body"/>
          </p:nvPr>
        </p:nvSpPr>
        <p:spPr>
          <a:xfrm>
            <a:off x="3891650" y="4724950"/>
            <a:ext cx="37200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2600">
                <a:solidFill>
                  <a:srgbClr val="006FB6"/>
                </a:solidFill>
              </a:rPr>
              <a:t>ለማብራሪያህ/ሽ ግልፅ ማስረጃ አቅርበሀል/ሻል። ጎበዝ!</a:t>
            </a:r>
            <a:endParaRPr sz="2600"/>
          </a:p>
        </p:txBody>
      </p:sp>
      <p:sp>
        <p:nvSpPr>
          <p:cNvPr id="1539" name="Google Shape;1539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600"/>
              <a:t>ስለዚህ ታሪክ ምንድን ነው ሃሳብህ/ሽ?</a:t>
            </a:r>
            <a:endParaRPr sz="2600"/>
          </a:p>
        </p:txBody>
      </p:sp>
      <p:sp>
        <p:nvSpPr>
          <p:cNvPr id="1540" name="Google Shape;1540;p17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600"/>
              <a:t>ለዚህ ማረጋገጫ የሚሆነውን ምስል ጠቁም/ሚ። </a:t>
            </a:r>
            <a:endParaRPr sz="2600"/>
          </a:p>
        </p:txBody>
      </p:sp>
      <p:pic>
        <p:nvPicPr>
          <p:cNvPr id="1541" name="Google Shape;1541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(2-3)</a:t>
            </a:r>
            <a:endParaRPr/>
          </a:p>
        </p:txBody>
      </p:sp>
      <p:sp>
        <p:nvSpPr>
          <p:cNvPr id="1547" name="Google Shape;1547;p18"/>
          <p:cNvSpPr txBox="1"/>
          <p:nvPr>
            <p:ph idx="1" type="body"/>
          </p:nvPr>
        </p:nvSpPr>
        <p:spPr>
          <a:xfrm>
            <a:off x="8450575" y="3165425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የትኛው የገፀ-ባህሪ ንግግር ወይም ድርጊት ነው ይሄንን እንድታስብ/ቢ ያደረገህ/ሽ? መቼ?</a:t>
            </a:r>
            <a:endParaRPr sz="2400"/>
          </a:p>
        </p:txBody>
      </p:sp>
      <p:sp>
        <p:nvSpPr>
          <p:cNvPr id="1548" name="Google Shape;1548;p18"/>
          <p:cNvSpPr txBox="1"/>
          <p:nvPr>
            <p:ph idx="2" type="body"/>
          </p:nvPr>
        </p:nvSpPr>
        <p:spPr>
          <a:xfrm>
            <a:off x="5816500" y="1588550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600">
                <a:solidFill>
                  <a:srgbClr val="006FB6"/>
                </a:solidFill>
              </a:rPr>
              <a:t>ይሄንን ካነበብክ/ሽ በኋላ ሀሳብህ/ሽ ምንድን ነው? አብራረተህ/ሽ ንገረኝ/ሪኝ።</a:t>
            </a:r>
            <a:endParaRPr sz="2600"/>
          </a:p>
        </p:txBody>
      </p:sp>
      <p:sp>
        <p:nvSpPr>
          <p:cNvPr id="1549" name="Google Shape;1549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የዚህ ታሪክ ችግር ወይም ግጭት ምን ይመስልሀ/ሻል? እነዚህን ሀሳቦች ከመፅሀፉ የሚያረጋግጥ ማስረጃ የትኛው ነው?</a:t>
            </a:r>
            <a:endParaRPr sz="2400"/>
          </a:p>
        </p:txBody>
      </p:sp>
      <p:pic>
        <p:nvPicPr>
          <p:cNvPr id="1550" name="Google Shape;15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1dc997ceecb_0_13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ባለብዙ ቋንቋ ቤተሰብ</a:t>
            </a:r>
            <a:endParaRPr/>
          </a:p>
        </p:txBody>
      </p:sp>
      <p:sp>
        <p:nvSpPr>
          <p:cNvPr id="1556" name="Google Shape;1556;g1dc997ceecb_0_139"/>
          <p:cNvSpPr txBox="1"/>
          <p:nvPr>
            <p:ph idx="1" type="body"/>
          </p:nvPr>
        </p:nvSpPr>
        <p:spPr>
          <a:xfrm>
            <a:off x="4588042" y="241796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ከማስረጃ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ጋር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ገፁን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ወይም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አንቀፁን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ጠቁሙ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ጠይቁ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የት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እንደሆነ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አሳዩኝ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ወይም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ለምን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።</a:t>
            </a:r>
            <a:r>
              <a:rPr lang="en-US"/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57" name="Google Shape;1557;g1dc997ceecb_0_139"/>
          <p:cNvSpPr txBox="1"/>
          <p:nvPr>
            <p:ph idx="2" type="body"/>
          </p:nvPr>
        </p:nvSpPr>
        <p:spPr>
          <a:xfrm>
            <a:off x="4588042" y="3253765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ይሄንን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በማንኛውም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ቋንቋ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ለተፃፉ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መፅሀፍት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ተጠቀሙ</a:t>
            </a:r>
            <a:r>
              <a:rPr lang="en-US"/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።</a:t>
            </a:r>
            <a:r>
              <a:rPr lang="en-US"/>
              <a:t> </a:t>
            </a:r>
            <a:endParaRPr/>
          </a:p>
        </p:txBody>
      </p:sp>
      <p:pic>
        <p:nvPicPr>
          <p:cNvPr id="1558" name="Google Shape;1558;g1dc997ceecb_0_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900" y="322526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g1dc997ceecb_0_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5900" y="1612625"/>
            <a:ext cx="1245425" cy="11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565" name="Google Shape;1565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ሀሳብህ/ሽን ተናገር/ሪ። </a:t>
            </a:r>
            <a:endParaRPr sz="2800"/>
          </a:p>
        </p:txBody>
      </p:sp>
      <p:sp>
        <p:nvSpPr>
          <p:cNvPr id="1566" name="Google Shape;1566;p19"/>
          <p:cNvSpPr txBox="1"/>
          <p:nvPr>
            <p:ph idx="2" type="body"/>
          </p:nvPr>
        </p:nvSpPr>
        <p:spPr>
          <a:xfrm>
            <a:off x="1613151" y="2592249"/>
            <a:ext cx="3638844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ከሀሳብህ/ሽ ጋር የሚሄድ ማስረጃ ተናገር/ሪ።</a:t>
            </a:r>
            <a:endParaRPr sz="2800"/>
          </a:p>
        </p:txBody>
      </p:sp>
      <p:sp>
        <p:nvSpPr>
          <p:cNvPr id="1567" name="Google Shape;1567;p19"/>
          <p:cNvSpPr txBox="1"/>
          <p:nvPr>
            <p:ph idx="3" type="body"/>
          </p:nvPr>
        </p:nvSpPr>
        <p:spPr>
          <a:xfrm>
            <a:off x="1655375" y="3809175"/>
            <a:ext cx="3752400" cy="15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lang="en-US" sz="2800"/>
              <a:t>ከመፅሀፉ ውስጥ ሀሳብህን/ሽን የሚያረጋግጡ ምስሎች ወይም ቃላት አግኝ/ኚ።</a:t>
            </a:r>
            <a:endParaRPr sz="2800"/>
          </a:p>
        </p:txBody>
      </p:sp>
      <p:sp>
        <p:nvSpPr>
          <p:cNvPr id="1568" name="Google Shape;1568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569" name="Google Shape;1569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  <p:sp>
        <p:nvSpPr>
          <p:cNvPr id="1570" name="Google Shape;1570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571" name="Google Shape;1571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ጥያቄ ሲኖርዎት ጥሩኝ!</a:t>
            </a:r>
            <a:endParaRPr/>
          </a:p>
        </p:txBody>
      </p:sp>
      <p:sp>
        <p:nvSpPr>
          <p:cNvPr id="1572" name="Google Shape;1572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73" name="Google Shape;1573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c645965515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በጥልቀት ያስቡ</a:t>
            </a:r>
            <a:endParaRPr/>
          </a:p>
        </p:txBody>
      </p:sp>
      <p:sp>
        <p:nvSpPr>
          <p:cNvPr id="1579" name="Google Shape;1579;g2c645965515_0_109"/>
          <p:cNvSpPr txBox="1"/>
          <p:nvPr>
            <p:ph idx="1" type="body"/>
          </p:nvPr>
        </p:nvSpPr>
        <p:spPr>
          <a:xfrm>
            <a:off x="3720662" y="1901394"/>
            <a:ext cx="79740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የንባብ  ጠቃሚ ምክር ላይ ጥያቄዎች አሎዎት?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ይዙሩ እና ከልጅዎ ጋር ይነጋገሩ: ይህንን የንባብ ጠቃሚ ምክር በቤት ውስጥ ለመሞከር ዝግጁ እንደሆንን ይሰማናል?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እባክዎን ይህንን በቤት ውስጥ እንዴት ሊጠቀሙት እንደሚችሉ ያጋሩ።</a:t>
            </a:r>
            <a:endParaRPr/>
          </a:p>
        </p:txBody>
      </p:sp>
      <p:sp>
        <p:nvSpPr>
          <p:cNvPr id="1580" name="Google Shape;1580;g2c645965515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ጥያቄዎ በክፍሉ ውስጥ ያለን ሌላ ሰው ይረዳል!</a:t>
            </a:r>
            <a:endParaRPr/>
          </a:p>
        </p:txBody>
      </p:sp>
      <p:pic>
        <p:nvPicPr>
          <p:cNvPr descr="A close up of a logo&#10;&#10;Description automatically generated" id="1581" name="Google Shape;1581;g2c645965515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አስተያየት፣ እባክዎ</a:t>
            </a:r>
            <a:endParaRPr/>
          </a:p>
        </p:txBody>
      </p:sp>
      <p:pic>
        <p:nvPicPr>
          <p:cNvPr id="1587" name="Google Shape;1587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88" name="Google Shape;1588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/>
              <a:t>የእርስዎ ግብአት የጋራ ጊዜያችንን ያሻሽልልናል!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89" name="Google Shape;1589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US" sz="5000"/>
              <a:t>ማረጋገጫ አቅርቡ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እንኩዋን ደህና መጡ</a:t>
            </a:r>
            <a:endParaRPr/>
          </a:p>
        </p:txBody>
      </p:sp>
      <p:sp>
        <p:nvSpPr>
          <p:cNvPr id="1436" name="Google Shape;1436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የንባብ ጠቃሚ ምክር</a:t>
            </a:r>
            <a:endParaRPr/>
          </a:p>
        </p:txBody>
      </p:sp>
      <p:sp>
        <p:nvSpPr>
          <p:cNvPr id="1437" name="Google Shape;1437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438" name="Google Shape;1438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አጀንዳ</a:t>
            </a:r>
            <a:endParaRPr/>
          </a:p>
        </p:txBody>
      </p:sp>
      <p:sp>
        <p:nvSpPr>
          <p:cNvPr id="1439" name="Google Shape;1439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በጥልቀት ማሰብ እና ማስተካከል</a:t>
            </a:r>
            <a:endParaRPr/>
          </a:p>
        </p:txBody>
      </p:sp>
      <p:pic>
        <p:nvPicPr>
          <p:cNvPr id="1440" name="Google Shape;1440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44" name="Google Shape;1444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236904" y="1677637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5" name="Google Shape;1445;p5"/>
          <p:cNvSpPr txBox="1"/>
          <p:nvPr/>
        </p:nvSpPr>
        <p:spPr>
          <a:xfrm>
            <a:off x="9739315" y="3521247"/>
            <a:ext cx="1523053" cy="11387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“ከባድ ቃላትን እንዴት ማያያዝ እንዳለብኝ </a:t>
            </a:r>
            <a:r>
              <a:rPr b="0" i="0" lang="en-US" sz="20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ተማርኩ</a:t>
            </a: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2dfa804fd7b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 sz="4300"/>
              <a:t>የቤተሰብ መተማመን የዳሰሳ ጥናት</a:t>
            </a:r>
            <a:endParaRPr sz="4300"/>
          </a:p>
        </p:txBody>
      </p:sp>
      <p:pic>
        <p:nvPicPr>
          <p:cNvPr id="1451" name="Google Shape;1451;g2dfa804fd7b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Google Shape;1452;g2dfa804fd7b_0_63"/>
          <p:cNvSpPr txBox="1"/>
          <p:nvPr/>
        </p:nvSpPr>
        <p:spPr>
          <a:xfrm>
            <a:off x="1091633" y="2214700"/>
            <a:ext cx="40233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ከልጅዎ ጋር ስለማንበብ የሚሰማዎትን ለማጋራት ይህንን ኮድ ስካን ያድርጉ። </a:t>
            </a:r>
            <a:endParaRPr b="0" i="0" sz="37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58" name="Google Shape;1458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59" name="Google Shape;1459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0" name="Google Shape;1460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1" name="Google Shape;1461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መዘጋጀት።</a:t>
            </a:r>
            <a:endParaRPr/>
          </a:p>
        </p:txBody>
      </p:sp>
      <p:sp>
        <p:nvSpPr>
          <p:cNvPr id="1462" name="Google Shape;1462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ተገኙ።</a:t>
            </a:r>
            <a:endParaRPr/>
          </a:p>
        </p:txBody>
      </p:sp>
      <p:sp>
        <p:nvSpPr>
          <p:cNvPr id="1463" name="Google Shape;1463;p6"/>
          <p:cNvSpPr txBox="1"/>
          <p:nvPr>
            <p:ph idx="7" type="body"/>
          </p:nvPr>
        </p:nvSpPr>
        <p:spPr>
          <a:xfrm>
            <a:off x="1042393" y="3804369"/>
            <a:ext cx="3435277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ትሁት ሁኑ።</a:t>
            </a:r>
            <a:endParaRPr/>
          </a:p>
        </p:txBody>
      </p:sp>
      <p:sp>
        <p:nvSpPr>
          <p:cNvPr id="1464" name="Google Shape;1464;p6"/>
          <p:cNvSpPr txBox="1"/>
          <p:nvPr>
            <p:ph idx="8" type="body"/>
          </p:nvPr>
        </p:nvSpPr>
        <p:spPr>
          <a:xfrm>
            <a:off x="1042392" y="495955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ጥያቄ ይጠይቁ።</a:t>
            </a:r>
            <a:endParaRPr/>
          </a:p>
        </p:txBody>
      </p:sp>
      <p:sp>
        <p:nvSpPr>
          <p:cNvPr id="1465" name="Google Shape;1465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የአውደ ጥናት መመሪያዎች</a:t>
            </a:r>
            <a:endParaRPr/>
          </a:p>
        </p:txBody>
      </p:sp>
      <p:pic>
        <p:nvPicPr>
          <p:cNvPr descr="Icon&#10;&#10;Description automatically generated" id="1466" name="Google Shape;146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91" y="1714072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67" name="Google Shape;146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68" name="Google Shape;146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69" name="Google Shape;146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>
                <a:solidFill>
                  <a:srgbClr val="006FB6"/>
                </a:solidFill>
              </a:rPr>
              <a:t>ማረጋገጫ አቅርቡ!</a:t>
            </a:r>
            <a:endParaRPr/>
          </a:p>
        </p:txBody>
      </p:sp>
      <p:sp>
        <p:nvSpPr>
          <p:cNvPr id="1475" name="Google Shape;1475;p11"/>
          <p:cNvSpPr txBox="1"/>
          <p:nvPr>
            <p:ph idx="1" type="body"/>
          </p:nvPr>
        </p:nvSpPr>
        <p:spPr>
          <a:xfrm>
            <a:off x="9222888" y="3510939"/>
            <a:ext cx="2497200" cy="3101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US" sz="2600"/>
              <a:t>ይሄ ጠቃሚ ምክር ልጆች ሀሳባቸውን መፅሀፉ በሚለው መሰረት እንጂ እንደመሰላቸው እየፈጠሩ እንዳያወሩ ለማድረግ ይረዳል!</a:t>
            </a:r>
            <a:endParaRPr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76" name="Google Shape;1476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5414" y="1350300"/>
            <a:ext cx="1612164" cy="18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11"/>
          <p:cNvSpPr txBox="1"/>
          <p:nvPr>
            <p:ph idx="3" type="title"/>
          </p:nvPr>
        </p:nvSpPr>
        <p:spPr>
          <a:xfrm>
            <a:off x="371850" y="25488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478" name="Google Shape;1478;p11"/>
          <p:cNvSpPr txBox="1"/>
          <p:nvPr>
            <p:ph idx="5" type="title"/>
          </p:nvPr>
        </p:nvSpPr>
        <p:spPr>
          <a:xfrm>
            <a:off x="371850" y="39295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479" name="Google Shape;1479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ሀሳብህ/ሽን ተናገር/ሪ።</a:t>
            </a:r>
            <a:endParaRPr/>
          </a:p>
        </p:txBody>
      </p:sp>
      <p:sp>
        <p:nvSpPr>
          <p:cNvPr id="1480" name="Google Shape;1480;p11"/>
          <p:cNvSpPr txBox="1"/>
          <p:nvPr>
            <p:ph idx="7" type="body"/>
          </p:nvPr>
        </p:nvSpPr>
        <p:spPr>
          <a:xfrm>
            <a:off x="1340850" y="23736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ከሀሳብህ/ሽ ጋር የሚስማማ ማስረጃ ተናገር/ሪ።</a:t>
            </a:r>
            <a:endParaRPr/>
          </a:p>
        </p:txBody>
      </p:sp>
      <p:sp>
        <p:nvSpPr>
          <p:cNvPr id="1481" name="Google Shape;1481;p11"/>
          <p:cNvSpPr txBox="1"/>
          <p:nvPr>
            <p:ph idx="8" type="body"/>
          </p:nvPr>
        </p:nvSpPr>
        <p:spPr>
          <a:xfrm>
            <a:off x="1266343" y="3624715"/>
            <a:ext cx="506599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ከመፅሀፉ ውስጥ ሀሳብህን/ሽን የሚደግፉ ምስሎች ወይም ቃላት አግኝ/ኚ።</a:t>
            </a:r>
            <a:endParaRPr/>
          </a:p>
        </p:txBody>
      </p:sp>
      <p:sp>
        <p:nvSpPr>
          <p:cNvPr id="1482" name="Google Shape;1482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የአንድ ነገርን እውነተኛነት የሚያረጋግጥ።</a:t>
            </a:r>
            <a:endParaRPr/>
          </a:p>
        </p:txBody>
      </p:sp>
      <p:sp>
        <p:nvSpPr>
          <p:cNvPr id="1488" name="Google Shape;1488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እንደምሳሌዎች እና ማስረጃዎች አይነት የፁሁፉ ቁራጭ ክፍል። </a:t>
            </a:r>
            <a:endParaRPr/>
          </a:p>
        </p:txBody>
      </p:sp>
      <p:sp>
        <p:nvSpPr>
          <p:cNvPr id="1489" name="Google Shape;1489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0" name="Google Shape;1490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1" name="Google Shape;1491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US"/>
              <a:t>ማረጋገጫ</a:t>
            </a:r>
            <a:endParaRPr/>
          </a:p>
        </p:txBody>
      </p:sp>
      <p:sp>
        <p:nvSpPr>
          <p:cNvPr id="1492" name="Google Shape;1492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ማብራሪያ</a:t>
            </a:r>
            <a:endParaRPr/>
          </a:p>
        </p:txBody>
      </p:sp>
      <p:sp>
        <p:nvSpPr>
          <p:cNvPr id="1493" name="Google Shape;1493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4" name="Google Shape;1494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5" name="Google Shape;1495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400"/>
              <a:t>የስነ-ፅሁፍ ስያሜዎችን ይመልከቱ</a:t>
            </a:r>
            <a:endParaRPr sz="4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</a:pPr>
            <a:r>
              <a:rPr lang="en-US"/>
              <a:t>እንመልከት</a:t>
            </a:r>
            <a:endParaRPr/>
          </a:p>
        </p:txBody>
      </p:sp>
      <p:sp>
        <p:nvSpPr>
          <p:cNvPr id="1501" name="Google Shape;1501;p13"/>
          <p:cNvSpPr/>
          <p:nvPr>
            <p:ph idx="2" type="pic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1502" name="Google Shape;1502;p13"/>
          <p:cNvSpPr txBox="1"/>
          <p:nvPr>
            <p:ph idx="1" type="body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pic>
        <p:nvPicPr>
          <p:cNvPr descr="Learn how to improve your child's reading comprehension by using our Prove it reading tip!" id="1503" name="Google Shape;1503;p13" title="Prove it!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334" y="1136288"/>
            <a:ext cx="6520290" cy="48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en-US" sz="6000"/>
              <a:t>ሀሳብህ/ሽን ተናገር/ሪ</a:t>
            </a:r>
            <a:endParaRPr sz="6000"/>
          </a:p>
        </p:txBody>
      </p:sp>
      <p:pic>
        <p:nvPicPr>
          <p:cNvPr descr="A picture containing person, child, laptop, indoor&#10;&#10;Description generated with very high confidence" id="1509" name="Google Shape;1509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367" r="3357" t="0"/>
          <a:stretch/>
        </p:blipFill>
        <p:spPr>
          <a:xfrm>
            <a:off x="8855242" y="1283634"/>
            <a:ext cx="3146481" cy="253438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10" name="Google Shape;1510;p14"/>
          <p:cNvSpPr txBox="1"/>
          <p:nvPr>
            <p:ph idx="3" type="body"/>
          </p:nvPr>
        </p:nvSpPr>
        <p:spPr>
          <a:xfrm>
            <a:off x="8855242" y="4010927"/>
            <a:ext cx="31464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None/>
            </a:pPr>
            <a:r>
              <a:rPr lang="en-US" sz="2400"/>
              <a:t>ልጅዎ ሀሳብ ማምጣት ካልቻለ </a:t>
            </a:r>
            <a:r>
              <a:rPr b="1" lang="en-US" sz="2400"/>
              <a:t>ምሳሌ በመቅረፅ </a:t>
            </a:r>
            <a:r>
              <a:rPr lang="en-US" sz="2400"/>
              <a:t>ልታግዙት/ዟት ትችላላችሁ። ከዛም ማብራሪያ እና ማስረጃ እንዲያቀርቡ ጠይቅ።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bird standing on top of a grass covered field&#10;&#10;Description automatically generated" id="1511" name="Google Shape;1511;p14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0590" y="1703388"/>
            <a:ext cx="2743800" cy="3237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close up of a flower&#10;&#10;Description automatically generated" id="1512" name="Google Shape;1512;p14"/>
          <p:cNvPicPr preferRelativeResize="0"/>
          <p:nvPr>
            <p:ph idx="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6404" y="1703388"/>
            <a:ext cx="2589600" cy="3237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13" name="Google Shape;1513;p14"/>
          <p:cNvSpPr txBox="1"/>
          <p:nvPr>
            <p:ph idx="6" type="body"/>
          </p:nvPr>
        </p:nvSpPr>
        <p:spPr>
          <a:xfrm>
            <a:off x="1044500" y="5256200"/>
            <a:ext cx="7379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/>
              <a:t>እነዚህን ገጾች ካነበብክ/ሽ በኁዋላ ሃሳብህ/ሽ ምንድ ነው?</a:t>
            </a:r>
            <a:endParaRPr/>
          </a:p>
        </p:txBody>
      </p:sp>
      <p:pic>
        <p:nvPicPr>
          <p:cNvPr descr="A body of water&#10;&#10;Description automatically generated" id="1514" name="Google Shape;1514;p14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0500" y="1727957"/>
            <a:ext cx="2601900" cy="31878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15" name="Google Shape;1515;p14"/>
          <p:cNvPicPr preferRelativeResize="0"/>
          <p:nvPr/>
        </p:nvPicPr>
        <p:blipFill rotWithShape="1">
          <a:blip r:embed="rId7">
            <a:alphaModFix/>
          </a:blip>
          <a:srcRect b="0" l="0" r="0" t="-1666"/>
          <a:stretch/>
        </p:blipFill>
        <p:spPr>
          <a:xfrm>
            <a:off x="382900" y="5256200"/>
            <a:ext cx="463274" cy="6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