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3" r:id="rId9"/>
    <p:sldMasterId id="2147483698" r:id="rId10"/>
    <p:sldMasterId id="2147483714" r:id="rId11"/>
    <p:sldMasterId id="2147483729" r:id="rId12"/>
    <p:sldMasterId id="2147483737" r:id="rId13"/>
    <p:sldMasterId id="2147483757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hJJ7whjfZgIkADNiV4B70H6JtT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customschemas.google.com/relationships/presentationmetadata" Target="meta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2" name="Google Shape;1642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4:notes"/>
          <p:cNvSpPr/>
          <p:nvPr>
            <p:ph idx="2" type="sldImg"/>
          </p:nvPr>
        </p:nvSpPr>
        <p:spPr>
          <a:xfrm>
            <a:off x="3533775" y="22542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0" name="Google Shape;1740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15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9" name="Google Shape;174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16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8" name="Google Shape;1758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7" name="Google Shape;1767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7" name="Google Shape;1777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1dc9751872f_0_152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6" name="Google Shape;1786;g1dc9751872f_0_15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5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7" name="Google Shape;1797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cca87dd379_0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3" name="Google Shape;1813;g2cca87dd379_0_0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9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1" name="Google Shape;1821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0" name="Google Shape;1840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9" name="Google Shape;1649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4" name="Google Shape;1654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9" name="Google Shape;1669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1f5130c3e23_0_346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6" name="Google Shape;1686;g1f5130c3e23_0_34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1f5130c3e23_0_35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95" name="Google Shape;1695;g1f5130c3e23_0_354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3" name="Google Shape;1703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8" name="Google Shape;1718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1" name="Google Shape;1731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19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93.jp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4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1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1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4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2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2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42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42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4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2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4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2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42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42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4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4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2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9.jp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Relationship Id="rId3" Type="http://schemas.openxmlformats.org/officeDocument/2006/relationships/image" Target="../media/image19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21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3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42.jp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42.jp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4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4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8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8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58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58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5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58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8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26e4d8026ff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45" name="Google Shape;1545;g26e4d8026ff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6" name="Google Shape;1546;g26e4d8026ff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7" name="Google Shape;1547;g26e4d8026ff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8" name="Google Shape;1548;g26e4d8026ff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9" name="Google Shape;1549;g26e4d8026ff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0" name="Google Shape;1550;g26e4d8026ff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Google Shape;1551;g26e4d8026ff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2" name="Google Shape;1552;g26e4d8026ff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3" name="Google Shape;1553;g26e4d8026ff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54" name="Google Shape;1554;g26e4d8026ff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26e4d8026ff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7" name="Google Shape;1557;g26e4d8026ff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8" name="Google Shape;1558;g26e4d8026ff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9" name="Google Shape;1559;g26e4d8026ff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0" name="Google Shape;1560;g26e4d8026ff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1" name="Google Shape;1561;g26e4d8026ff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2" name="Google Shape;1562;g26e4d8026ff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63" name="Google Shape;1563;g26e4d8026ff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4" name="Google Shape;1564;g26e4d8026ff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5" name="Google Shape;1565;g26e4d8026ff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566" name="Google Shape;1566;g26e4d8026ff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67" name="Google Shape;1567;g26e4d8026ff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g26e4d8026ff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g26e4d8026ff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0" name="Google Shape;1570;g26e4d8026ff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1" name="Google Shape;1571;g26e4d8026ff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26e4d8026ff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4" name="Google Shape;1574;g26e4d8026ff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5" name="Google Shape;1575;g26e4d8026ff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6" name="Google Shape;1576;g26e4d8026ff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77" name="Google Shape;1577;g26e4d8026ff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8" name="Google Shape;1578;g26e4d8026ff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9" name="Google Shape;1579;g26e4d8026ff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0" name="Google Shape;1580;g26e4d8026ff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81" name="Google Shape;1581;g26e4d8026ff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Google Shape;1582;g26e4d8026ff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g26e4d8026ff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84" name="Google Shape;1584;g26e4d8026ff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5" name="Google Shape;1585;g26e4d8026ff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6" name="Google Shape;1586;g26e4d8026ff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7" name="Google Shape;1587;g26e4d8026ff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6e4d8026ff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0" name="Google Shape;1590;g26e4d8026ff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1" name="Google Shape;1591;g26e4d8026ff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2" name="Google Shape;1592;g26e4d8026ff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3" name="Google Shape;1593;g26e4d8026ff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94" name="Google Shape;1594;g26e4d8026ff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5" name="Google Shape;1595;g26e4d8026ff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6" name="Google Shape;1596;g26e4d8026ff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7" name="Google Shape;1597;g26e4d8026ff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98" name="Google Shape;1598;g26e4d8026ff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9" name="Google Shape;1599;g26e4d8026ff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0" name="Google Shape;1600;g26e4d8026ff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26e4d8026ff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03" name="Google Shape;1603;g26e4d8026ff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4" name="Google Shape;1604;g26e4d8026ff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5" name="Google Shape;1605;g26e4d8026ff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6" name="Google Shape;1606;g26e4d8026ff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7" name="Google Shape;1607;g26e4d8026ff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8" name="Google Shape;1608;g26e4d8026ff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09" name="Google Shape;1609;g26e4d8026ff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26e4d8026ff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12" name="Google Shape;1612;g26e4d8026ff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3" name="Google Shape;1613;g26e4d8026ff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4" name="Google Shape;1614;g26e4d8026ff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15" name="Google Shape;1615;g26e4d8026ff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16" name="Google Shape;1616;g26e4d8026ff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7" name="Google Shape;1617;g26e4d8026ff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8" name="Google Shape;1618;g26e4d8026ff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6e4d8026ff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21" name="Google Shape;1621;g26e4d8026ff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2" name="Google Shape;1622;g26e4d8026ff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3" name="Google Shape;1623;g26e4d8026ff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g26e4d8026ff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5" name="Google Shape;1625;g26e4d8026ff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6" name="Google Shape;1626;g26e4d8026ff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7" name="Google Shape;1627;g26e4d8026ff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26e4d8026ff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30" name="Google Shape;1630;g26e4d8026ff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1" name="Google Shape;1631;g26e4d8026ff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32" name="Google Shape;1632;g26e4d8026ff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33" name="Google Shape;1633;g26e4d8026ff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4" name="Google Shape;1634;g26e4d8026ff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35" name="Google Shape;1635;g26e4d8026ff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g26e4d8026ff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7" name="Google Shape;1637;g26e4d8026ff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8" name="Google Shape;1638;g26e4d8026ff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639" name="Google Shape;1639;g26e4d8026ff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59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59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5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59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9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0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0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0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1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1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8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8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8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8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8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8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8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8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8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8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8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8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8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8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8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8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8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8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8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8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8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8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8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8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8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8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8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8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8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8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8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8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8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8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9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9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9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9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9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9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9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9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9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9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9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9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9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9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9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9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9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9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9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9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9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9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9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9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9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9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9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9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9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9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9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9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9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9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9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9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9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9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9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9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9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9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9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9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9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9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9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9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9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9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9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9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9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9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5"/>
          <p:cNvSpPr txBox="1"/>
          <p:nvPr>
            <p:ph idx="2" type="body"/>
          </p:nvPr>
        </p:nvSpPr>
        <p:spPr>
          <a:xfrm>
            <a:off x="9163051" y="490888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37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Char char="❑"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45"/>
          <p:cNvSpPr txBox="1"/>
          <p:nvPr>
            <p:ph idx="3" type="body"/>
          </p:nvPr>
        </p:nvSpPr>
        <p:spPr>
          <a:xfrm>
            <a:off x="9163050" y="1587500"/>
            <a:ext cx="2528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7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7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3" name="Google Shape;533;p7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7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5" name="Google Shape;535;p7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6" name="Google Shape;53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7" name="Google Shape;53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Google Shape;541;p7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7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78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78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78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78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4" name="Google Shape;554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8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8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8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8" name="Google Shape;568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1" name="Google Shape;57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2" name="Google Shape;57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8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8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8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8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8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8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8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6" name="Google Shape;58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7" name="Google Shape;58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9" name="Google Shape;58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0" name="Google Shape;59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8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8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8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8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8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7" name="Google Shape;60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Google Shape;608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9" name="Google Shape;609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0" name="Google Shape;610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3" name="Google Shape;61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6" name="Google Shape;62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27" name="Google Shape;62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8" name="Google Shape;628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3" name="Google Shape;633;p46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6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37" name="Google Shape;637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46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46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46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46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4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4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7" name="Google Shape;64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8" name="Google Shape;648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0" name="Google Shape;650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1" name="Google Shape;651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2" name="Google Shape;652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3" name="Google Shape;65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47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56" name="Google Shape;656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47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47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4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4" name="Google Shape;664;p5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5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66" name="Google Shape;666;p5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67" name="Google Shape;667;p5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8" name="Google Shape;668;p5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6" name="Google Shape;676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3" name="Google Shape;68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5" name="Google Shape;685;p4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4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4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4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4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4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4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4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94" name="Google Shape;694;p4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6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6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6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1" name="Google Shape;70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2" name="Google Shape;702;p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4" name="Google Shape;704;p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5" name="Google Shape;705;p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7" name="Google Shape;70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9" name="Google Shape;70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6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6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2" name="Google Shape;712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p6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6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7" name="Google Shape;71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8" name="Google Shape;718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3" name="Google Shape;72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5" name="Google Shape;72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6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6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6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64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64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64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64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6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36" name="Google Shape;736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7" name="Google Shape;737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4" name="Google Shape;744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5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p6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65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65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1" name="Google Shape;75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Google Shape;752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7" name="Google Shape;75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9" name="Google Shape;759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8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8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8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8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8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8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8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8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8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6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8" name="Google Shape;768;p6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9" name="Google Shape;76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5" name="Google Shape;77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6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6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6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6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67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67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67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67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1" name="Google Shape;79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2" name="Google Shape;792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9" name="Google Shape;79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2" name="Google Shape;802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3" name="Google Shape;803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5" name="Google Shape;80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1" name="Google Shape;811;p6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6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6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6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6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6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6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6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19" name="Google Shape;819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2" name="Google Shape;82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5" name="Google Shape;82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9" name="Google Shape;82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1" name="Google Shape;831;p6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6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6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6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9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40" name="Google Shape;840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41" name="Google Shape;841;p69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69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69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84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6" name="Google Shape;84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7" name="Google Shape;847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1" name="Google Shape;85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3" name="Google Shape;85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5" name="Google Shape;855;p70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70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8" name="Google Shape;868;p71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1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Google Shape;871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2" name="Google Shape;872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5" name="Google Shape;87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7" name="Google Shape;877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9" name="Google Shape;879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1" name="Google Shape;881;p72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72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72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72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72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72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72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0" name="Google Shape;890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1" name="Google Shape;89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3" name="Google Shape;89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7" name="Google Shape;897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9" name="Google Shape;899;p73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Google Shape;90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2" name="Google Shape;90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5" name="Google Shape;90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8" name="Google Shape;90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9" name="Google Shape;90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1" name="Google Shape;911;p7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7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5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5" name="Google Shape;915;p75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8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8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8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8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8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8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8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8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4" name="Google Shape;924;p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8" name="Google Shape;92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5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932" name="Google Shape;932;p5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5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5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5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5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5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5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5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1" name="Google Shape;941;p55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942" name="Google Shape;942;p55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3" name="Google Shape;943;p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6" name="Google Shape;94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55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56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53" name="Google Shape;953;p56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56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955" name="Google Shape;955;p56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56" name="Google Shape;956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9" name="Google Shape;95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0" name="Google Shape;96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6" name="Google Shape;966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7" name="Google Shape;967;p13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13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13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2" name="Google Shape;972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38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13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38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38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3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3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0" name="Google Shape;980;p13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13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13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3" name="Google Shape;983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4" name="Google Shape;984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139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988" name="Google Shape;988;p139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139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0" name="Google Shape;990;p139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1" name="Google Shape;991;p139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2" name="Google Shape;992;p139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13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139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p139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13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9" name="Google Shape;999;p1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1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1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3" name="Google Shape;1003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14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14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08" name="Google Shape;1008;p14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1" name="Google Shape;1011;p1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1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p1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4" name="Google Shape;1014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5" name="Google Shape;1015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14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p14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14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14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4" name="Google Shape;1024;p14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14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14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14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2" name="Google Shape;1032;p1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1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1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5" name="Google Shape;1035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6" name="Google Shape;1036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14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40" name="Google Shape;1040;p14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14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14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14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8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8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8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8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8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6" name="Google Shape;1046;p1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1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1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0" name="Google Shape;1050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14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14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14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14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14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14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14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14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14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4" name="Google Shape;1064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7" name="Google Shape;1067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8" name="Google Shape;1068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14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4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14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4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14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14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14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14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0" name="Google Shape;1080;p147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14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2" name="Google Shape;1082;p1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3" name="Google Shape;1083;p1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p1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1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7" name="Google Shape;1087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14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1" name="Google Shape;1091;p14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2" name="Google Shape;1092;p14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3" name="Google Shape;1093;p147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47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47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47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7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8" name="Google Shape;1098;p14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147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0" name="Google Shape;1100;p147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3" name="Google Shape;1103;p1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1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1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7" name="Google Shape;1107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14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1" name="Google Shape;1111;p148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2" name="Google Shape;1112;p14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1dc9751872f_0_1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9" name="Google Shape;1119;g1dc9751872f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0" name="Google Shape;1120;g1dc9751872f_0_166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1" name="Google Shape;1121;g1dc9751872f_0_166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2" name="Google Shape;1122;g1dc9751872f_0_166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g1dc9751872f_0_166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g1dc9751872f_0_166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5" name="Google Shape;1125;g1dc9751872f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g1dc9751872f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7" name="Google Shape;1127;g1dc9751872f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g1dc9751872f_0_166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dc9751872f_0_166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c9751872f_0_166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dc9751872f_0_166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dc9751872f_0_1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1dc9751872f_0_1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g1dc9751872f_0_166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g1dc9751872f_0_1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dc9751872f_0_185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g1dc9751872f_0_185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g1dc9751872f_0_18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g1dc9751872f_0_1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1" name="Google Shape;1141;g1dc9751872f_0_18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42" name="Google Shape;1142;g1dc9751872f_0_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g1dc9751872f_0_185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dc9751872f_0_185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1dc9751872f_0_185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g1dc9751872f_0_185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7" name="Google Shape;1147;g1dc9751872f_0_185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8" name="Google Shape;1148;g1dc9751872f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g1dc9751872f_0_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0" name="Google Shape;1150;g1dc9751872f_0_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g1dc9751872f_0_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g1dc9751872f_0_1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g1dc9751872f_0_1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dc9751872f_0_20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6" name="Google Shape;1156;g1dc9751872f_0_20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1dc9751872f_0_2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8" name="Google Shape;1158;g1dc9751872f_0_20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9" name="Google Shape;1159;g1dc9751872f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0" name="Google Shape;1160;g1dc9751872f_0_203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dc9751872f_0_203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g1dc9751872f_0_203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3" name="Google Shape;1163;g1dc9751872f_0_203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g1dc9751872f_0_203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g1dc9751872f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dc9751872f_0_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7" name="Google Shape;1167;g1dc9751872f_0_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g1dc9751872f_0_2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g1dc9751872f_0_2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g1dc9751872f_0_2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71" name="Google Shape;1171;g1dc9751872f_0_20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1dc9751872f_0_221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1dc9751872f_0_221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1dc9751872f_0_221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g1dc9751872f_0_221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dc9751872f_0_2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g1dc9751872f_0_2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g1dc9751872f_0_221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1dc9751872f_0_2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g1dc9751872f_0_22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2" name="Google Shape;1182;g1dc9751872f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3" name="Google Shape;1183;g1dc9751872f_0_221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g1dc9751872f_0_221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g1dc9751872f_0_221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g1dc9751872f_0_221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g1dc9751872f_0_221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g1dc9751872f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g1dc9751872f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0" name="Google Shape;1190;g1dc9751872f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dc9751872f_0_2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3" name="Google Shape;1193;g1dc9751872f_0_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94" name="Google Shape;1194;g1dc9751872f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5" name="Google Shape;1195;g1dc9751872f_0_24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g1dc9751872f_0_240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g1dc9751872f_0_240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g1dc9751872f_0_240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g1dc9751872f_0_24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0" name="Google Shape;1200;g1dc9751872f_0_240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1" name="Google Shape;1201;g1dc9751872f_0_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g1dc9751872f_0_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g1dc9751872f_0_240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04" name="Google Shape;1204;g1dc9751872f_0_2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g1dc9751872f_0_240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1dc9751872f_0_240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1dc9751872f_0_240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g1dc9751872f_0_240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g1dc9751872f_0_240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g1dc9751872f_0_24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Google Shape;1212;g1dc9751872f_0_2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g1dc9751872f_0_2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4" name="Google Shape;1214;g1dc9751872f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5" name="Google Shape;1215;g1dc9751872f_0_26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g1dc9751872f_0_260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7" name="Google Shape;1217;g1dc9751872f_0_260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8" name="Google Shape;1218;g1dc9751872f_0_260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g1dc9751872f_0_26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0" name="Google Shape;1220;g1dc9751872f_0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g1dc9751872f_0_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g1dc9751872f_0_260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23" name="Google Shape;1223;g1dc9751872f_0_2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g1dc9751872f_0_26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g1dc9751872f_0_260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g1dc9751872f_0_260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7" name="Google Shape;1227;g1dc9751872f_0_260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8" name="Google Shape;1228;g1dc9751872f_0_260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8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8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8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8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8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8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8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8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8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8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8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8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1dc9751872f_0_27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1" name="Google Shape;1231;g1dc9751872f_0_27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g1dc9751872f_0_278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33" name="Google Shape;1233;g1dc9751872f_0_278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34" name="Google Shape;1234;g1dc9751872f_0_27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5" name="Google Shape;1235;g1dc9751872f_0_27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f5130c3e23_0_3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3" name="Google Shape;1243;g1f5130c3e23_0_36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f5130c3e23_0_36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45" name="Google Shape;1245;g1f5130c3e23_0_3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6" name="Google Shape;1246;g1f5130c3e23_0_3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g1f5130c3e23_0_3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8" name="Google Shape;1248;g1f5130c3e23_0_3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1f5130c3e23_0_3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f5130c3e23_0_3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1" name="Google Shape;1251;g1f5130c3e23_0_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g1f5130c3e23_0_3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3" name="Google Shape;1253;g1f5130c3e23_0_3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reading at home helps">
  <p:cSld name="1-reading at home helps"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1f5130c3e23_0_379"/>
          <p:cNvSpPr/>
          <p:nvPr>
            <p:ph idx="2" type="pic"/>
          </p:nvPr>
        </p:nvSpPr>
        <p:spPr>
          <a:xfrm>
            <a:off x="2097147" y="1332854"/>
            <a:ext cx="27471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6" name="Google Shape;1256;g1f5130c3e23_0_3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7" name="Google Shape;1257;g1f5130c3e23_0_3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8" name="Google Shape;1258;g1f5130c3e23_0_379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g1f5130c3e23_0_3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0" name="Google Shape;1260;g1f5130c3e23_0_3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g1f5130c3e23_0_3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g1f5130c3e23_0_3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3" name="Google Shape;1263;g1f5130c3e23_0_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g1f5130c3e23_0_3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5" name="Google Shape;1265;g1f5130c3e23_0_3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g1f5130c3e23_0_379"/>
          <p:cNvSpPr txBox="1"/>
          <p:nvPr>
            <p:ph idx="1" type="body"/>
          </p:nvPr>
        </p:nvSpPr>
        <p:spPr>
          <a:xfrm>
            <a:off x="1443245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g1f5130c3e23_0_379"/>
          <p:cNvSpPr/>
          <p:nvPr>
            <p:ph idx="3" type="pic"/>
          </p:nvPr>
        </p:nvSpPr>
        <p:spPr>
          <a:xfrm>
            <a:off x="7420765" y="1332854"/>
            <a:ext cx="27738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8" name="Google Shape;1268;g1f5130c3e23_0_379"/>
          <p:cNvSpPr txBox="1"/>
          <p:nvPr>
            <p:ph idx="4" type="body"/>
          </p:nvPr>
        </p:nvSpPr>
        <p:spPr>
          <a:xfrm>
            <a:off x="6973678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f5130c3e23_0_394"/>
          <p:cNvSpPr/>
          <p:nvPr>
            <p:ph idx="2" type="pic"/>
          </p:nvPr>
        </p:nvSpPr>
        <p:spPr>
          <a:xfrm>
            <a:off x="4453171" y="1912932"/>
            <a:ext cx="3530400" cy="29787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1" name="Google Shape;1271;g1f5130c3e23_0_39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2" name="Google Shape;1272;g1f5130c3e23_0_3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3" name="Google Shape;1273;g1f5130c3e23_0_394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g1f5130c3e23_0_39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g1f5130c3e23_0_39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g1f5130c3e23_0_39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1f5130c3e23_0_39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8" name="Google Shape;1278;g1f5130c3e23_0_3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g1f5130c3e23_0_3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0" name="Google Shape;1280;g1f5130c3e23_0_3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g1f5130c3e23_0_394"/>
          <p:cNvSpPr txBox="1"/>
          <p:nvPr>
            <p:ph idx="1" type="body"/>
          </p:nvPr>
        </p:nvSpPr>
        <p:spPr>
          <a:xfrm>
            <a:off x="261552" y="1743700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1f5130c3e23_0_394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1f5130c3e23_0_408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5" name="Google Shape;1285;g1f5130c3e23_0_40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g1f5130c3e23_0_408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g1f5130c3e23_0_408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g1f5130c3e23_0_4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9" name="Google Shape;1289;g1f5130c3e23_0_408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90" name="Google Shape;1290;g1f5130c3e23_0_4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1" name="Google Shape;1291;g1f5130c3e23_0_4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g1f5130c3e23_0_4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3" name="Google Shape;1293;g1f5130c3e23_0_4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g1f5130c3e23_0_4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g1f5130c3e23_0_4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6" name="Google Shape;1296;g1f5130c3e23_0_4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g1f5130c3e23_0_4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8" name="Google Shape;1298;g1f5130c3e23_0_4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Google Shape;1299;g1f5130c3e23_0_408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g1f5130c3e23_0_408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g1f5130c3e23_0_408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g1f5130c3e23_0_408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1f5130c3e23_0_428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g1f5130c3e23_0_428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6" name="Google Shape;1306;g1f5130c3e23_0_428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g1f5130c3e23_0_42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8" name="Google Shape;1308;g1f5130c3e23_0_4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9" name="Google Shape;1309;g1f5130c3e23_0_4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1f5130c3e23_0_4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1f5130c3e23_0_4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g1f5130c3e23_0_4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3" name="Google Shape;1313;g1f5130c3e23_0_4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4" name="Google Shape;1314;g1f5130c3e23_0_4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g1f5130c3e23_0_4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6" name="Google Shape;1316;g1f5130c3e23_0_4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g1f5130c3e23_0_428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g1f5130c3e23_0_428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19" name="Google Shape;1319;g1f5130c3e23_0_4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1f5130c3e23_0_4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22" name="Google Shape;1322;g1f5130c3e23_0_4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3" name="Google Shape;1323;g1f5130c3e23_0_445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g1f5130c3e23_0_4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5" name="Google Shape;1325;g1f5130c3e23_0_4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6" name="Google Shape;1326;g1f5130c3e23_0_4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g1f5130c3e23_0_4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8" name="Google Shape;1328;g1f5130c3e23_0_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g1f5130c3e23_0_4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0" name="Google Shape;1330;g1f5130c3e23_0_4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g1f5130c3e23_0_445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1f5130c3e23_0_445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333" name="Google Shape;1333;g1f5130c3e23_0_4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1f5130c3e23_0_4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6" name="Google Shape;1336;g1f5130c3e23_0_45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g1f5130c3e23_0_45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38" name="Google Shape;1338;g1f5130c3e23_0_4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9" name="Google Shape;1339;g1f5130c3e23_0_4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0" name="Google Shape;1340;g1f5130c3e23_0_4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1" name="Google Shape;1341;g1f5130c3e23_0_4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g1f5130c3e23_0_4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g1f5130c3e23_0_4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1f5130c3e23_0_4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g1f5130c3e23_0_4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6" name="Google Shape;1346;g1f5130c3e23_0_4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1f5130c3e23_0_47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1f5130c3e23_0_47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1f5130c3e23_0_47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g1f5130c3e23_0_47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2" name="Google Shape;1352;g1f5130c3e23_0_472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3" name="Google Shape;1353;g1f5130c3e23_0_472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4" name="Google Shape;1354;g1f5130c3e23_0_472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g1f5130c3e23_0_472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g1f5130c3e23_0_47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57" name="Google Shape;1357;g1f5130c3e23_0_4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8" name="Google Shape;1358;g1f5130c3e23_0_4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9" name="Google Shape;1359;g1f5130c3e23_0_4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0" name="Google Shape;1360;g1f5130c3e23_0_4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1" name="Google Shape;1361;g1f5130c3e23_0_4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g1f5130c3e23_0_4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3" name="Google Shape;1363;g1f5130c3e23_0_4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g1f5130c3e23_0_4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g1f5130c3e23_0_4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1f5130c3e23_0_49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8" name="Google Shape;1368;g1f5130c3e23_0_49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g1f5130c3e23_0_49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0" name="Google Shape;1370;g1f5130c3e23_0_49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1" name="Google Shape;1371;g1f5130c3e23_0_49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2" name="Google Shape;1372;g1f5130c3e23_0_4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3" name="Google Shape;1373;g1f5130c3e23_0_49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g1f5130c3e23_0_49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g1f5130c3e23_0_49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6" name="Google Shape;1376;g1f5130c3e23_0_49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7" name="Google Shape;1377;g1f5130c3e23_0_49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8" name="Google Shape;1378;g1f5130c3e23_0_4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g1f5130c3e23_0_4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0" name="Google Shape;1380;g1f5130c3e23_0_4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g1f5130c3e23_0_4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1f5130c3e23_0_4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g1f5130c3e23_0_49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1f5130c3e23_0_50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6" name="Google Shape;1386;g1f5130c3e23_0_50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7" name="Google Shape;1387;g1f5130c3e23_0_50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1f5130c3e23_0_5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9" name="Google Shape;1389;g1f5130c3e23_0_50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90" name="Google Shape;1390;g1f5130c3e23_0_5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1" name="Google Shape;1391;g1f5130c3e23_0_5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g1f5130c3e23_0_5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3" name="Google Shape;1393;g1f5130c3e23_0_5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4" name="Google Shape;1394;g1f5130c3e23_0_5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5" name="Google Shape;1395;g1f5130c3e23_0_5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6" name="Google Shape;1396;g1f5130c3e23_0_5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g1f5130c3e23_0_5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8" name="Google Shape;1398;g1f5130c3e23_0_5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g1f5130c3e23_0_5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g1f5130c3e23_0_5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g1f5130c3e23_0_5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1f5130c3e23_0_52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4" name="Google Shape;1404;g1f5130c3e23_0_52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5" name="Google Shape;1405;g1f5130c3e23_0_52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6" name="Google Shape;1406;g1f5130c3e23_0_52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7" name="Google Shape;1407;g1f5130c3e23_0_52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8" name="Google Shape;1408;g1f5130c3e23_0_52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9" name="Google Shape;1409;g1f5130c3e23_0_52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0" name="Google Shape;1410;g1f5130c3e23_0_52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1" name="Google Shape;1411;g1f5130c3e23_0_52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12" name="Google Shape;1412;g1f5130c3e23_0_5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3" name="Google Shape;1413;g1f5130c3e23_0_5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4" name="Google Shape;1414;g1f5130c3e23_0_5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5" name="Google Shape;1415;g1f5130c3e23_0_5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1f5130c3e23_0_5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1f5130c3e23_0_5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g1f5130c3e23_0_5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g1f5130c3e23_0_5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0" name="Google Shape;1420;g1f5130c3e23_0_5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Google Shape;1422;g1f5130c3e23_0_5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3" name="Google Shape;1423;g1f5130c3e23_0_5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g1f5130c3e23_0_5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1f5130c3e23_0_5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1f5130c3e23_0_5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g1f5130c3e23_0_5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8" name="Google Shape;1428;g1f5130c3e23_0_5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9" name="Google Shape;1429;g1f5130c3e23_0_5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0" name="Google Shape;1430;g1f5130c3e23_0_5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g1f5130c3e23_0_5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2" name="Google Shape;1432;g1f5130c3e23_0_54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3" name="Google Shape;1433;g1f5130c3e23_0_54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4" name="Google Shape;1434;g1f5130c3e23_0_54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5" name="Google Shape;1435;g1f5130c3e23_0_54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6" name="Google Shape;1436;g1f5130c3e23_0_54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g1f5130c3e23_0_54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g1f5130c3e23_0_54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g1f5130c3e23_0_54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440" name="Google Shape;1440;g1f5130c3e23_0_5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2" name="Google Shape;1442;g1f5130c3e23_0_5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3" name="Google Shape;1443;g1f5130c3e23_0_5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4" name="Google Shape;1444;g1f5130c3e23_0_5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g1f5130c3e23_0_5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6" name="Google Shape;1446;g1f5130c3e23_0_5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g1f5130c3e23_0_5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8" name="Google Shape;1448;g1f5130c3e23_0_5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9" name="Google Shape;1449;g1f5130c3e23_0_5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0" name="Google Shape;1450;g1f5130c3e23_0_5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g1f5130c3e23_0_5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2" name="Google Shape;1452;g1f5130c3e23_0_56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3" name="Google Shape;1453;g1f5130c3e23_0_56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4" name="Google Shape;1454;g1f5130c3e23_0_56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5" name="Google Shape;1455;g1f5130c3e23_0_56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g1f5130c3e23_0_56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7" name="Google Shape;1457;g1f5130c3e23_0_56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8" name="Google Shape;1458;g1f5130c3e23_0_56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9" name="Google Shape;1459;g1f5130c3e23_0_56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0" name="Google Shape;1460;g1f5130c3e23_0_566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461" name="Google Shape;1461;g1f5130c3e23_0_5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62" name="Google Shape;1462;g1f5130c3e23_0_566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g1f5130c3e23_0_566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g1f5130c3e23_0_566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6" name="Google Shape;1466;g1f5130c3e23_0_5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7" name="Google Shape;1467;g1f5130c3e23_0_59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8" name="Google Shape;1468;g1f5130c3e23_0_59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9" name="Google Shape;1469;g1f5130c3e23_0_59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0" name="Google Shape;1470;g1f5130c3e23_0_59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1" name="Google Shape;1471;g1f5130c3e23_0_59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2" name="Google Shape;1472;g1f5130c3e23_0_5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g1f5130c3e23_0_5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74" name="Google Shape;1474;g1f5130c3e23_0_5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g1f5130c3e23_0_59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6" name="Google Shape;1476;g1f5130c3e23_0_590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1f5130c3e23_0_590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9" name="Google Shape;1479;g1f5130c3e23_0_6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0" name="Google Shape;1480;g1f5130c3e23_0_6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g1f5130c3e23_0_6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2" name="Google Shape;1482;g1f5130c3e23_0_6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3" name="Google Shape;1483;g1f5130c3e23_0_6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g1f5130c3e23_0_6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5" name="Google Shape;1485;g1f5130c3e23_0_6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6" name="Google Shape;1486;g1f5130c3e23_0_6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7" name="Google Shape;1487;g1f5130c3e23_0_6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g1f5130c3e23_0_6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9" name="Google Shape;1489;g1f5130c3e23_0_603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0" name="Google Shape;1490;g1f5130c3e23_0_603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2" name="Google Shape;1492;g1f5130c3e23_0_6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3" name="Google Shape;1493;g1f5130c3e23_0_6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4" name="Google Shape;1494;g1f5130c3e23_0_6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5" name="Google Shape;1495;g1f5130c3e23_0_6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6" name="Google Shape;1496;g1f5130c3e23_0_6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g1f5130c3e23_0_6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8" name="Google Shape;1498;g1f5130c3e23_0_6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1f5130c3e23_0_6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0" name="Google Shape;1500;g1f5130c3e23_0_6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1" name="Google Shape;1501;g1f5130c3e23_0_6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2" name="Google Shape;1502;g1f5130c3e23_0_616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3" name="Google Shape;1503;g1f5130c3e23_0_616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4" name="Google Shape;1504;g1f5130c3e23_0_616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5" name="Google Shape;1505;g1f5130c3e23_0_616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6" name="Google Shape;1506;g1f5130c3e23_0_616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7" name="Google Shape;1507;g1f5130c3e23_0_616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8" name="Google Shape;1508;g1f5130c3e23_0_616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0" name="Google Shape;1510;g1f5130c3e23_0_6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1" name="Google Shape;1511;g1f5130c3e23_0_6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2" name="Google Shape;1512;g1f5130c3e23_0_6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3" name="Google Shape;1513;g1f5130c3e23_0_6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4" name="Google Shape;1514;g1f5130c3e23_0_6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5" name="Google Shape;1515;g1f5130c3e23_0_6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6" name="Google Shape;1516;g1f5130c3e23_0_6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7" name="Google Shape;1517;g1f5130c3e23_0_6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8" name="Google Shape;1518;g1f5130c3e23_0_6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Google Shape;1519;g1f5130c3e23_0_6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0" name="Google Shape;1520;g1f5130c3e23_0_634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2" name="Google Shape;1522;g1f5130c3e23_0_6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3" name="Google Shape;1523;g1f5130c3e23_0_6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4" name="Google Shape;1524;g1f5130c3e23_0_6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5" name="Google Shape;1525;g1f5130c3e23_0_6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6" name="Google Shape;1526;g1f5130c3e23_0_6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7" name="Google Shape;1527;g1f5130c3e23_0_6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8" name="Google Shape;1528;g1f5130c3e23_0_6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9" name="Google Shape;1529;g1f5130c3e23_0_6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30" name="Google Shape;1530;g1f5130c3e23_0_6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31" name="Google Shape;1531;g1f5130c3e23_0_6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2" name="Google Shape;1532;g1f5130c3e23_0_64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3" name="Google Shape;1533;g1f5130c3e23_0_64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1f5130c3e23_0_659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6" name="Google Shape;1536;g1f5130c3e23_0_659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7" name="Google Shape;1537;g1f5130c3e23_0_6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21" Type="http://schemas.openxmlformats.org/officeDocument/2006/relationships/theme" Target="../theme/theme4.xml"/><Relationship Id="rId1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1.xml"/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8.xml"/><Relationship Id="rId6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9.xml"/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10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theme" Target="../theme/theme6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7" Type="http://schemas.openxmlformats.org/officeDocument/2006/relationships/theme" Target="../theme/theme7.xml"/><Relationship Id="rId1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0.xml"/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2.xml"/><Relationship Id="rId16" Type="http://schemas.openxmlformats.org/officeDocument/2006/relationships/theme" Target="../theme/theme1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1f5130c3e23_0_36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8" name="Google Shape;1238;g1f5130c3e23_0_36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9" name="Google Shape;1239;g1f5130c3e23_0_361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0" name="Google Shape;1240;g1f5130c3e23_0_3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6e4d8026ff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0" name="Google Shape;1540;g26e4d8026ff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1" name="Google Shape;1541;g26e4d8026ff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Google Shape;1542;g26e4d8026ff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3" name="Google Shape;603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1" name="Google Shape;671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2" name="Google Shape;672;p4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3" name="Google Shape;673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5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9" name="Google Shape;919;p5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0" name="Google Shape;920;p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1" name="Google Shape;921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dc9751872f_0_162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5" name="Google Shape;1115;g1dc9751872f_0_1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6" name="Google Shape;1116;g1dc9751872f_0_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9.png"/><Relationship Id="rId4" Type="http://schemas.openxmlformats.org/officeDocument/2006/relationships/image" Target="../media/image106.png"/><Relationship Id="rId5" Type="http://schemas.openxmlformats.org/officeDocument/2006/relationships/image" Target="../media/image1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2.png"/><Relationship Id="rId4" Type="http://schemas.openxmlformats.org/officeDocument/2006/relationships/image" Target="../media/image1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0.jpg"/><Relationship Id="rId4" Type="http://schemas.openxmlformats.org/officeDocument/2006/relationships/image" Target="../media/image110.jpg"/><Relationship Id="rId5" Type="http://schemas.openxmlformats.org/officeDocument/2006/relationships/image" Target="../media/image92.jpg"/><Relationship Id="rId6" Type="http://schemas.openxmlformats.org/officeDocument/2006/relationships/image" Target="../media/image95.jpg"/><Relationship Id="rId7" Type="http://schemas.openxmlformats.org/officeDocument/2006/relationships/image" Target="../media/image1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7.png"/><Relationship Id="rId4" Type="http://schemas.openxmlformats.org/officeDocument/2006/relationships/image" Target="../media/image96.png"/><Relationship Id="rId5" Type="http://schemas.openxmlformats.org/officeDocument/2006/relationships/image" Target="../media/image100.png"/><Relationship Id="rId6" Type="http://schemas.openxmlformats.org/officeDocument/2006/relationships/image" Target="../media/image9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4.png"/><Relationship Id="rId4" Type="http://schemas.openxmlformats.org/officeDocument/2006/relationships/image" Target="../media/image1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645" name="Google Shape;1645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Welcome at-home reading coach</a:t>
            </a:r>
            <a:endParaRPr/>
          </a:p>
        </p:txBody>
      </p:sp>
      <p:sp>
        <p:nvSpPr>
          <p:cNvPr id="1646" name="Google Shape;1646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Display slide 2 as families arrive.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lang="vi-VN" sz="4400">
                <a:solidFill>
                  <a:srgbClr val="006FB6"/>
                </a:solidFill>
              </a:rPr>
              <a:t>Đặt câu hỏi về các từ trong sách</a:t>
            </a:r>
            <a:endParaRPr/>
          </a:p>
        </p:txBody>
      </p:sp>
      <p:sp>
        <p:nvSpPr>
          <p:cNvPr id="1743" name="Google Shape;1743;p14"/>
          <p:cNvSpPr txBox="1"/>
          <p:nvPr>
            <p:ph idx="3" type="body"/>
          </p:nvPr>
        </p:nvSpPr>
        <p:spPr>
          <a:xfrm>
            <a:off x="8854633" y="1469511"/>
            <a:ext cx="3171463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/>
              <a:t>Nói về các từ rất tốt cho việc </a:t>
            </a:r>
            <a:r>
              <a:rPr b="1" lang="vi-VN"/>
              <a:t>xây dựng vốn từ vựng</a:t>
            </a:r>
            <a:r>
              <a:rPr lang="vi-VN"/>
              <a:t>.</a:t>
            </a:r>
            <a:endParaRPr/>
          </a:p>
        </p:txBody>
      </p:sp>
      <p:sp>
        <p:nvSpPr>
          <p:cNvPr id="1744" name="Google Shape;1744;p14"/>
          <p:cNvSpPr txBox="1"/>
          <p:nvPr>
            <p:ph idx="1" type="body"/>
          </p:nvPr>
        </p:nvSpPr>
        <p:spPr>
          <a:xfrm>
            <a:off x="500204" y="1469511"/>
            <a:ext cx="7277983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vi-VN" sz="3200"/>
              <a:t>Từ này có một số chữ cái và âm thanh mà chúng ta đang tìm hiểu. Con thấy gì trong từ này?</a:t>
            </a:r>
            <a:endParaRPr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vi-VN" sz="3200"/>
              <a:t>Hãy lưu ý từ ______. Con có thể nói gì về từ này?</a:t>
            </a:r>
            <a:endParaRPr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vi-VN" sz="3200"/>
              <a:t>Con nghĩ liệu từ này có thể mang ý nghĩa gì?</a:t>
            </a:r>
            <a:endParaRPr sz="3200"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</p:txBody>
      </p:sp>
      <p:sp>
        <p:nvSpPr>
          <p:cNvPr id="1745" name="Google Shape;1745;p14"/>
          <p:cNvSpPr txBox="1"/>
          <p:nvPr/>
        </p:nvSpPr>
        <p:spPr>
          <a:xfrm>
            <a:off x="8854633" y="3937629"/>
            <a:ext cx="309044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vi-VN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Cũng có thể đặt câu hỏi về những từ như “con đã nghe từ đó bao giờ chưa?”</a:t>
            </a:r>
            <a:endParaRPr/>
          </a:p>
        </p:txBody>
      </p:sp>
      <p:pic>
        <p:nvPicPr>
          <p:cNvPr id="1746" name="Google Shape;1746;p14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Đặt câu hỏi về những gì xảy ra trong sách</a:t>
            </a:r>
            <a:endParaRPr/>
          </a:p>
        </p:txBody>
      </p:sp>
      <p:sp>
        <p:nvSpPr>
          <p:cNvPr id="1752" name="Google Shape;1752;p15"/>
          <p:cNvSpPr txBox="1"/>
          <p:nvPr>
            <p:ph idx="3" type="body"/>
          </p:nvPr>
        </p:nvSpPr>
        <p:spPr>
          <a:xfrm>
            <a:off x="8630581" y="1469511"/>
            <a:ext cx="356142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vi-VN"/>
              <a:t>Nói về sách</a:t>
            </a:r>
            <a:r>
              <a:rPr lang="vi-VN"/>
              <a:t> là một cách tuyệt vời để giúp trẻ trở thành một người đọc tốt hơn. </a:t>
            </a:r>
            <a:endParaRPr/>
          </a:p>
        </p:txBody>
      </p:sp>
      <p:sp>
        <p:nvSpPr>
          <p:cNvPr id="1753" name="Google Shape;1753;p15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vi-VN" sz="3200"/>
              <a:t>Cuốn sách này nói về cái gì? Tại sao con nói như thế? Hãy cho xem trong sách.</a:t>
            </a:r>
            <a:endParaRPr/>
          </a:p>
          <a:p>
            <a:pPr indent="-2540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vi-VN" sz="3200"/>
              <a:t>Nếu là người trong câu chuyện này, con sẽ làm gì? Tại sao?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vi-VN" sz="3200"/>
              <a:t>Con học được gì từ cuốn sách này? Con học cái đó ở đâu?</a:t>
            </a:r>
            <a:endParaRPr/>
          </a:p>
        </p:txBody>
      </p:sp>
      <p:sp>
        <p:nvSpPr>
          <p:cNvPr id="1754" name="Google Shape;1754;p15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vi-VN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Theo dõi bằng cách hỏi “</a:t>
            </a:r>
            <a:r>
              <a:rPr b="0" i="1" lang="vi-VN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Tại sao?</a:t>
            </a:r>
            <a:r>
              <a:rPr b="0" i="0" lang="vi-VN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” để giữ cho cuộc trò chuyện tiếp tục.</a:t>
            </a:r>
            <a:endParaRPr/>
          </a:p>
        </p:txBody>
      </p:sp>
      <p:pic>
        <p:nvPicPr>
          <p:cNvPr id="1755" name="Google Shape;1755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1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Đặt câu hỏi về cách đọc như một người kể chuyện</a:t>
            </a:r>
            <a:endParaRPr/>
          </a:p>
        </p:txBody>
      </p:sp>
      <p:sp>
        <p:nvSpPr>
          <p:cNvPr id="1761" name="Google Shape;1761;p16"/>
          <p:cNvSpPr txBox="1"/>
          <p:nvPr>
            <p:ph idx="3" type="body"/>
          </p:nvPr>
        </p:nvSpPr>
        <p:spPr>
          <a:xfrm>
            <a:off x="8957096" y="1469511"/>
            <a:ext cx="3034276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/>
              <a:t>Đọc như một người kể chuyện sẽ giúp trẻ hiểu rõ những gì chúng đã đọc.</a:t>
            </a:r>
            <a:endParaRPr/>
          </a:p>
        </p:txBody>
      </p:sp>
      <p:sp>
        <p:nvSpPr>
          <p:cNvPr id="1762" name="Google Shape;1762;p16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vi-VN" sz="3200"/>
              <a:t>Bây giờ con đã biết các từ, con có thể đọc lại để nghe trôi chảy hơn không?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vi-VN" sz="3200"/>
              <a:t>Có thể đọc lại để nghe như đang nói chuyện hơn không?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vi-VN" sz="3200"/>
              <a:t>Hãy lắng nghe khi cô đọc lại phần này. Con nghe thấy gì?</a:t>
            </a:r>
            <a:endParaRPr/>
          </a:p>
        </p:txBody>
      </p:sp>
      <p:sp>
        <p:nvSpPr>
          <p:cNvPr id="1763" name="Google Shape;1763;p16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4" name="Google Shape;1764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770" name="Google Shape;1770;p17"/>
          <p:cNvSpPr txBox="1"/>
          <p:nvPr>
            <p:ph idx="1" type="body"/>
          </p:nvPr>
        </p:nvSpPr>
        <p:spPr>
          <a:xfrm>
            <a:off x="1574157" y="2928092"/>
            <a:ext cx="3900668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nghĩ điều gì sẽ xảy ra tiếp theo? Điều gì trong cuốn sách khiến con nghĩ như vậy?</a:t>
            </a:r>
            <a:endParaRPr/>
          </a:p>
        </p:txBody>
      </p:sp>
      <p:sp>
        <p:nvSpPr>
          <p:cNvPr id="1771" name="Google Shape;1771;p17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/>
              <a:t>Con kể lại những gì đã xảy ra ở trang này nhé?</a:t>
            </a:r>
            <a:endParaRPr/>
          </a:p>
        </p:txBody>
      </p:sp>
      <p:sp>
        <p:nvSpPr>
          <p:cNvPr id="1772" name="Google Shape;1772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nghĩ cuốn sách này sẽ nói về điều gì? Tại sao?</a:t>
            </a:r>
            <a:endParaRPr/>
          </a:p>
        </p:txBody>
      </p:sp>
      <p:sp>
        <p:nvSpPr>
          <p:cNvPr id="1773" name="Google Shape;1773;p1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/>
              <a:t>Từ đó bắt đầu bằng chữ cái gì?</a:t>
            </a:r>
            <a:endParaRPr/>
          </a:p>
        </p:txBody>
      </p:sp>
      <p:pic>
        <p:nvPicPr>
          <p:cNvPr id="1774" name="Google Shape;1774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780" name="Google Shape;1780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Có bất kỳ kết hợp chữ cái nào con biết trong từ này không?</a:t>
            </a:r>
            <a:endParaRPr/>
          </a:p>
        </p:txBody>
      </p:sp>
      <p:sp>
        <p:nvSpPr>
          <p:cNvPr id="1781" name="Google Shape;1781;p18"/>
          <p:cNvSpPr txBox="1"/>
          <p:nvPr>
            <p:ph idx="2" type="body"/>
          </p:nvPr>
        </p:nvSpPr>
        <p:spPr>
          <a:xfrm>
            <a:off x="5816497" y="1588544"/>
            <a:ext cx="3778915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nghĩ có thể học được gì trong cuốn sách này? Tại sao?</a:t>
            </a:r>
            <a:endParaRPr/>
          </a:p>
        </p:txBody>
      </p:sp>
      <p:sp>
        <p:nvSpPr>
          <p:cNvPr id="1782" name="Google Shape;1782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Hãy đọc nó lại một lần nữa. Con có thể đọc các từ theo cụm từ và nhanh hơn một chút?</a:t>
            </a:r>
            <a:endParaRPr/>
          </a:p>
        </p:txBody>
      </p:sp>
      <p:pic>
        <p:nvPicPr>
          <p:cNvPr id="1783" name="Google Shape;17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1dc9751872f_0_1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789" name="Google Shape;1789;g1dc9751872f_0_152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vi-VN"/>
              <a:t>Đọc cùng với sách nói. </a:t>
            </a:r>
            <a:endParaRPr/>
          </a:p>
        </p:txBody>
      </p:sp>
      <p:sp>
        <p:nvSpPr>
          <p:cNvPr id="1790" name="Google Shape;1790;g1dc9751872f_0_152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/>
              <a:t>Sử dụng cách này với sách trong bất cứ ngôn ngữ nào. </a:t>
            </a:r>
            <a:endParaRPr/>
          </a:p>
        </p:txBody>
      </p:sp>
      <p:sp>
        <p:nvSpPr>
          <p:cNvPr id="1791" name="Google Shape;1791;g1dc9751872f_0_152"/>
          <p:cNvSpPr txBox="1"/>
          <p:nvPr>
            <p:ph idx="3" type="body"/>
          </p:nvPr>
        </p:nvSpPr>
        <p:spPr>
          <a:xfrm>
            <a:off x="4588051" y="3817075"/>
            <a:ext cx="72057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vi-VN"/>
              <a:t>Thảo luận về sự trợ giúp đọc và viết trong cộng đồng. </a:t>
            </a:r>
            <a:endParaRPr/>
          </a:p>
        </p:txBody>
      </p:sp>
      <p:pic>
        <p:nvPicPr>
          <p:cNvPr id="1792" name="Google Shape;1792;g1dc9751872f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9749" y="1489800"/>
            <a:ext cx="667881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g1dc9751872f_0_152"/>
          <p:cNvPicPr preferRelativeResize="0"/>
          <p:nvPr/>
        </p:nvPicPr>
        <p:blipFill rotWithShape="1">
          <a:blip r:embed="rId4">
            <a:alphaModFix/>
          </a:blip>
          <a:srcRect b="1690" l="0" r="0" t="1690"/>
          <a:stretch/>
        </p:blipFill>
        <p:spPr>
          <a:xfrm>
            <a:off x="1923288" y="4312500"/>
            <a:ext cx="1310700" cy="92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4" name="Google Shape;1794;g1dc9751872f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4250" y="2967275"/>
            <a:ext cx="998888" cy="92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800" name="Google Shape;1800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666"/>
              <a:buFont typeface="Arial"/>
              <a:buNone/>
            </a:pPr>
            <a:r>
              <a:rPr lang="vi-VN"/>
              <a:t>Đặt câu hỏi để </a:t>
            </a:r>
            <a:r>
              <a:rPr b="1" lang="vi-VN"/>
              <a:t>thêm phấn khích</a:t>
            </a:r>
            <a:r>
              <a:rPr lang="vi-VN"/>
              <a:t> về cuốn sách. </a:t>
            </a:r>
            <a:endParaRPr/>
          </a:p>
        </p:txBody>
      </p:sp>
      <p:sp>
        <p:nvSpPr>
          <p:cNvPr id="1801" name="Google Shape;1801;p1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vi-VN"/>
              <a:t>Đặt câu hỏi về </a:t>
            </a:r>
            <a:r>
              <a:rPr b="1" lang="vi-VN"/>
              <a:t>các từ</a:t>
            </a:r>
            <a:r>
              <a:rPr lang="vi-VN"/>
              <a:t> trong sách.</a:t>
            </a:r>
            <a:endParaRPr/>
          </a:p>
        </p:txBody>
      </p:sp>
      <p:sp>
        <p:nvSpPr>
          <p:cNvPr id="1802" name="Google Shape;1802;p1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vi-VN"/>
              <a:t>Đặt câu hỏi về </a:t>
            </a:r>
            <a:r>
              <a:rPr b="1" lang="vi-VN"/>
              <a:t>những gì xảy ra</a:t>
            </a:r>
            <a:r>
              <a:rPr lang="vi-VN"/>
              <a:t> trong sách. </a:t>
            </a:r>
            <a:endParaRPr/>
          </a:p>
        </p:txBody>
      </p:sp>
      <p:sp>
        <p:nvSpPr>
          <p:cNvPr id="1803" name="Google Shape;1803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804" name="Google Shape;1804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3</a:t>
            </a:r>
            <a:endParaRPr/>
          </a:p>
        </p:txBody>
      </p:sp>
      <p:sp>
        <p:nvSpPr>
          <p:cNvPr id="1805" name="Google Shape;1805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806" name="Google Shape;1806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807" name="Google Shape;1807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08" name="Google Shape;1808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809" name="Google Shape;1809;p1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vi-VN"/>
              <a:t>Đặt câu hỏi về cách </a:t>
            </a:r>
            <a:r>
              <a:rPr b="1" lang="vi-VN"/>
              <a:t>đọc cuốn sách như một người kể chuyện</a:t>
            </a:r>
            <a:r>
              <a:rPr lang="vi-VN"/>
              <a:t>.</a:t>
            </a:r>
            <a:endParaRPr/>
          </a:p>
        </p:txBody>
      </p:sp>
      <p:sp>
        <p:nvSpPr>
          <p:cNvPr id="1810" name="Google Shape;1810;p1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vi-VN"/>
              <a:t>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4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2cca87dd379_0_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816" name="Google Shape;1816;g2cca87dd379_0_0"/>
          <p:cNvSpPr txBox="1"/>
          <p:nvPr>
            <p:ph idx="1" type="body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817" name="Google Shape;1817;g2cca87dd379_0_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descr="A close up of a logo&#10;&#10;Description automatically generated" id="1818" name="Google Shape;1818;g2cca87dd379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Đọc đúng cách như thế nào?</a:t>
            </a:r>
            <a:endParaRPr/>
          </a:p>
        </p:txBody>
      </p:sp>
      <p:pic>
        <p:nvPicPr>
          <p:cNvPr id="1824" name="Google Shape;1824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64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5" name="Google Shape;1825;p2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/>
              <a:t>Cách hướng dẫn và những thắc mắc quý vị hỏi hôm nay sẽ giúp trẻ học hỏi được cách đọc!</a:t>
            </a:r>
            <a:endParaRPr/>
          </a:p>
        </p:txBody>
      </p:sp>
      <p:sp>
        <p:nvSpPr>
          <p:cNvPr id="1826" name="Google Shape;1826;p21"/>
          <p:cNvSpPr txBox="1"/>
          <p:nvPr/>
        </p:nvSpPr>
        <p:spPr>
          <a:xfrm>
            <a:off x="2285996" y="286385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vi-VN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Nỗ lực</a:t>
            </a:r>
            <a:endParaRPr/>
          </a:p>
        </p:txBody>
      </p:sp>
      <p:sp>
        <p:nvSpPr>
          <p:cNvPr id="1827" name="Google Shape;1827;p21"/>
          <p:cNvSpPr txBox="1"/>
          <p:nvPr/>
        </p:nvSpPr>
        <p:spPr>
          <a:xfrm>
            <a:off x="2038015" y="3083863"/>
            <a:ext cx="1130679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vi-VN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Thích thú và nỗ lực</a:t>
            </a:r>
            <a:endParaRPr/>
          </a:p>
        </p:txBody>
      </p:sp>
      <p:sp>
        <p:nvSpPr>
          <p:cNvPr id="1828" name="Google Shape;1828;p21"/>
          <p:cNvSpPr txBox="1"/>
          <p:nvPr/>
        </p:nvSpPr>
        <p:spPr>
          <a:xfrm>
            <a:off x="4085167" y="285115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vi-VN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Chính xác</a:t>
            </a:r>
            <a:endParaRPr/>
          </a:p>
        </p:txBody>
      </p:sp>
      <p:sp>
        <p:nvSpPr>
          <p:cNvPr id="1829" name="Google Shape;1829;p21"/>
          <p:cNvSpPr txBox="1"/>
          <p:nvPr/>
        </p:nvSpPr>
        <p:spPr>
          <a:xfrm>
            <a:off x="4099975" y="3084184"/>
            <a:ext cx="957261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vi-VN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Tìm ra từ ngữ</a:t>
            </a:r>
            <a:endParaRPr/>
          </a:p>
        </p:txBody>
      </p:sp>
      <p:sp>
        <p:nvSpPr>
          <p:cNvPr id="1830" name="Google Shape;1830;p21"/>
          <p:cNvSpPr txBox="1"/>
          <p:nvPr/>
        </p:nvSpPr>
        <p:spPr>
          <a:xfrm>
            <a:off x="2112578" y="390110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vi-VN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Hiểu</a:t>
            </a:r>
            <a:endParaRPr/>
          </a:p>
        </p:txBody>
      </p:sp>
      <p:sp>
        <p:nvSpPr>
          <p:cNvPr id="1831" name="Google Shape;1831;p21"/>
          <p:cNvSpPr txBox="1"/>
          <p:nvPr/>
        </p:nvSpPr>
        <p:spPr>
          <a:xfrm>
            <a:off x="2112578" y="4123677"/>
            <a:ext cx="1130679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vi-VN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Hiểu câu chuyện</a:t>
            </a:r>
            <a:endParaRPr/>
          </a:p>
        </p:txBody>
      </p:sp>
      <p:sp>
        <p:nvSpPr>
          <p:cNvPr id="1832" name="Google Shape;1832;p21"/>
          <p:cNvSpPr/>
          <p:nvPr/>
        </p:nvSpPr>
        <p:spPr>
          <a:xfrm>
            <a:off x="2845571" y="4759187"/>
            <a:ext cx="397686" cy="215444"/>
          </a:xfrm>
          <a:prstGeom prst="rect">
            <a:avLst/>
          </a:prstGeom>
          <a:solidFill>
            <a:srgbClr val="EEC41B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vi-VN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vi-VN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CHUYỆN</a:t>
            </a:r>
            <a:endParaRPr/>
          </a:p>
        </p:txBody>
      </p:sp>
      <p:sp>
        <p:nvSpPr>
          <p:cNvPr id="1833" name="Google Shape;1833;p21"/>
          <p:cNvSpPr txBox="1"/>
          <p:nvPr/>
        </p:nvSpPr>
        <p:spPr>
          <a:xfrm>
            <a:off x="4099975" y="390110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vi-VN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Trôi chảy</a:t>
            </a:r>
            <a:endParaRPr/>
          </a:p>
        </p:txBody>
      </p:sp>
      <p:sp>
        <p:nvSpPr>
          <p:cNvPr id="1834" name="Google Shape;1834;p21"/>
          <p:cNvSpPr txBox="1"/>
          <p:nvPr/>
        </p:nvSpPr>
        <p:spPr>
          <a:xfrm>
            <a:off x="3926037" y="4137965"/>
            <a:ext cx="1130679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vi-VN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Nghe như kể chuyện</a:t>
            </a:r>
            <a:endParaRPr/>
          </a:p>
        </p:txBody>
      </p:sp>
      <p:sp>
        <p:nvSpPr>
          <p:cNvPr id="1835" name="Google Shape;1835;p21"/>
          <p:cNvSpPr txBox="1"/>
          <p:nvPr/>
        </p:nvSpPr>
        <p:spPr>
          <a:xfrm>
            <a:off x="3967063" y="2454618"/>
            <a:ext cx="297821" cy="107722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vi-VN" sz="7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 NGỮ</a:t>
            </a:r>
            <a:endParaRPr/>
          </a:p>
        </p:txBody>
      </p:sp>
      <p:sp>
        <p:nvSpPr>
          <p:cNvPr id="1836" name="Google Shape;1836;p21"/>
          <p:cNvSpPr txBox="1"/>
          <p:nvPr/>
        </p:nvSpPr>
        <p:spPr>
          <a:xfrm>
            <a:off x="3729036" y="2450191"/>
            <a:ext cx="218185" cy="107722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vi-VN" sz="7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endParaRPr/>
          </a:p>
        </p:txBody>
      </p:sp>
      <p:sp>
        <p:nvSpPr>
          <p:cNvPr id="1837" name="Google Shape;1837;p21"/>
          <p:cNvSpPr txBox="1"/>
          <p:nvPr/>
        </p:nvSpPr>
        <p:spPr>
          <a:xfrm>
            <a:off x="3241877" y="3513130"/>
            <a:ext cx="694190" cy="553998"/>
          </a:xfrm>
          <a:prstGeom prst="rect">
            <a:avLst/>
          </a:prstGeom>
          <a:solidFill>
            <a:srgbClr val="A6A8AB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vi-V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Trở thành người đọc giỏi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843" name="Google Shape;1843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4" name="Google Shape;1844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845" name="Google Shape;1845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3600"/>
              <a:t>Chào mừng huấn luyện viên đọc sách tại nhà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300"/>
              <a:t>Chào mừng</a:t>
            </a:r>
            <a:endParaRPr sz="3100"/>
          </a:p>
        </p:txBody>
      </p:sp>
      <p:sp>
        <p:nvSpPr>
          <p:cNvPr id="1657" name="Google Shape;1657;p5"/>
          <p:cNvSpPr txBox="1"/>
          <p:nvPr>
            <p:ph idx="3" type="body"/>
          </p:nvPr>
        </p:nvSpPr>
        <p:spPr>
          <a:xfrm>
            <a:off x="1660583" y="2653440"/>
            <a:ext cx="429441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" lvl="0" marL="3048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300"/>
              <a:t>Hướng dẫn cách đọc</a:t>
            </a:r>
            <a:endParaRPr sz="3100"/>
          </a:p>
        </p:txBody>
      </p:sp>
      <p:sp>
        <p:nvSpPr>
          <p:cNvPr id="1658" name="Google Shape;1658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60" lvl="0" marL="609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300"/>
              <a:t>Giờ thực hành</a:t>
            </a:r>
            <a:endParaRPr sz="3100"/>
          </a:p>
        </p:txBody>
      </p:sp>
      <p:sp>
        <p:nvSpPr>
          <p:cNvPr id="1659" name="Google Shape;1659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5100"/>
              <a:t>Chương trình buổi học</a:t>
            </a:r>
            <a:endParaRPr sz="5100"/>
          </a:p>
        </p:txBody>
      </p:sp>
      <p:sp>
        <p:nvSpPr>
          <p:cNvPr id="1660" name="Google Shape;1660;p5"/>
          <p:cNvSpPr txBox="1"/>
          <p:nvPr>
            <p:ph idx="5" type="body"/>
          </p:nvPr>
        </p:nvSpPr>
        <p:spPr>
          <a:xfrm>
            <a:off x="1660583" y="4992079"/>
            <a:ext cx="435650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300"/>
              <a:t>Suy ngẫm &amp; cập nhật</a:t>
            </a:r>
            <a:endParaRPr sz="3100"/>
          </a:p>
        </p:txBody>
      </p:sp>
      <p:pic>
        <p:nvPicPr>
          <p:cNvPr id="1661" name="Google Shape;1661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Google Shape;1662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3" name="Google Shape;1663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4" name="Google Shape;1664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65" name="Google Shape;1665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6" name="Google Shape;1666;p5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"Mình đã học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2" name="Google Shape;1672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3" name="Google Shape;1673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4" name="Google Shape;1674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5" name="Google Shape;1675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Chuẩn bị.</a:t>
            </a:r>
            <a:endParaRPr/>
          </a:p>
        </p:txBody>
      </p:sp>
      <p:sp>
        <p:nvSpPr>
          <p:cNvPr id="1676" name="Google Shape;1676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Có mặt.</a:t>
            </a:r>
            <a:endParaRPr/>
          </a:p>
        </p:txBody>
      </p:sp>
      <p:sp>
        <p:nvSpPr>
          <p:cNvPr id="1677" name="Google Shape;1677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Hãy tỏ ra lịch sự</a:t>
            </a:r>
            <a:endParaRPr/>
          </a:p>
        </p:txBody>
      </p:sp>
      <p:sp>
        <p:nvSpPr>
          <p:cNvPr id="1678" name="Google Shape;1678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Hỏi những thắc mắc.</a:t>
            </a:r>
            <a:endParaRPr/>
          </a:p>
        </p:txBody>
      </p:sp>
      <p:sp>
        <p:nvSpPr>
          <p:cNvPr id="1679" name="Google Shape;1679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Hướng dẫn buổi học</a:t>
            </a:r>
            <a:endParaRPr/>
          </a:p>
        </p:txBody>
      </p:sp>
      <p:pic>
        <p:nvPicPr>
          <p:cNvPr descr="Icon&#10;&#10;Description automatically generated" id="1680" name="Google Shape;16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81" name="Google Shape;168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82" name="Google Shape;168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83" name="Google Shape;168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1f5130c3e23_0_3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với sự giúp đỡ của gia đình</a:t>
            </a:r>
            <a:endParaRPr/>
          </a:p>
        </p:txBody>
      </p:sp>
      <p:sp>
        <p:nvSpPr>
          <p:cNvPr id="1689" name="Google Shape;1689;g1f5130c3e23_0_346"/>
          <p:cNvSpPr txBox="1"/>
          <p:nvPr>
            <p:ph idx="1" type="body"/>
          </p:nvPr>
        </p:nvSpPr>
        <p:spPr>
          <a:xfrm>
            <a:off x="1583140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vi-VN">
                <a:solidFill>
                  <a:srgbClr val="006FB6"/>
                </a:solidFill>
              </a:rPr>
              <a:t>Luyện đọc ở nhà làm tăng thời gian luyện tập của con quý vị.</a:t>
            </a:r>
            <a:endParaRPr/>
          </a:p>
        </p:txBody>
      </p:sp>
      <p:sp>
        <p:nvSpPr>
          <p:cNvPr id="1690" name="Google Shape;1690;g1f5130c3e23_0_346"/>
          <p:cNvSpPr txBox="1"/>
          <p:nvPr>
            <p:ph idx="4" type="body"/>
          </p:nvPr>
        </p:nvSpPr>
        <p:spPr>
          <a:xfrm>
            <a:off x="7101269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vi-VN">
                <a:solidFill>
                  <a:srgbClr val="006FB6"/>
                </a:solidFill>
              </a:rPr>
              <a:t>Đọc cùng QUÝ VỊ nghĩa là con được luyện đọc tốt hơn.</a:t>
            </a:r>
            <a:endParaRPr/>
          </a:p>
        </p:txBody>
      </p:sp>
      <p:pic>
        <p:nvPicPr>
          <p:cNvPr descr="A close up of a logo&#10;&#10;Description automatically generated" id="1691" name="Google Shape;1691;g1f5130c3e23_0_3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1332854"/>
            <a:ext cx="2747064" cy="2767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692" name="Google Shape;1692;g1f5130c3e23_0_34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0765" y="1332854"/>
            <a:ext cx="2773819" cy="2767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1f5130c3e23_0_35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Nguồn trợ giúp cho quý vị</a:t>
            </a:r>
            <a:endParaRPr/>
          </a:p>
        </p:txBody>
      </p:sp>
      <p:sp>
        <p:nvSpPr>
          <p:cNvPr id="1698" name="Google Shape;1698;g1f5130c3e23_0_354"/>
          <p:cNvSpPr txBox="1"/>
          <p:nvPr>
            <p:ph idx="1" type="body"/>
          </p:nvPr>
        </p:nvSpPr>
        <p:spPr>
          <a:xfrm>
            <a:off x="261552" y="1734343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vi-VN" sz="3200">
                <a:solidFill>
                  <a:srgbClr val="006FB6"/>
                </a:solidFill>
              </a:rPr>
              <a:t>Hữu hình: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vi-VN" sz="3200">
                <a:solidFill>
                  <a:srgbClr val="006FB6"/>
                </a:solidFill>
              </a:rPr>
              <a:t>Springboard Connect hoặc kế hoạch hành động cho học sinh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vi-VN" sz="3200">
                <a:solidFill>
                  <a:srgbClr val="006FB6"/>
                </a:solidFill>
              </a:rPr>
              <a:t>Sách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vi-VN" sz="3200">
                <a:solidFill>
                  <a:srgbClr val="006FB6"/>
                </a:solidFill>
              </a:rPr>
              <a:t>Nhắc nhở kiến thức học sinh đã học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solidFill>
                <a:srgbClr val="006FB6"/>
              </a:solidFill>
            </a:endParaRPr>
          </a:p>
        </p:txBody>
      </p:sp>
      <p:sp>
        <p:nvSpPr>
          <p:cNvPr id="1699" name="Google Shape;1699;g1f5130c3e23_0_354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vi-VN" sz="3200">
                <a:solidFill>
                  <a:srgbClr val="006FB6"/>
                </a:solidFill>
              </a:rPr>
              <a:t>Vô hình: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vi-VN" sz="3200">
                <a:solidFill>
                  <a:srgbClr val="006FB6"/>
                </a:solidFill>
              </a:rPr>
              <a:t>Hỗ trợ từ cộng đồng này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vi-VN" sz="3200">
                <a:solidFill>
                  <a:srgbClr val="006FB6"/>
                </a:solidFill>
              </a:rPr>
              <a:t>Mối quan hệ làm việc với giáo viên của học sinh 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vi-VN" sz="3200">
                <a:solidFill>
                  <a:srgbClr val="006FB6"/>
                </a:solidFill>
              </a:rPr>
              <a:t>Luyện tập có hỗ trợ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descr="A group of people sitting at a table&#10;&#10;Description automatically generated" id="1700" name="Google Shape;1700;g1f5130c3e23_0_3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6629" y="1722545"/>
            <a:ext cx="4016976" cy="338931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11"/>
          <p:cNvSpPr txBox="1"/>
          <p:nvPr>
            <p:ph type="title"/>
          </p:nvPr>
        </p:nvSpPr>
        <p:spPr>
          <a:xfrm>
            <a:off x="-7619" y="0"/>
            <a:ext cx="777423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lang="vi-VN" sz="4400">
                <a:solidFill>
                  <a:srgbClr val="006FB6"/>
                </a:solidFill>
              </a:rPr>
              <a:t>Chào mừng huấn luyện viên đọc sách tại nhà</a:t>
            </a:r>
            <a:endParaRPr/>
          </a:p>
        </p:txBody>
      </p:sp>
      <p:sp>
        <p:nvSpPr>
          <p:cNvPr id="1706" name="Google Shape;1706;p11"/>
          <p:cNvSpPr txBox="1"/>
          <p:nvPr>
            <p:ph idx="1" type="body"/>
          </p:nvPr>
        </p:nvSpPr>
        <p:spPr>
          <a:xfrm>
            <a:off x="9222900" y="3495914"/>
            <a:ext cx="2497200" cy="2419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/>
              <a:t>Trò chuyện đơn giản là một kỹ thuật đã được chứng minh để tăng vốn từ vựng của trẻ!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707" name="Google Shape;1707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350292"/>
            <a:ext cx="2377500" cy="183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08" name="Google Shape;1708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709" name="Google Shape;1709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4</a:t>
            </a:r>
            <a:endParaRPr/>
          </a:p>
        </p:txBody>
      </p:sp>
      <p:sp>
        <p:nvSpPr>
          <p:cNvPr id="1710" name="Google Shape;1710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711" name="Google Shape;1711;p11"/>
          <p:cNvSpPr txBox="1"/>
          <p:nvPr>
            <p:ph idx="6" type="body"/>
          </p:nvPr>
        </p:nvSpPr>
        <p:spPr>
          <a:xfrm>
            <a:off x="1340849" y="1350300"/>
            <a:ext cx="6425763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Đặt câu hỏi để </a:t>
            </a:r>
            <a:r>
              <a:rPr b="1" lang="vi-VN"/>
              <a:t>thêm phấn khích</a:t>
            </a:r>
            <a:r>
              <a:rPr lang="vi-VN"/>
              <a:t> về cuốn sách. </a:t>
            </a:r>
            <a:endParaRPr/>
          </a:p>
        </p:txBody>
      </p:sp>
      <p:sp>
        <p:nvSpPr>
          <p:cNvPr id="1712" name="Google Shape;1712;p11"/>
          <p:cNvSpPr txBox="1"/>
          <p:nvPr>
            <p:ph idx="7" type="body"/>
          </p:nvPr>
        </p:nvSpPr>
        <p:spPr>
          <a:xfrm>
            <a:off x="1340850" y="2472625"/>
            <a:ext cx="6275292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Đặt câu hỏi về </a:t>
            </a:r>
            <a:r>
              <a:rPr b="1" lang="vi-VN"/>
              <a:t>các từ</a:t>
            </a:r>
            <a:r>
              <a:rPr lang="vi-VN"/>
              <a:t> trong sách.</a:t>
            </a:r>
            <a:endParaRPr/>
          </a:p>
        </p:txBody>
      </p:sp>
      <p:sp>
        <p:nvSpPr>
          <p:cNvPr id="1713" name="Google Shape;1713;p11"/>
          <p:cNvSpPr txBox="1"/>
          <p:nvPr>
            <p:ph idx="9" type="body"/>
          </p:nvPr>
        </p:nvSpPr>
        <p:spPr>
          <a:xfrm>
            <a:off x="1340850" y="4910450"/>
            <a:ext cx="6275291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Đặt câu hỏi về cách </a:t>
            </a:r>
            <a:r>
              <a:rPr b="1" lang="vi-VN"/>
              <a:t>đọc cuốn sách như một người kể chuyện</a:t>
            </a:r>
            <a:r>
              <a:rPr lang="vi-VN"/>
              <a:t>.</a:t>
            </a:r>
            <a:endParaRPr/>
          </a:p>
        </p:txBody>
      </p:sp>
      <p:sp>
        <p:nvSpPr>
          <p:cNvPr id="1714" name="Google Shape;1714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  <p:sp>
        <p:nvSpPr>
          <p:cNvPr id="1715" name="Google Shape;1715;p11"/>
          <p:cNvSpPr txBox="1"/>
          <p:nvPr>
            <p:ph idx="8" type="body"/>
          </p:nvPr>
        </p:nvSpPr>
        <p:spPr>
          <a:xfrm>
            <a:off x="1340838" y="3624715"/>
            <a:ext cx="6147982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Đặt câu hỏi </a:t>
            </a:r>
            <a:r>
              <a:rPr b="1" lang="vi-VN"/>
              <a:t>về những gì xảy ra</a:t>
            </a:r>
            <a:r>
              <a:rPr lang="vi-VN"/>
              <a:t> trong sách.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12"/>
          <p:cNvSpPr txBox="1"/>
          <p:nvPr>
            <p:ph idx="1" type="body"/>
          </p:nvPr>
        </p:nvSpPr>
        <p:spPr>
          <a:xfrm>
            <a:off x="4588050" y="1489800"/>
            <a:ext cx="72054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vi-VN" sz="3000"/>
              <a:t>Đọc với tốc độ tốt, đọc từng từ trong cụm từ và trôi chảy, đọc có cảm xúc, đọc như thể đang nói chuyện.</a:t>
            </a:r>
            <a:endParaRPr/>
          </a:p>
        </p:txBody>
      </p:sp>
      <p:sp>
        <p:nvSpPr>
          <p:cNvPr id="1721" name="Google Shape;1721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22" name="Google Shape;1722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23" name="Google Shape;1723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24" name="Google Shape;1724;p12"/>
          <p:cNvSpPr txBox="1"/>
          <p:nvPr>
            <p:ph idx="5" type="body"/>
          </p:nvPr>
        </p:nvSpPr>
        <p:spPr>
          <a:xfrm>
            <a:off x="691244" y="1502511"/>
            <a:ext cx="3896797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vi-VN" sz="4000"/>
              <a:t>Giống như người kể chuyện</a:t>
            </a:r>
            <a:endParaRPr/>
          </a:p>
        </p:txBody>
      </p:sp>
      <p:sp>
        <p:nvSpPr>
          <p:cNvPr id="1725" name="Google Shape;1725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26" name="Google Shape;1726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27" name="Google Shape;1727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28" name="Google Shape;1728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3"/>
          <p:cNvSpPr txBox="1"/>
          <p:nvPr>
            <p:ph type="title"/>
          </p:nvPr>
        </p:nvSpPr>
        <p:spPr>
          <a:xfrm>
            <a:off x="-7620" y="0"/>
            <a:ext cx="770342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Đặt câu hỏi để thêm phấn khích về cuốn sách</a:t>
            </a:r>
            <a:endParaRPr/>
          </a:p>
        </p:txBody>
      </p:sp>
      <p:sp>
        <p:nvSpPr>
          <p:cNvPr id="1734" name="Google Shape;1734;p13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/>
              <a:t>Khi suy nghĩ về những gì có thể xảy ra trong một cuốn sách, quý vị </a:t>
            </a:r>
            <a:r>
              <a:rPr b="1" lang="vi-VN"/>
              <a:t>đang đưa ra dự đoán.</a:t>
            </a:r>
            <a:endParaRPr/>
          </a:p>
        </p:txBody>
      </p:sp>
      <p:sp>
        <p:nvSpPr>
          <p:cNvPr id="1735" name="Google Shape;1735;p13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vi-VN" sz="3200"/>
              <a:t>Con nghĩ cuốn sách này sẽ nói về điều gì? Điều gì trong cuốn sách khiến con nghĩ như vậy?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vi-VN" sz="3200"/>
              <a:t>Con nghĩ rằng ai sẽ là nhân vật chính của cuốn sách này? 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vi-VN" sz="3200"/>
              <a:t>Điều gì có thể xảy ra trong cuốn sách này là gì? Tại sao con nghĩ như thế?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736" name="Google Shape;1736;p13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vi-VN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Đối với sách phi hư cấu, hãy hỏi: Con nghĩ mình sẽ học được gì? </a:t>
            </a:r>
            <a:endParaRPr/>
          </a:p>
        </p:txBody>
      </p:sp>
      <p:pic>
        <p:nvPicPr>
          <p:cNvPr id="1737" name="Google Shape;1737;p13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