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705" r:id="rId9"/>
    <p:sldMasterId id="2147483718" r:id="rId10"/>
    <p:sldMasterId id="2147483732" r:id="rId11"/>
    <p:sldMasterId id="2147483739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/BjyyCgGDy+4vvdrqg5rd+GTx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2cca7f6f19c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9" name="Google Shape;1369;g2cca7f6f19c_0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6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7" name="Google Shape;146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6" name="Google Shape;1476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5" name="Google Shape;1485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ddb7fb4f59_0_13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4" name="Google Shape;1494;g1ddb7fb4f59_0_13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5" name="Google Shape;150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5" name="Google Shape;1515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4" name="Google Shape;1524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cca7f6f19c_0_1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0" name="Google Shape;1540;g2cca7f6f19c_0_12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8" name="Google Shape;1548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5" name="Google Shape;1565;p2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6" name="Google Shape;1376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1" name="Google Shape;138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6" name="Google Shape;139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3" name="Google Shape;1413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1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  <p:sp>
        <p:nvSpPr>
          <p:cNvPr id="1430" name="Google Shape;1430;p13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5" name="Google Shape;144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8" name="Google Shape;145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jpg"/><Relationship Id="rId3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Relationship Id="rId3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jpg"/><Relationship Id="rId3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3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3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35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35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0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jpg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04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2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9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9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9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9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0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2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6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6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6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6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6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6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2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2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2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3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2" name="Google Shape;49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p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4" name="Google Shape;494;p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5" name="Google Shape;495;p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6" name="Google Shape;496;p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7" name="Google Shape;497;p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8" name="Google Shape;49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0" name="Google Shape;50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0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4" name="Google Shape;50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p4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4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4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" name="Google Shape;508;p4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9" name="Google Shape;509;p4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0" name="Google Shape;5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2" name="Google Shape;51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0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40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40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1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9" name="Google Shape;51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0" name="Google Shape;520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1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41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5" name="Google Shape;53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8" name="Google Shape;558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0" name="Google Shape;56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1" name="Google Shape;56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6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6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6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6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2" name="Google Shape;57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3" name="Google Shape;573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8" name="Google Shape;57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0" name="Google Shape;58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6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6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6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6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6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0" name="Google Shape;59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Google Shape;591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8" name="Google Shape;59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6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6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01" name="Google Shape;601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4" name="Google Shape;60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5" name="Google Shape;605;p65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2" name="Google Shape;61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5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65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615" name="Google Shape;61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Google Shape;618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0" name="Google Shape;62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1" name="Google Shape;62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6" name="Google Shape;6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9" name="Google Shape;63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0" name="Google Shape;640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5" name="Google Shape;64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4" name="Google Shape;65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2" name="Google Shape;662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2" name="Google Shape;67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3" name="Google Shape;673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8" name="Google Shape;67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0" name="Google Shape;68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4" name="Google Shape;69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2" name="Google Shape;70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2" name="Google Shape;71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22" name="Google Shape;722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43" name="Google Shape;743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4" name="Google Shape;744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9" name="Google Shape;74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8" name="Google Shape;758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5" name="Google Shape;76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1" name="Google Shape;771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" name="Google Shape;8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" name="Google Shape;8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6" name="Google Shape;79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9" name="Google Shape;79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0" name="Google Shape;800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Google Shape;802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2" name="Google Shape;81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4" name="Google Shape;814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7" name="Google Shape;82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1" name="Google Shape;83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44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44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44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44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44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1" name="Google Shape;841;p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5" name="Google Shape;84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55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849" name="Google Shape;849;p55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55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55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5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55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55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55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57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859" name="Google Shape;859;p57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0" name="Google Shape;860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3" name="Google Shape;86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57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8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70" name="Google Shape;870;p58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58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872" name="Google Shape;872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73" name="Google Shape;873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6" name="Google Shape;87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7" name="Google Shape;87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9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3" name="Google Shape;883;p9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6" name="Google Shape;88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7" name="Google Shape;88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98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91" name="Google Shape;891;p98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9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9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9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9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9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9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9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9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2" name="Google Shape;902;p9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9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9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6" name="Google Shape;90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99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99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99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10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10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10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8" name="Google Shape;91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00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100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100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100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95" name="Google Shape;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4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4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4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0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7" name="Google Shape;927;p101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101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101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101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0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5" name="Google Shape;935;p10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10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10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9" name="Google Shape;93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03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943" name="Google Shape;943;p103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103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103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103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0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49" name="Google Shape;949;p10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10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10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2" name="Google Shape;95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3" name="Google Shape;95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0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957" name="Google Shape;957;p10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10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10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10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10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10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3" name="Google Shape;963;p10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6" name="Google Shape;966;p105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7" name="Google Shape;967;p10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10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10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1" name="Google Shape;971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05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5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5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5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105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105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105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105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9" name="Google Shape;989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3" name="Google Shape;99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46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46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4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9" name="Google Shape;999;p4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0" name="Google Shape;1000;p4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4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4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4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4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4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8" name="Google Shape;1008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2" name="Google Shape;101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48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48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0" name="Google Shape;102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1" name="Google Shape;1021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4" name="Google Shape;102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6" name="Google Shape;102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79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9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79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1" name="Google Shape;1031;p79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4" name="Google Shape;1034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7" name="Google Shape;103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8" name="Google Shape;103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8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8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43" name="Google Shape;1043;p8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8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8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8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8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8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8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8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8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5" name="Google Shape;11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4" name="Google Shape;12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5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5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8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8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65" name="Google Shape;106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8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8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8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77" name="Google Shape;1077;p8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8" name="Google Shape;107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2" name="Google Shape;108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8" name="Google Shape;1088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1" name="Google Shape;109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2" name="Google Shape;109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84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96" name="Google Shape;1096;p84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4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84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85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85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85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85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9" name="Google Shape;1109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0" name="Google Shape;1110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2" name="Google Shape;1112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3" name="Google Shape;111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87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7" name="Google Shape;1117;p87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87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87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87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3" name="Google Shape;1123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8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31" name="Google Shape;1131;p8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8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8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8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8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89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1" name="Google Shape;114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89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p89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89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89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p89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89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89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p89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ddb7fb4f59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2" name="Google Shape;1162;g1ddb7fb4f59_0_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g1ddb7fb4f59_0_15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1ddb7fb4f59_0_152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g1ddb7fb4f59_0_152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g1ddb7fb4f59_0_152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g1ddb7fb4f59_0_15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8" name="Google Shape;1168;g1ddb7fb4f59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1ddb7fb4f59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0" name="Google Shape;1170;g1ddb7fb4f59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g1ddb7fb4f59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g1ddb7fb4f59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ddb7fb4f59_0_15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db7fb4f59_0_15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db7fb4f59_0_15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db7fb4f59_0_15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db7fb4f59_0_15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db7fb4f59_0_15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ddb7fb4f59_0_171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db7fb4f59_0_171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g1ddb7fb4f59_0_171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3" name="Google Shape;1183;g1ddb7fb4f59_0_171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4" name="Google Shape;1184;g1ddb7fb4f59_0_171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85" name="Google Shape;1185;g1ddb7fb4f59_0_1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6" name="Google Shape;1186;g1ddb7fb4f59_0_17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7" name="Google Shape;1187;g1ddb7fb4f59_0_17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8" name="Google Shape;1188;g1ddb7fb4f59_0_17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9" name="Google Shape;1189;g1ddb7fb4f59_0_17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0" name="Google Shape;1190;g1ddb7fb4f59_0_17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1" name="Google Shape;1191;g1ddb7fb4f59_0_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2" name="Google Shape;1192;g1ddb7fb4f59_0_1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3" name="Google Shape;1193;g1ddb7fb4f59_0_1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4" name="Google Shape;1194;g1ddb7fb4f59_0_1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g1ddb7fb4f59_0_1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g1ddb7fb4f59_0_1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97" name="Google Shape;1197;g1ddb7fb4f59_0_17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9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4" name="Google Shape;134;p9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5" name="Google Shape;135;p9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9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1ddb7fb4f59_0_190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1ddb7fb4f59_0_190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g1ddb7fb4f59_0_190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g1ddb7fb4f59_0_190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g1ddb7fb4f59_0_190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g1ddb7fb4f59_0_190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g1ddb7fb4f59_0_190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g1ddb7fb4f59_0_190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g1ddb7fb4f59_0_190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08" name="Google Shape;1208;g1ddb7fb4f59_0_190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209" name="Google Shape;1209;g1ddb7fb4f59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0" name="Google Shape;1210;g1ddb7fb4f59_0_19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1" name="Google Shape;1211;g1ddb7fb4f59_0_19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2" name="Google Shape;1212;g1ddb7fb4f59_0_19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3" name="Google Shape;1213;g1ddb7fb4f59_0_19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4" name="Google Shape;1214;g1ddb7fb4f59_0_19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5" name="Google Shape;1215;g1ddb7fb4f59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g1ddb7fb4f59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7" name="Google Shape;1217;g1ddb7fb4f59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ddb7fb4f59_0_210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220" name="Google Shape;1220;g1ddb7fb4f59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g1ddb7fb4f59_0_210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2" name="Google Shape;1222;g1ddb7fb4f59_0_210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23" name="Google Shape;1223;g1ddb7fb4f59_0_210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224" name="Google Shape;1224;g1ddb7fb4f59_0_2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5" name="Google Shape;1225;g1ddb7fb4f59_0_21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6" name="Google Shape;1226;g1ddb7fb4f59_0_21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7" name="Google Shape;1227;g1ddb7fb4f59_0_21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8" name="Google Shape;1228;g1ddb7fb4f59_0_21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9" name="Google Shape;1229;g1ddb7fb4f59_0_21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0" name="Google Shape;1230;g1ddb7fb4f59_0_2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Google Shape;1231;g1ddb7fb4f59_0_2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2" name="Google Shape;1232;g1ddb7fb4f59_0_2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3" name="Google Shape;1233;g1ddb7fb4f59_0_210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4" name="Google Shape;1234;g1ddb7fb4f59_0_210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5" name="Google Shape;1235;g1ddb7fb4f59_0_210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db7fb4f59_0_210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db7fb4f59_0_210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db7fb4f59_0_21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" name="Google Shape;1240;g1ddb7fb4f59_0_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g1ddb7fb4f59_0_231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2" name="Google Shape;1242;g1ddb7fb4f59_0_231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43" name="Google Shape;1243;g1ddb7fb4f59_0_231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244" name="Google Shape;1244;g1ddb7fb4f59_0_2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5" name="Google Shape;1245;g1ddb7fb4f59_0_23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6" name="Google Shape;1246;g1ddb7fb4f59_0_23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7" name="Google Shape;1247;g1ddb7fb4f59_0_23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8" name="Google Shape;1248;g1ddb7fb4f59_0_23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9" name="Google Shape;1249;g1ddb7fb4f59_0_23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0" name="Google Shape;1250;g1ddb7fb4f59_0_2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1" name="Google Shape;1251;g1ddb7fb4f59_0_2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2" name="Google Shape;1252;g1ddb7fb4f59_0_2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3" name="Google Shape;1253;g1ddb7fb4f59_0_231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4" name="Google Shape;1254;g1ddb7fb4f59_0_231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5" name="Google Shape;1255;g1ddb7fb4f59_0_231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g1ddb7fb4f59_0_231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g1ddb7fb4f59_0_231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1ddb7fb4f59_0_25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0" name="Google Shape;1260;g1ddb7fb4f59_0_25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db7fb4f59_0_250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62" name="Google Shape;1262;g1ddb7fb4f59_0_250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63" name="Google Shape;1263;g1ddb7fb4f59_0_25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4" name="Google Shape;1264;g1ddb7fb4f59_0_25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cca7f6f19c_0_13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g2cca7f6f19c_0_13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g2cca7f6f19c_0_13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g2cca7f6f19c_0_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5" name="Google Shape;1275;g2cca7f6f19c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2cca7f6f19c_0_13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g2cca7f6f19c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g2cca7f6f19c_0_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g2cca7f6f19c_0_13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2cca7f6f19c_0_13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g2cca7f6f19c_0_13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cca7f6f19c_0_1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4" name="Google Shape;1284;g2cca7f6f19c_0_148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2cca7f6f19c_0_148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86" name="Google Shape;1286;g2cca7f6f19c_0_1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g2cca7f6f19c_0_1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g2cca7f6f19c_0_1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9" name="Google Shape;1289;g2cca7f6f19c_0_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0" name="Google Shape;1290;g2cca7f6f19c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g2cca7f6f19c_0_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g2cca7f6f19c_0_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93" name="Google Shape;1293;g2cca7f6f19c_0_1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94" name="Google Shape;1294;g2cca7f6f19c_0_148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g2cca7f6f19c_0_148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g2cca7f6f19c_0_148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g2cca7f6f19c_0_148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g2cca7f6f19c_0_148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cca7f6f19c_0_16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1" name="Google Shape;1301;g2cca7f6f19c_0_165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g2cca7f6f19c_0_165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g2cca7f6f19c_0_165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4" name="Google Shape;1304;g2cca7f6f19c_0_16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g2cca7f6f19c_0_16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g2cca7f6f19c_0_16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7" name="Google Shape;1307;g2cca7f6f19c_0_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8" name="Google Shape;1308;g2cca7f6f19c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2cca7f6f19c_0_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g2cca7f6f19c_0_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g2cca7f6f19c_0_165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2cca7f6f19c_0_165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2cca7f6f19c_0_165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2cca7f6f19c_0_165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2cca7f6f19c_0_18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7" name="Google Shape;1317;g2cca7f6f19c_0_181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2cca7f6f19c_0_181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2cca7f6f19c_0_181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2cca7f6f19c_0_181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21" name="Google Shape;1321;g2cca7f6f19c_0_18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2cca7f6f19c_0_18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2cca7f6f19c_0_18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g2cca7f6f19c_0_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5" name="Google Shape;1325;g2cca7f6f19c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2cca7f6f19c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g2cca7f6f19c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cca7f6f19c_0_19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g2cca7f6f19c_0_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1" name="Google Shape;1331;g2cca7f6f19c_0_1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2cca7f6f19c_0_1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2cca7f6f19c_0_1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4" name="Google Shape;1334;g2cca7f6f19c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g2cca7f6f19c_0_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6" name="Google Shape;1336;g2cca7f6f19c_0_1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2cca7f6f19c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9" name="Google Shape;1339;g2cca7f6f19c_0_20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g2cca7f6f19c_0_20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g2cca7f6f19c_0_20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2" name="Google Shape;1342;g2cca7f6f19c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3" name="Google Shape;1343;g2cca7f6f19c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g2cca7f6f19c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g2cca7f6f19c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ca7f6f19c_0_21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g2cca7f6f19c_0_21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2cca7f6f19c_0_21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g2cca7f6f19c_0_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g2cca7f6f19c_0_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2cca7f6f19c_0_21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2cca7f6f19c_0_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2cca7f6f19c_0_2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cca7f6f19c_0_2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7" name="Google Shape;1357;g2cca7f6f19c_0_2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8" name="Google Shape;1358;g2cca7f6f19c_0_2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9" name="Google Shape;1359;g2cca7f6f19c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0" name="Google Shape;1360;g2cca7f6f19c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1" name="Google Shape;1361;g2cca7f6f19c_0_2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2" name="Google Shape;1362;g2cca7f6f19c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g2cca7f6f19c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g2cca7f6f19c_0_2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2cca7f6f19c_0_2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66" name="Google Shape;1366;g2cca7f6f19c_0_2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23" Type="http://schemas.openxmlformats.org/officeDocument/2006/relationships/theme" Target="../theme/theme3.xml"/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9.xml"/><Relationship Id="rId6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5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3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2" name="Google Shape;822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3" name="Google Shape;823;p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4" name="Google Shape;82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4" name="Google Shape;984;p4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5" name="Google Shape;985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6" name="Google Shape;986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1ddb7fb4f59_0_148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58" name="Google Shape;1158;g1ddb7fb4f59_0_1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g1ddb7fb4f59_0_1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2cca7f6f19c_0_131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7" name="Google Shape;1267;g2cca7f6f19c_0_131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8" name="Google Shape;1268;g2cca7f6f19c_0_1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g2cca7f6f19c_0_13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0.png"/><Relationship Id="rId4" Type="http://schemas.openxmlformats.org/officeDocument/2006/relationships/image" Target="../media/image105.png"/><Relationship Id="rId5" Type="http://schemas.openxmlformats.org/officeDocument/2006/relationships/image" Target="../media/image9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9.png"/><Relationship Id="rId4" Type="http://schemas.openxmlformats.org/officeDocument/2006/relationships/image" Target="../media/image1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0.jpg"/><Relationship Id="rId4" Type="http://schemas.openxmlformats.org/officeDocument/2006/relationships/image" Target="../media/image81.jpg"/><Relationship Id="rId5" Type="http://schemas.openxmlformats.org/officeDocument/2006/relationships/image" Target="../media/image77.jpg"/><Relationship Id="rId6" Type="http://schemas.openxmlformats.org/officeDocument/2006/relationships/image" Target="../media/image84.jpg"/><Relationship Id="rId7" Type="http://schemas.openxmlformats.org/officeDocument/2006/relationships/image" Target="../media/image1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3.png"/><Relationship Id="rId4" Type="http://schemas.openxmlformats.org/officeDocument/2006/relationships/image" Target="../media/image85.png"/><Relationship Id="rId5" Type="http://schemas.openxmlformats.org/officeDocument/2006/relationships/image" Target="../media/image87.png"/><Relationship Id="rId6" Type="http://schemas.openxmlformats.org/officeDocument/2006/relationships/image" Target="../media/image9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5.png"/><Relationship Id="rId4" Type="http://schemas.openxmlformats.org/officeDocument/2006/relationships/image" Target="../media/image8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2cca7f6f19c_0_0"/>
          <p:cNvSpPr txBox="1"/>
          <p:nvPr>
            <p:ph type="title"/>
          </p:nvPr>
        </p:nvSpPr>
        <p:spPr>
          <a:xfrm>
            <a:off x="12782" y="-31960"/>
            <a:ext cx="120978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372" name="Google Shape;1372;g2cca7f6f19c_0_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 sz="4000">
                <a:solidFill>
                  <a:srgbClr val="006FB6"/>
                </a:solidFill>
              </a:rPr>
              <a:t>Welcome At-Home Reading Coach</a:t>
            </a:r>
            <a:endParaRPr sz="4000"/>
          </a:p>
        </p:txBody>
      </p:sp>
      <p:sp>
        <p:nvSpPr>
          <p:cNvPr id="1373" name="Google Shape;1373;g2cca7f6f19c_0_0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</a:t>
            </a:r>
            <a:endParaRPr sz="4000">
              <a:solidFill>
                <a:srgbClr val="006FB6"/>
              </a:solidFill>
            </a:endParaRPr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6"/>
          <p:cNvSpPr txBox="1"/>
          <p:nvPr>
            <p:ph type="title"/>
          </p:nvPr>
        </p:nvSpPr>
        <p:spPr>
          <a:xfrm>
            <a:off x="234116" y="63060"/>
            <a:ext cx="7120574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کتاب کے الفاظ کے بارے میں سوالات پوچھیں۔</a:t>
            </a:r>
            <a:endParaRPr sz="4000"/>
          </a:p>
        </p:txBody>
      </p:sp>
      <p:sp>
        <p:nvSpPr>
          <p:cNvPr id="1470" name="Google Shape;1470;p16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الفاظ کے بارے میں بات کرنا </a:t>
            </a:r>
            <a:r>
              <a:rPr b="1" lang="en-US"/>
              <a:t>ذخیرہ الفاظ </a:t>
            </a:r>
            <a:r>
              <a:rPr lang="en-US"/>
              <a:t>کی تعمیر کے لیے  بہت اچھا ہے۔</a:t>
            </a:r>
            <a:endParaRPr/>
          </a:p>
        </p:txBody>
      </p:sp>
      <p:sp>
        <p:nvSpPr>
          <p:cNvPr id="1471" name="Google Shape;1471;p16"/>
          <p:cNvSpPr txBox="1"/>
          <p:nvPr>
            <p:ph idx="1" type="body"/>
          </p:nvPr>
        </p:nvSpPr>
        <p:spPr>
          <a:xfrm>
            <a:off x="882869" y="1070120"/>
            <a:ext cx="6663560" cy="47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اس لفظ میں کچھ ایسے حروف اور آوازیں ہیں جن پر ہم کام کر رہے ہیں۔ اس لفظ میں آپ کو کیا نظر آتا ہے؟</a:t>
            </a:r>
            <a:endParaRPr sz="32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میں نے اس لفظ کو_________ نوٹس کیا۔ اس لفظ کے بارے میں آپ مجھے کیا بتا سکتے ہیں؟</a:t>
            </a:r>
            <a:endParaRPr sz="3200"/>
          </a:p>
          <a:p>
            <a:pPr indent="0" lvl="0" marL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آپ کے خیال میں اس لفظ کا کیا مطلب ہو سکتا ہے؟</a:t>
            </a:r>
            <a:endParaRPr sz="1800"/>
          </a:p>
          <a:p>
            <a:pPr indent="-2540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t/>
            </a:r>
            <a:endParaRPr sz="3200"/>
          </a:p>
        </p:txBody>
      </p:sp>
      <p:sp>
        <p:nvSpPr>
          <p:cNvPr id="1472" name="Google Shape;1472;p16"/>
          <p:cNvSpPr txBox="1"/>
          <p:nvPr/>
        </p:nvSpPr>
        <p:spPr>
          <a:xfrm>
            <a:off x="89570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آپ الفاظ کے بارے میں بھی سوالات پوچھ سکتے ہیں جیسے "کیا آپ نے یہ لفظ پہلے سنا ہے؟"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3" name="Google Shape;1473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7"/>
          <p:cNvSpPr txBox="1"/>
          <p:nvPr>
            <p:ph type="title"/>
          </p:nvPr>
        </p:nvSpPr>
        <p:spPr>
          <a:xfrm>
            <a:off x="-7620" y="126120"/>
            <a:ext cx="75207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اس بارے میں سوالات پوچھیں کہ کتاب میں واقع کیا ہوتا ہے۔</a:t>
            </a:r>
            <a:endParaRPr sz="4000"/>
          </a:p>
        </p:txBody>
      </p:sp>
      <p:sp>
        <p:nvSpPr>
          <p:cNvPr id="1479" name="Google Shape;1479;p17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کتابوں کے بارے میں بات کرنا </a:t>
            </a:r>
            <a:r>
              <a:rPr lang="en-US"/>
              <a:t>آپ کے بچے کو ایک بہتر قاری بننے میں مدد کرنے کا ایک بہترین طریقہ ہے۔ </a:t>
            </a:r>
            <a:endParaRPr/>
          </a:p>
        </p:txBody>
      </p:sp>
      <p:sp>
        <p:nvSpPr>
          <p:cNvPr id="1480" name="Google Shape;1480;p17"/>
          <p:cNvSpPr txBox="1"/>
          <p:nvPr>
            <p:ph idx="1" type="body"/>
          </p:nvPr>
        </p:nvSpPr>
        <p:spPr>
          <a:xfrm>
            <a:off x="500204" y="1469511"/>
            <a:ext cx="7195596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یہ کتاب کس چیز کے بارے میں تھی؟ آپ ایسا کیوں کہتے ہیں؟ کتاب میں مجھے دکھائیں۔</a:t>
            </a:r>
            <a:endParaRPr/>
          </a:p>
          <a:p>
            <a:pPr indent="-2540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اگر آپ اس کہانی میں ہوتے تو کیا کرتے؟ کیوں؟</a:t>
            </a:r>
            <a:endParaRPr sz="3200"/>
          </a:p>
          <a:p>
            <a:pPr indent="-2540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اس کتاب سے آپ نے کیا سیکھا؟ آپ نے یہ کہاں سے سیکھا؟</a:t>
            </a:r>
            <a:endParaRPr/>
          </a:p>
          <a:p>
            <a:pPr indent="0" lvl="0" marL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81" name="Google Shape;1481;p17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بات چیت کو جاری رکھنے کے لیے "کیوں؟" پوچھ کر فالو اپ کریں۔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2" name="Google Shape;1482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8"/>
          <p:cNvSpPr txBox="1"/>
          <p:nvPr>
            <p:ph type="title"/>
          </p:nvPr>
        </p:nvSpPr>
        <p:spPr>
          <a:xfrm>
            <a:off x="-7620" y="63060"/>
            <a:ext cx="75207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None/>
            </a:pPr>
            <a:r>
              <a:rPr lang="en-US">
                <a:solidFill>
                  <a:srgbClr val="006FB6"/>
                </a:solidFill>
              </a:rPr>
              <a:t>داستان گو کی طرح پڑھنے کے طریقے کے بارے میں سوالات پوچھیں۔</a:t>
            </a:r>
            <a:endParaRPr/>
          </a:p>
        </p:txBody>
      </p:sp>
      <p:sp>
        <p:nvSpPr>
          <p:cNvPr id="1488" name="Google Shape;1488;p18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داستان گو کی طرح پڑھنا آپ کے بچے کو سمجھنے میں مدد کرتا ہے کہ وہ کیا پڑھتا ہے۔</a:t>
            </a:r>
            <a:endParaRPr/>
          </a:p>
        </p:txBody>
      </p:sp>
      <p:sp>
        <p:nvSpPr>
          <p:cNvPr id="1489" name="Google Shape;1489;p18"/>
          <p:cNvSpPr txBox="1"/>
          <p:nvPr>
            <p:ph idx="1" type="body"/>
          </p:nvPr>
        </p:nvSpPr>
        <p:spPr>
          <a:xfrm>
            <a:off x="500205" y="1469511"/>
            <a:ext cx="7012876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اب جب کہ آپ کو الفاظ معلوم ہیں، کیا آپ اسے مزید ہموار بنانے کے لیے اسے دوبارہ پڑھ سکتے ہیں؟</a:t>
            </a:r>
            <a:endParaRPr sz="3200"/>
          </a:p>
          <a:p>
            <a:pPr indent="0" lvl="0" marL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کیا آپ اسے دوبارہ پڑھ سکتے ہیں تاکہ اور زیادہ بات کرنے کی طرح لگے</a:t>
            </a:r>
            <a:endParaRPr sz="3200"/>
          </a:p>
          <a:p>
            <a:pPr indent="0" lvl="0" marL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سنیں، جب میں اس حصے کو دوبارہ پڑھ رہا ہوں۔ آپ نے کیا سنا؟</a:t>
            </a:r>
            <a:endParaRPr/>
          </a:p>
          <a:p>
            <a:pPr indent="0" lvl="0" marL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90" name="Google Shape;1490;p18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1" name="Google Shape;1491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ddb7fb4f59_0_1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کثیر الِلسان خاندان</a:t>
            </a:r>
            <a:endParaRPr/>
          </a:p>
        </p:txBody>
      </p:sp>
      <p:sp>
        <p:nvSpPr>
          <p:cNvPr id="1497" name="Google Shape;1497;g1ddb7fb4f59_0_138"/>
          <p:cNvSpPr txBox="1"/>
          <p:nvPr>
            <p:ph idx="1" type="body"/>
          </p:nvPr>
        </p:nvSpPr>
        <p:spPr>
          <a:xfrm>
            <a:off x="9682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lang="en-US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آڈیو بک کے ہمراہ پڑھیں۔</a:t>
            </a:r>
            <a:endParaRPr/>
          </a:p>
        </p:txBody>
      </p:sp>
      <p:sp>
        <p:nvSpPr>
          <p:cNvPr id="1498" name="Google Shape;1498;g1ddb7fb4f59_0_138"/>
          <p:cNvSpPr txBox="1"/>
          <p:nvPr>
            <p:ph idx="2" type="body"/>
          </p:nvPr>
        </p:nvSpPr>
        <p:spPr>
          <a:xfrm>
            <a:off x="9682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en-US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کسی بھی زبان میں کتابوں کے ساتھ اسے استعمال کریں۔</a:t>
            </a:r>
            <a:endParaRPr/>
          </a:p>
        </p:txBody>
      </p:sp>
      <p:sp>
        <p:nvSpPr>
          <p:cNvPr id="1499" name="Google Shape;1499;g1ddb7fb4f59_0_138"/>
          <p:cNvSpPr txBox="1"/>
          <p:nvPr>
            <p:ph idx="3" type="body"/>
          </p:nvPr>
        </p:nvSpPr>
        <p:spPr>
          <a:xfrm>
            <a:off x="968251" y="3817075"/>
            <a:ext cx="72057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lang="en-US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اس کو خود ہی آزما لیں۔ انگریزی میں اس مہارت کو سیکھنے کا ماڈل۔</a:t>
            </a:r>
            <a:endParaRPr sz="4800">
              <a:solidFill>
                <a:srgbClr val="006FB6"/>
              </a:solidFill>
            </a:endParaRPr>
          </a:p>
        </p:txBody>
      </p:sp>
      <p:pic>
        <p:nvPicPr>
          <p:cNvPr id="1500" name="Google Shape;1500;g1ddb7fb4f59_0_138"/>
          <p:cNvPicPr preferRelativeResize="0"/>
          <p:nvPr/>
        </p:nvPicPr>
        <p:blipFill rotWithShape="1">
          <a:blip r:embed="rId3">
            <a:alphaModFix/>
          </a:blip>
          <a:srcRect b="1690" l="0" r="0" t="1690"/>
          <a:stretch/>
        </p:blipFill>
        <p:spPr>
          <a:xfrm flipH="1">
            <a:off x="9314124" y="4312500"/>
            <a:ext cx="1310700" cy="92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g1ddb7fb4f59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510585" y="1489803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g1ddb7fb4f59_0_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5087" y="2967275"/>
            <a:ext cx="998888" cy="9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9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/>
              <a:t>پڑھنا = گفتگو (K-1)</a:t>
            </a:r>
            <a:endParaRPr sz="4800"/>
          </a:p>
        </p:txBody>
      </p:sp>
      <p:sp>
        <p:nvSpPr>
          <p:cNvPr id="1508" name="Google Shape;1508;p19"/>
          <p:cNvSpPr txBox="1"/>
          <p:nvPr>
            <p:ph idx="1" type="body"/>
          </p:nvPr>
        </p:nvSpPr>
        <p:spPr>
          <a:xfrm>
            <a:off x="1762372" y="297062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آپ کے خیال میں آگے کیا ہوگا؟ کتاب میں کیا چیز آپ کو ایسا سوچنے پر مجبور کرتی ہے؟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09" name="Google Shape;1509;p1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کیا آپ دوبارہ بتا سکتے ہیں کہ اس صفحے پر کیا ہوا؟</a:t>
            </a:r>
            <a:endParaRPr/>
          </a:p>
        </p:txBody>
      </p:sp>
      <p:sp>
        <p:nvSpPr>
          <p:cNvPr id="1510" name="Google Shape;1510;p1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آپ کے خیال میں یہ کتاب کس بارے میں ہوگی؟ کیوں؟</a:t>
            </a:r>
            <a:endParaRPr/>
          </a:p>
        </p:txBody>
      </p:sp>
      <p:sp>
        <p:nvSpPr>
          <p:cNvPr id="1511" name="Google Shape;1511;p1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یہ لفظ کس حرف سے شروع ہوتا ہے؟</a:t>
            </a:r>
            <a:endParaRPr/>
          </a:p>
        </p:txBody>
      </p:sp>
      <p:pic>
        <p:nvPicPr>
          <p:cNvPr id="1512" name="Google Shape;1512;p19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0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/>
              <a:t>پڑھنا = گفتگو (2-3)</a:t>
            </a:r>
            <a:endParaRPr/>
          </a:p>
        </p:txBody>
      </p:sp>
      <p:sp>
        <p:nvSpPr>
          <p:cNvPr id="1518" name="Google Shape;1518;p20"/>
          <p:cNvSpPr txBox="1"/>
          <p:nvPr>
            <p:ph idx="1" type="body"/>
          </p:nvPr>
        </p:nvSpPr>
        <p:spPr>
          <a:xfrm>
            <a:off x="8282152" y="3165416"/>
            <a:ext cx="365644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کیا آپ کو اس لفظ میں کوئی ایسا حرفی مجموعہ نظر آتا ہے جسے آپ جانتے ہیں؟</a:t>
            </a:r>
            <a:endParaRPr/>
          </a:p>
        </p:txBody>
      </p:sp>
      <p:sp>
        <p:nvSpPr>
          <p:cNvPr id="1519" name="Google Shape;1519;p2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آپ کے خیال میں اس کتاب سے آپ کیا سیکھ سکتے ہیں؟ کیوں؟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20" name="Google Shape;1520;p2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آئیے اسے دوبارہ پڑھیں۔ کیا آپ الفاظ کو فقروں میں اور تھوڑا تیز پڑھ سکتے ہیں؟</a:t>
            </a:r>
            <a:endParaRPr/>
          </a:p>
        </p:txBody>
      </p:sp>
      <p:pic>
        <p:nvPicPr>
          <p:cNvPr id="1521" name="Google Shape;15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مشق کا وقت</a:t>
            </a:r>
            <a:endParaRPr/>
          </a:p>
        </p:txBody>
      </p:sp>
      <p:sp>
        <p:nvSpPr>
          <p:cNvPr id="1527" name="Google Shape;1527;p2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r>
              <a:rPr lang="en-US" sz="2800"/>
              <a:t>کتاب سے متعلق </a:t>
            </a:r>
            <a:r>
              <a:rPr b="1" lang="en-US" sz="2800"/>
              <a:t>پرجو ہونے کے لیے </a:t>
            </a:r>
            <a:r>
              <a:rPr lang="en-US" sz="2800"/>
              <a:t>سوالات پوچھیں۔</a:t>
            </a:r>
            <a:endParaRPr sz="2800"/>
          </a:p>
        </p:txBody>
      </p:sp>
      <p:sp>
        <p:nvSpPr>
          <p:cNvPr id="1528" name="Google Shape;1528;p2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کتاب کے </a:t>
            </a:r>
            <a:r>
              <a:rPr b="1" lang="en-US" sz="2800"/>
              <a:t>الفاظ</a:t>
            </a:r>
            <a:r>
              <a:rPr lang="en-US" sz="2800"/>
              <a:t> کے بارے میں سوالات پوچھیں۔</a:t>
            </a:r>
            <a:endParaRPr sz="2800"/>
          </a:p>
        </p:txBody>
      </p:sp>
      <p:sp>
        <p:nvSpPr>
          <p:cNvPr id="1529" name="Google Shape;1529;p2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کتاب میں </a:t>
            </a:r>
            <a:r>
              <a:rPr b="1" lang="en-US" sz="2800"/>
              <a:t>جو کچھ ہوتا ہے </a:t>
            </a:r>
            <a:r>
              <a:rPr lang="en-US" sz="2800"/>
              <a:t>اس کے بارے میں سوالات پوچھیں۔</a:t>
            </a:r>
            <a:endParaRPr sz="2800"/>
          </a:p>
        </p:txBody>
      </p:sp>
      <p:sp>
        <p:nvSpPr>
          <p:cNvPr id="1530" name="Google Shape;1530;p2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531" name="Google Shape;1531;p2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532" name="Google Shape;1532;p2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533" name="Google Shape;1533;p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2800"/>
              <a:t>جب آپ کو کوئی سوال ہو تو مجھے کال کریں!</a:t>
            </a:r>
            <a:endParaRPr sz="3200"/>
          </a:p>
        </p:txBody>
      </p:sp>
      <p:sp>
        <p:nvSpPr>
          <p:cNvPr id="1534" name="Google Shape;1534;p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35" name="Google Shape;1535;p21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36" name="Google Shape;1536;p2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/>
              <a:t>داستان گو کی طرح کتاب کو</a:t>
            </a:r>
            <a:r>
              <a:rPr lang="en-US" sz="2800"/>
              <a:t> کیسے </a:t>
            </a:r>
            <a:r>
              <a:rPr b="1" lang="en-US" sz="2800"/>
              <a:t>پڑھنا ہے </a:t>
            </a:r>
            <a:r>
              <a:rPr lang="en-US" sz="2800"/>
              <a:t>اس کے بارے میں سوالات پوچھیں۔</a:t>
            </a:r>
            <a:endParaRPr sz="2800"/>
          </a:p>
        </p:txBody>
      </p:sp>
      <p:sp>
        <p:nvSpPr>
          <p:cNvPr id="1537" name="Google Shape;1537;p2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US"/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cca7f6f19c_0_12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عکاسی کریں</a:t>
            </a:r>
            <a:endParaRPr/>
          </a:p>
        </p:txBody>
      </p:sp>
      <p:sp>
        <p:nvSpPr>
          <p:cNvPr id="1543" name="Google Shape;1543;g2cca7f6f19c_0_12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پڑھنے کے ٹوٹکے کے بارے میں کوئی بھی سوالات؟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مڑیں اور اپنے بچے سے بات کریں: گھر پر پڑھنے کے اس ٹوٹکے کو آزمانے کے لیے کیا ہم تیار محسوس کرتے ہیں؟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آپ اسے گھر میں کس طرح استعمال کر سکتے ہیں براہ مہربانی شیئر کریں۔</a:t>
            </a:r>
            <a:endParaRPr/>
          </a:p>
        </p:txBody>
      </p:sp>
      <p:sp>
        <p:nvSpPr>
          <p:cNvPr id="1544" name="Google Shape;1544;g2cca7f6f19c_0_12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/>
              <a:t>آپکا سوال کمرے میں موجود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کسی اور کی مدد کرے گا!</a:t>
            </a:r>
            <a:endParaRPr/>
          </a:p>
        </p:txBody>
      </p:sp>
      <p:pic>
        <p:nvPicPr>
          <p:cNvPr descr="A close up of a logo&#10;&#10;Description automatically generated" id="1545" name="Google Shape;1545;g2cca7f6f19c_0_1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اچھی طرح پڑھنا کیا ہے؟</a:t>
            </a:r>
            <a:endParaRPr/>
          </a:p>
        </p:txBody>
      </p:sp>
      <p:pic>
        <p:nvPicPr>
          <p:cNvPr id="1551" name="Google Shape;155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p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آج کی ٹپ اور آپ کے پوچھے گئے سوالات آپ کے بچے کو پڑھنے کا ہنر سیکھنے میں مدد کریں گے!</a:t>
            </a:r>
            <a:endParaRPr/>
          </a:p>
        </p:txBody>
      </p:sp>
      <p:sp>
        <p:nvSpPr>
          <p:cNvPr id="1553" name="Google Shape;1553;p23"/>
          <p:cNvSpPr/>
          <p:nvPr/>
        </p:nvSpPr>
        <p:spPr>
          <a:xfrm>
            <a:off x="2282092" y="2852615"/>
            <a:ext cx="906585" cy="28135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مشغولیت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3"/>
          <p:cNvSpPr/>
          <p:nvPr/>
        </p:nvSpPr>
        <p:spPr>
          <a:xfrm>
            <a:off x="4119666" y="2821354"/>
            <a:ext cx="671165" cy="28135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درستگی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3"/>
          <p:cNvSpPr/>
          <p:nvPr/>
        </p:nvSpPr>
        <p:spPr>
          <a:xfrm>
            <a:off x="3997569" y="3133969"/>
            <a:ext cx="1090246" cy="43915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الفاظ کا اندازہ لگائیں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3"/>
          <p:cNvSpPr txBox="1"/>
          <p:nvPr/>
        </p:nvSpPr>
        <p:spPr>
          <a:xfrm>
            <a:off x="5599723" y="296203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3"/>
          <p:cNvSpPr/>
          <p:nvPr/>
        </p:nvSpPr>
        <p:spPr>
          <a:xfrm>
            <a:off x="2097471" y="3931138"/>
            <a:ext cx="997421" cy="226647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فہم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3"/>
          <p:cNvSpPr/>
          <p:nvPr/>
        </p:nvSpPr>
        <p:spPr>
          <a:xfrm>
            <a:off x="2119574" y="3102708"/>
            <a:ext cx="906585" cy="529836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مشغول رہیں اور لطف اندوز ہوں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3"/>
          <p:cNvSpPr/>
          <p:nvPr/>
        </p:nvSpPr>
        <p:spPr>
          <a:xfrm>
            <a:off x="2188308" y="4155731"/>
            <a:ext cx="1070707" cy="500629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کہانی کو سمجھیں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3"/>
          <p:cNvSpPr txBox="1"/>
          <p:nvPr/>
        </p:nvSpPr>
        <p:spPr>
          <a:xfrm>
            <a:off x="4298462" y="3931138"/>
            <a:ext cx="640861" cy="3077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روانی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3"/>
          <p:cNvSpPr/>
          <p:nvPr/>
        </p:nvSpPr>
        <p:spPr>
          <a:xfrm>
            <a:off x="3993277" y="4155731"/>
            <a:ext cx="1070707" cy="500629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داستان گو کی طرح بولیں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3"/>
          <p:cNvSpPr/>
          <p:nvPr/>
        </p:nvSpPr>
        <p:spPr>
          <a:xfrm>
            <a:off x="3116996" y="3313723"/>
            <a:ext cx="948610" cy="925192"/>
          </a:xfrm>
          <a:prstGeom prst="flowChartConnector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ایک ماہر مند </a:t>
            </a: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قاری بننا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براہ کرم، فیڈ بیک دیں</a:t>
            </a:r>
            <a:endParaRPr/>
          </a:p>
        </p:txBody>
      </p:sp>
      <p:pic>
        <p:nvPicPr>
          <p:cNvPr id="1568" name="Google Shape;1568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69" name="Google Shape;1569;p26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/>
              <a:t>آپ کا ان پٹ ہمارے وقت کو ایک ساتھ بہتر بناتا ہے!</a:t>
            </a:r>
            <a:endParaRPr/>
          </a:p>
        </p:txBody>
      </p:sp>
      <p:pic>
        <p:nvPicPr>
          <p:cNvPr descr="A picture containing person, indoor, blue&#10;&#10;Description automatically generated" id="1570" name="Google Shape;1570;p2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گھر پر پڑھنے والے کوچ کا خیر مقدم ہے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خوش آمدید</a:t>
            </a:r>
            <a:endParaRPr/>
          </a:p>
        </p:txBody>
      </p:sp>
      <p:sp>
        <p:nvSpPr>
          <p:cNvPr id="1384" name="Google Shape;1384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پڑھنے سے متعلق ٹپ</a:t>
            </a:r>
            <a:endParaRPr/>
          </a:p>
        </p:txBody>
      </p:sp>
      <p:sp>
        <p:nvSpPr>
          <p:cNvPr id="1385" name="Google Shape;1385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مشق کا وقت</a:t>
            </a:r>
            <a:endParaRPr/>
          </a:p>
        </p:txBody>
      </p:sp>
      <p:sp>
        <p:nvSpPr>
          <p:cNvPr id="1386" name="Google Shape;1386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ایجنڈا</a:t>
            </a:r>
            <a:endParaRPr/>
          </a:p>
        </p:txBody>
      </p:sp>
      <p:sp>
        <p:nvSpPr>
          <p:cNvPr id="1387" name="Google Shape;1387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عکاسی اور اپڈیٹس</a:t>
            </a:r>
            <a:endParaRPr/>
          </a:p>
        </p:txBody>
      </p:sp>
      <p:pic>
        <p:nvPicPr>
          <p:cNvPr id="1388" name="Google Shape;1388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392" name="Google Shape;1392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3" name="Google Shape;1393;p5"/>
          <p:cNvSpPr/>
          <p:nvPr/>
        </p:nvSpPr>
        <p:spPr>
          <a:xfrm>
            <a:off x="9516140" y="3220872"/>
            <a:ext cx="1807534" cy="1424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B69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میں نے سخت الفاظ سے حملہ کرنے کا طریقہ سیکھ لیا!</a:t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9" name="Google Shape;1399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0" name="Google Shape;1400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1" name="Google Shape;1401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2" name="Google Shape;1402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تیار رہیں۔</a:t>
            </a:r>
            <a:endParaRPr/>
          </a:p>
        </p:txBody>
      </p:sp>
      <p:sp>
        <p:nvSpPr>
          <p:cNvPr id="1403" name="Google Shape;1403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حاضر رہیں۔</a:t>
            </a:r>
            <a:endParaRPr/>
          </a:p>
        </p:txBody>
      </p:sp>
      <p:sp>
        <p:nvSpPr>
          <p:cNvPr id="1404" name="Google Shape;1404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شائستہ رہیں۔</a:t>
            </a:r>
            <a:endParaRPr/>
          </a:p>
        </p:txBody>
      </p:sp>
      <p:sp>
        <p:nvSpPr>
          <p:cNvPr id="1405" name="Google Shape;1405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سوالات پوچھیں۔</a:t>
            </a:r>
            <a:endParaRPr/>
          </a:p>
        </p:txBody>
      </p:sp>
      <p:sp>
        <p:nvSpPr>
          <p:cNvPr id="1406" name="Google Shape;1406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ورکشاپ سے متعلق ہدایات</a:t>
            </a:r>
            <a:endParaRPr/>
          </a:p>
        </p:txBody>
      </p:sp>
      <p:pic>
        <p:nvPicPr>
          <p:cNvPr descr="Icon&#10;&#10;Description automatically generated" id="1407" name="Google Shape;140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8" name="Google Shape;14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9" name="Google Shape;140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10" name="Google Shape;141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9"/>
          <p:cNvSpPr txBox="1"/>
          <p:nvPr>
            <p:ph type="ctrTitle"/>
          </p:nvPr>
        </p:nvSpPr>
        <p:spPr>
          <a:xfrm>
            <a:off x="-5090731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گھر میں پڑھنے سے مدد ملتی ہے</a:t>
            </a:r>
            <a:endParaRPr/>
          </a:p>
        </p:txBody>
      </p:sp>
      <p:sp>
        <p:nvSpPr>
          <p:cNvPr id="1416" name="Google Shape;1416;p9"/>
          <p:cNvSpPr txBox="1"/>
          <p:nvPr>
            <p:ph idx="1" type="body"/>
          </p:nvPr>
        </p:nvSpPr>
        <p:spPr>
          <a:xfrm>
            <a:off x="1583140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>
                <a:solidFill>
                  <a:srgbClr val="006FB6"/>
                </a:solidFill>
              </a:rPr>
              <a:t>گھر میں پڑھنے سے آپ کے بچے کی مشق کرنے کے وقت میں اضافہ ہوتا ہے۔</a:t>
            </a:r>
            <a:endParaRPr/>
          </a:p>
        </p:txBody>
      </p:sp>
      <p:sp>
        <p:nvSpPr>
          <p:cNvPr id="1417" name="Google Shape;1417;p9"/>
          <p:cNvSpPr txBox="1"/>
          <p:nvPr>
            <p:ph idx="4" type="body"/>
          </p:nvPr>
        </p:nvSpPr>
        <p:spPr>
          <a:xfrm>
            <a:off x="7101269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>
                <a:solidFill>
                  <a:srgbClr val="006FB6"/>
                </a:solidFill>
              </a:rPr>
              <a:t>آپ کے ساتھ پڑھنے کا مطلب ہے کہ آپ کے بچے کو پڑھنے کی بہتر مشق ہو جاتی ہے۔</a:t>
            </a:r>
            <a:endParaRPr/>
          </a:p>
        </p:txBody>
      </p:sp>
      <p:pic>
        <p:nvPicPr>
          <p:cNvPr descr="A close up of a logo&#10;&#10;Description automatically generated" id="1418" name="Google Shape;1418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419" name="Google Shape;1419;p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آپ کے لیے وسائل</a:t>
            </a:r>
            <a:endParaRPr/>
          </a:p>
        </p:txBody>
      </p:sp>
      <p:sp>
        <p:nvSpPr>
          <p:cNvPr id="1425" name="Google Shape;1425;p10"/>
          <p:cNvSpPr txBox="1"/>
          <p:nvPr>
            <p:ph idx="1" type="body"/>
          </p:nvPr>
        </p:nvSpPr>
        <p:spPr>
          <a:xfrm>
            <a:off x="261552" y="1734343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US" sz="3200">
                <a:solidFill>
                  <a:srgbClr val="006FB6"/>
                </a:solidFill>
              </a:rPr>
              <a:t>مادی: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 sz="3200">
                <a:solidFill>
                  <a:srgbClr val="006FB6"/>
                </a:solidFill>
              </a:rPr>
              <a:t>اسپرنگ بورڈ کنیکٹ یا طلباء کا ایکشن پلان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 sz="3200">
                <a:solidFill>
                  <a:srgbClr val="006FB6"/>
                </a:solidFill>
              </a:rPr>
              <a:t>کتابیں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 sz="3200">
                <a:solidFill>
                  <a:srgbClr val="006FB6"/>
                </a:solidFill>
              </a:rPr>
              <a:t>آپ یہاں جو کچھ سیکھتے ہیں اس کی یاد دہانیاں</a:t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426" name="Google Shape;1426;p10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US" sz="3200">
                <a:solidFill>
                  <a:srgbClr val="006FB6"/>
                </a:solidFill>
              </a:rPr>
              <a:t>غیر مادی: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 sz="3200">
                <a:solidFill>
                  <a:srgbClr val="006FB6"/>
                </a:solidFill>
              </a:rPr>
              <a:t>اس کمیونٹی کی جانب سے تعاون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 sz="3200">
                <a:solidFill>
                  <a:srgbClr val="006FB6"/>
                </a:solidFill>
              </a:rPr>
              <a:t> اپنے بچے کے استاد کے ساتھ ورکنگ ریلیشن شپ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en-US" sz="3200">
                <a:solidFill>
                  <a:srgbClr val="006FB6"/>
                </a:solidFill>
              </a:rPr>
              <a:t>تعاون شدہ مشق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427" name="Google Shape;1427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گھر پر پڑھنے والے کوچ کا استقبال ہے</a:t>
            </a:r>
            <a:endParaRPr/>
          </a:p>
        </p:txBody>
      </p:sp>
      <p:sp>
        <p:nvSpPr>
          <p:cNvPr id="1433" name="Google Shape;1433;p13"/>
          <p:cNvSpPr txBox="1"/>
          <p:nvPr>
            <p:ph idx="1" type="body"/>
          </p:nvPr>
        </p:nvSpPr>
        <p:spPr>
          <a:xfrm>
            <a:off x="9222900" y="3495914"/>
            <a:ext cx="2497200" cy="203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بس بات چیت کرنا آپ کے بچے کی ذخیرہ الفاظ کو بڑھانے کے لیے ایک ثابت شدہ تکنیک ہے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34" name="Google Shape;143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13"/>
          <p:cNvSpPr txBox="1"/>
          <p:nvPr>
            <p:ph idx="3" type="title"/>
          </p:nvPr>
        </p:nvSpPr>
        <p:spPr>
          <a:xfrm>
            <a:off x="6938904" y="2845098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36" name="Google Shape;1436;p13"/>
          <p:cNvSpPr txBox="1"/>
          <p:nvPr>
            <p:ph idx="4" type="title"/>
          </p:nvPr>
        </p:nvSpPr>
        <p:spPr>
          <a:xfrm>
            <a:off x="6841651" y="491045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437" name="Google Shape;1437;p13"/>
          <p:cNvSpPr txBox="1"/>
          <p:nvPr>
            <p:ph idx="5" type="title"/>
          </p:nvPr>
        </p:nvSpPr>
        <p:spPr>
          <a:xfrm>
            <a:off x="6938904" y="3868398"/>
            <a:ext cx="969000" cy="10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38" name="Google Shape;1438;p1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کتاب سے متعلق </a:t>
            </a:r>
            <a:r>
              <a:rPr b="1" lang="en-US"/>
              <a:t>پرجوش ہونے کے لیے </a:t>
            </a:r>
            <a:r>
              <a:rPr lang="en-US"/>
              <a:t>سوالات</a:t>
            </a:r>
            <a:r>
              <a:rPr b="1" lang="en-US"/>
              <a:t> </a:t>
            </a:r>
            <a:r>
              <a:rPr lang="en-US"/>
              <a:t>پوچھیں۔ </a:t>
            </a:r>
            <a:endParaRPr/>
          </a:p>
        </p:txBody>
      </p:sp>
      <p:sp>
        <p:nvSpPr>
          <p:cNvPr id="1439" name="Google Shape;1439;p1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کتاب کے </a:t>
            </a:r>
            <a:r>
              <a:rPr b="1" lang="en-US"/>
              <a:t>الفاظ سے متعلق </a:t>
            </a:r>
            <a:r>
              <a:rPr lang="en-US"/>
              <a:t>سوالات پوچھ یں۔</a:t>
            </a:r>
            <a:endParaRPr/>
          </a:p>
        </p:txBody>
      </p:sp>
      <p:sp>
        <p:nvSpPr>
          <p:cNvPr id="1440" name="Google Shape;1440;p13"/>
          <p:cNvSpPr txBox="1"/>
          <p:nvPr>
            <p:ph idx="9" type="body"/>
          </p:nvPr>
        </p:nvSpPr>
        <p:spPr>
          <a:xfrm>
            <a:off x="1340851" y="5143964"/>
            <a:ext cx="55008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/>
              <a:t>داستان گو کی طرح </a:t>
            </a:r>
            <a:r>
              <a:rPr lang="en-US"/>
              <a:t>کتاب کو کیسے </a:t>
            </a:r>
            <a:r>
              <a:rPr b="1" lang="en-US"/>
              <a:t>پڑھنا ہے، </a:t>
            </a:r>
            <a:r>
              <a:rPr lang="en-US"/>
              <a:t>سے متعلق سوالات پوچھیں۔</a:t>
            </a:r>
            <a:endParaRPr/>
          </a:p>
        </p:txBody>
      </p:sp>
      <p:sp>
        <p:nvSpPr>
          <p:cNvPr id="1441" name="Google Shape;1441;p13"/>
          <p:cNvSpPr txBox="1"/>
          <p:nvPr>
            <p:ph idx="13" type="title"/>
          </p:nvPr>
        </p:nvSpPr>
        <p:spPr>
          <a:xfrm>
            <a:off x="6938904" y="1545912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442" name="Google Shape;1442;p1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کتاب میں </a:t>
            </a:r>
            <a:r>
              <a:rPr b="1" lang="en-US"/>
              <a:t>جو کچھ واقع ہوتا ہے اس کے بارے میں </a:t>
            </a:r>
            <a:r>
              <a:rPr lang="en-US"/>
              <a:t>سوالات  پوچھیں۔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4"/>
          <p:cNvSpPr txBox="1"/>
          <p:nvPr>
            <p:ph idx="1" type="body"/>
          </p:nvPr>
        </p:nvSpPr>
        <p:spPr>
          <a:xfrm>
            <a:off x="4588050" y="1489800"/>
            <a:ext cx="7205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 sz="3000"/>
              <a:t>اچھی رفتار سے پڑھنا، الفاظ کو فقروں میں اور آسانی سے پڑھنا، جذبات کے ساتھ پڑھنا، ایسے پڑھنا جیسے آپ بات کر رہے ہوں۔</a:t>
            </a:r>
            <a:endParaRPr/>
          </a:p>
        </p:txBody>
      </p:sp>
      <p:sp>
        <p:nvSpPr>
          <p:cNvPr id="1448" name="Google Shape;1448;p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/>
              <a:t>داستان گو کی طرح بولیں</a:t>
            </a:r>
            <a:endParaRPr/>
          </a:p>
        </p:txBody>
      </p:sp>
      <p:sp>
        <p:nvSpPr>
          <p:cNvPr id="1449" name="Google Shape;1449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خواندگی کی شرائط پر چیک ان کریں</a:t>
            </a:r>
            <a:endParaRPr/>
          </a:p>
        </p:txBody>
      </p:sp>
      <p:sp>
        <p:nvSpPr>
          <p:cNvPr id="1450" name="Google Shape;1450;p14"/>
          <p:cNvSpPr txBox="1"/>
          <p:nvPr/>
        </p:nvSpPr>
        <p:spPr>
          <a:xfrm>
            <a:off x="691245" y="2764221"/>
            <a:ext cx="3896805" cy="9249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14"/>
          <p:cNvSpPr txBox="1"/>
          <p:nvPr/>
        </p:nvSpPr>
        <p:spPr>
          <a:xfrm>
            <a:off x="691245" y="4014952"/>
            <a:ext cx="3896805" cy="8933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14"/>
          <p:cNvSpPr txBox="1"/>
          <p:nvPr/>
        </p:nvSpPr>
        <p:spPr>
          <a:xfrm>
            <a:off x="691245" y="5182642"/>
            <a:ext cx="3896805" cy="8933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14"/>
          <p:cNvSpPr txBox="1"/>
          <p:nvPr/>
        </p:nvSpPr>
        <p:spPr>
          <a:xfrm>
            <a:off x="4974210" y="2764222"/>
            <a:ext cx="6734314" cy="8092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4"/>
          <p:cNvSpPr txBox="1"/>
          <p:nvPr/>
        </p:nvSpPr>
        <p:spPr>
          <a:xfrm>
            <a:off x="4974210" y="4009698"/>
            <a:ext cx="6734314" cy="8092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14"/>
          <p:cNvSpPr txBox="1"/>
          <p:nvPr/>
        </p:nvSpPr>
        <p:spPr>
          <a:xfrm>
            <a:off x="4974210" y="5172132"/>
            <a:ext cx="6734314" cy="8092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5"/>
          <p:cNvSpPr txBox="1"/>
          <p:nvPr>
            <p:ph type="title"/>
          </p:nvPr>
        </p:nvSpPr>
        <p:spPr>
          <a:xfrm>
            <a:off x="-7620" y="94591"/>
            <a:ext cx="7606599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None/>
            </a:pPr>
            <a:r>
              <a:rPr lang="en-US">
                <a:solidFill>
                  <a:srgbClr val="006FB6"/>
                </a:solidFill>
              </a:rPr>
              <a:t>کتاب سے متعلق پرجوش ہونے کے لیے سوالات پوچھیں۔</a:t>
            </a:r>
            <a:endParaRPr/>
          </a:p>
        </p:txBody>
      </p:sp>
      <p:sp>
        <p:nvSpPr>
          <p:cNvPr id="1461" name="Google Shape;1461;p15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جب آپ سوچتے ہیں کہ کتاب میں کیا واقع ہو سکتا ہے، تو آپ </a:t>
            </a:r>
            <a:r>
              <a:rPr b="1" lang="en-US"/>
              <a:t>پیشین گوئی کر رہے ہوتے ہیں</a:t>
            </a:r>
            <a:r>
              <a:rPr lang="en-US"/>
              <a:t>۔</a:t>
            </a:r>
            <a:endParaRPr/>
          </a:p>
        </p:txBody>
      </p:sp>
      <p:sp>
        <p:nvSpPr>
          <p:cNvPr id="1462" name="Google Shape;1462;p15"/>
          <p:cNvSpPr txBox="1"/>
          <p:nvPr>
            <p:ph idx="1" type="body"/>
          </p:nvPr>
        </p:nvSpPr>
        <p:spPr>
          <a:xfrm>
            <a:off x="500204" y="1469511"/>
            <a:ext cx="7098775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آپ کے خیال میں یہ کتاب کس بارے میں ہوگی؟ کتاب میں کیا چیز آپ کو ایسا سوچنے پر مجبور کرتی ہے؟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آپ کے خیال میں اس کتاب کا مرکزی کردار کون ہوگا؟ 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/>
              <a:t>اس کتاب میں ایک ایسی چیز کیا ہے جو ہو سکتی ہے؟ آپ کو ایسا کیوں لگتا ہے؟</a:t>
            </a:r>
            <a:endParaRPr sz="3600"/>
          </a:p>
        </p:txBody>
      </p:sp>
      <p:sp>
        <p:nvSpPr>
          <p:cNvPr id="1463" name="Google Shape;1463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غیر افسانوی کتابوں سے متعلق پوچھیں: آپ کو کیا لگتا ہے کہ آپ کیا سیکھیں گے؟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4" name="Google Shape;1464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