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705" r:id="rId9"/>
    <p:sldMasterId id="2147483718" r:id="rId10"/>
    <p:sldMasterId id="2147483732" r:id="rId11"/>
    <p:sldMasterId id="2147483740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y="6858000" cx="12192000"/>
  <p:notesSz cx="9144000" cy="6858000"/>
  <p:embeddedFontLs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j6p6uLzaxHYDLKi3+Mc2aW1gJj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33" Type="http://schemas.openxmlformats.org/officeDocument/2006/relationships/font" Target="fonts/HelveticaNeue-regular.fntdata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9.xml"/><Relationship Id="rId13" Type="http://schemas.openxmlformats.org/officeDocument/2006/relationships/notesMaster" Target="notesMasters/notesMaster1.xml"/><Relationship Id="rId35" Type="http://schemas.openxmlformats.org/officeDocument/2006/relationships/font" Target="fonts/HelveticaNeue-italic.fntdata"/><Relationship Id="rId12" Type="http://schemas.openxmlformats.org/officeDocument/2006/relationships/slideMaster" Target="slideMasters/slideMaster9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2.xml"/><Relationship Id="rId37" Type="http://customschemas.google.com/relationships/presentationmetadata" Target="metadata"/><Relationship Id="rId14" Type="http://schemas.openxmlformats.org/officeDocument/2006/relationships/slide" Target="slides/slide1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cca802df4e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3" name="Google Shape;1383;g2cca802df4e_0_0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6:notes"/>
          <p:cNvSpPr/>
          <p:nvPr>
            <p:ph idx="2" type="sldImg"/>
          </p:nvPr>
        </p:nvSpPr>
        <p:spPr>
          <a:xfrm>
            <a:off x="3533775" y="22542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1" name="Google Shape;1481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7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0" name="Google Shape;1490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9" name="Google Shape;1499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1ddb8dc829c_0_152:notes"/>
          <p:cNvSpPr/>
          <p:nvPr>
            <p:ph idx="2" type="sldImg"/>
          </p:nvPr>
        </p:nvSpPr>
        <p:spPr>
          <a:xfrm>
            <a:off x="73479" y="105565"/>
            <a:ext cx="11679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1ddb8dc829c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9" name="Google Shape;1519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9" name="Google Shape;1529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8" name="Google Shape;1538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26e56eb13c1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g26e56eb13c1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2" name="Google Shape;1562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2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8" name="Google Shape;1578;p2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0" name="Google Shape;1390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5" name="Google Shape;1395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0" name="Google Shape;1410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7" name="Google Shape;1427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6" name="Google Shape;1436;p1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</p:txBody>
      </p:sp>
      <p:sp>
        <p:nvSpPr>
          <p:cNvPr id="1444" name="Google Shape;1444;p13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9" name="Google Shape;1459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2" name="Google Shape;147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png"/><Relationship Id="rId3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2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2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3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5.jp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2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2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37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37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4.jp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5.jp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4.jp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2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2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85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3.jpg"/><Relationship Id="rId3" Type="http://schemas.openxmlformats.org/officeDocument/2006/relationships/image" Target="../media/image20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9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9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9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9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9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9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9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9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0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0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2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2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6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6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6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6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6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6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2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4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4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4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4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2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2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0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0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8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1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1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1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2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2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0" name="Google Shape;490;p3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3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92" name="Google Shape;49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3" name="Google Shape;493;p3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4" name="Google Shape;494;p3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5" name="Google Shape;495;p3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6" name="Google Shape;496;p3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7" name="Google Shape;497;p3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8" name="Google Shape;49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0" name="Google Shape;50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reading at home helps">
  <p:cSld name="1-reading at home helps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0"/>
          <p:cNvSpPr/>
          <p:nvPr>
            <p:ph idx="2" type="pic"/>
          </p:nvPr>
        </p:nvSpPr>
        <p:spPr>
          <a:xfrm>
            <a:off x="2097147" y="1332854"/>
            <a:ext cx="27471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4" name="Google Shape;50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5" name="Google Shape;505;p40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4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7" name="Google Shape;507;p4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" name="Google Shape;508;p4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9" name="Google Shape;509;p4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0" name="Google Shape;51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2" name="Google Shape;51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0"/>
          <p:cNvSpPr txBox="1"/>
          <p:nvPr>
            <p:ph idx="1" type="body"/>
          </p:nvPr>
        </p:nvSpPr>
        <p:spPr>
          <a:xfrm>
            <a:off x="1443245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40"/>
          <p:cNvSpPr/>
          <p:nvPr>
            <p:ph idx="3" type="pic"/>
          </p:nvPr>
        </p:nvSpPr>
        <p:spPr>
          <a:xfrm>
            <a:off x="7420765" y="1332854"/>
            <a:ext cx="27738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40"/>
          <p:cNvSpPr txBox="1"/>
          <p:nvPr>
            <p:ph idx="4" type="body"/>
          </p:nvPr>
        </p:nvSpPr>
        <p:spPr>
          <a:xfrm>
            <a:off x="6973678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1"/>
          <p:cNvSpPr/>
          <p:nvPr>
            <p:ph idx="2" type="pic"/>
          </p:nvPr>
        </p:nvSpPr>
        <p:spPr>
          <a:xfrm>
            <a:off x="4453171" y="1912932"/>
            <a:ext cx="3530400" cy="297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9" name="Google Shape;51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0" name="Google Shape;520;p4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1"/>
          <p:cNvSpPr txBox="1"/>
          <p:nvPr>
            <p:ph idx="1" type="body"/>
          </p:nvPr>
        </p:nvSpPr>
        <p:spPr>
          <a:xfrm>
            <a:off x="261552" y="1743700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41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2" name="Google Shape;532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5" name="Google Shape;53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7" name="Google Shape;537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1" name="Google Shape;541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4" name="Google Shape;554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8" name="Google Shape;558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0" name="Google Shape;56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1" name="Google Shape;561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3" name="Google Shape;563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6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6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6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6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72" name="Google Shape;57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3" name="Google Shape;573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7" name="Google Shape;577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8" name="Google Shape;57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0" name="Google Shape;580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6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6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6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6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6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6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0" name="Google Shape;59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1" name="Google Shape;591;p6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6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6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6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6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6" name="Google Shape;59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8" name="Google Shape;59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6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6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01" name="Google Shape;601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4" name="Google Shape;60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5" name="Google Shape;605;p65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7" name="Google Shape;607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0" name="Google Shape;61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2" name="Google Shape;612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5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65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615" name="Google Shape;615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8" name="Google Shape;618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0" name="Google Shape;62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1" name="Google Shape;621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6" name="Google Shape;62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8" name="Google Shape;628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9" name="Google Shape;639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0" name="Google Shape;640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5" name="Google Shape;64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7" name="Google Shape;647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4" name="Google Shape;654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2" name="Google Shape;662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2" name="Google Shape;67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3" name="Google Shape;673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8" name="Google Shape;67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0" name="Google Shape;68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4" name="Google Shape;69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2" name="Google Shape;70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2" name="Google Shape;71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4" name="Google Shape;714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22" name="Google Shape;722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43" name="Google Shape;743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4" name="Google Shape;744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9" name="Google Shape;74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4" name="Google Shape;75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6" name="Google Shape;75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8" name="Google Shape;758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2" name="Google Shape;76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5" name="Google Shape;76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1" name="Google Shape;771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8" name="Google Shape;77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2" name="Google Shape;782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" name="Google Shape;8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" name="Google Shape;8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4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4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3" name="Google Shape;793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6" name="Google Shape;79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9" name="Google Shape;799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0" name="Google Shape;800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2" name="Google Shape;802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5" name="Google Shape;805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9" name="Google Shape;809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2" name="Google Shape;81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4" name="Google Shape;814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7" name="Google Shape;82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8" name="Google Shape;828;p4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4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4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1" name="Google Shape;83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3" name="Google Shape;83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44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44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44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44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44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5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1" name="Google Shape;841;p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4" name="Google Shape;84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5" name="Google Shape;84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55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849" name="Google Shape;849;p55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55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55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55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55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55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55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57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859" name="Google Shape;859;p57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0" name="Google Shape;860;p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3" name="Google Shape;86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57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8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70" name="Google Shape;870;p58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58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872" name="Google Shape;872;p5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73" name="Google Shape;873;p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6" name="Google Shape;87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7" name="Google Shape;87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9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3" name="Google Shape;883;p9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9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6" name="Google Shape;88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7" name="Google Shape;887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98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891" name="Google Shape;891;p98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9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9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4" name="Google Shape;894;p9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9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9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9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9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9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2" name="Google Shape;902;p9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9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9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6" name="Google Shape;90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99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99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99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4" name="Google Shape;914;p10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10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10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7" name="Google Shape;91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8" name="Google Shape;91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100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100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100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100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95" name="Google Shape;9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49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9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9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9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49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49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4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0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7" name="Google Shape;927;p101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101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101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101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0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5" name="Google Shape;935;p10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10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10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8" name="Google Shape;938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9" name="Google Shape;939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103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943" name="Google Shape;943;p103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103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103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103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0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49" name="Google Shape;949;p10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10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10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2" name="Google Shape;952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3" name="Google Shape;95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04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957" name="Google Shape;957;p104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104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104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104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104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104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3" name="Google Shape;963;p104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6" name="Google Shape;966;p105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67" name="Google Shape;967;p10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10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10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1" name="Google Shape;971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105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05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5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05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105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105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105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105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9" name="Google Shape;989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2" name="Google Shape;99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3" name="Google Shape;99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46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97" name="Google Shape;997;p46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46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9" name="Google Shape;999;p46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0" name="Google Shape;1000;p46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46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46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46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46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46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8" name="Google Shape;1008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1" name="Google Shape;101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2" name="Google Shape;101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4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48"/>
          <p:cNvSpPr txBox="1"/>
          <p:nvPr>
            <p:ph idx="2" type="body"/>
          </p:nvPr>
        </p:nvSpPr>
        <p:spPr>
          <a:xfrm>
            <a:off x="9163051" y="490888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37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Char char="❑"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48"/>
          <p:cNvSpPr txBox="1"/>
          <p:nvPr>
            <p:ph idx="3" type="body"/>
          </p:nvPr>
        </p:nvSpPr>
        <p:spPr>
          <a:xfrm>
            <a:off x="9163050" y="1587500"/>
            <a:ext cx="2528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0" name="Google Shape;102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1" name="Google Shape;1021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2" name="Google Shape;1022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4" name="Google Shape;102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6" name="Google Shape;102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79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79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79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p79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1" name="Google Shape;1031;p79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4" name="Google Shape;1034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7" name="Google Shape;103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8" name="Google Shape;103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8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8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43" name="Google Shape;1043;p8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8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8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8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8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8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8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8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8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5" name="Google Shape;11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" name="Google Shape;12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0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4" name="Google Shape;124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0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0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50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50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8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64" name="Google Shape;1064;p8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65" name="Google Shape;106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9" name="Google Shape;106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8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p8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8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77" name="Google Shape;1077;p8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8" name="Google Shape;1078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1" name="Google Shape;108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2" name="Google Shape;108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8" name="Google Shape;1088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1" name="Google Shape;1091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2" name="Google Shape;109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84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96" name="Google Shape;1096;p84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84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84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8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1" name="Google Shape;1101;p85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85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85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85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9" name="Google Shape;1109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0" name="Google Shape;1110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2" name="Google Shape;1112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3" name="Google Shape;111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87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7" name="Google Shape;1117;p87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87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87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87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3" name="Google Shape;1123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6" name="Google Shape;112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7" name="Google Shape;112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8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31" name="Google Shape;1131;p8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8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8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8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8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8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0" name="Google Shape;1140;p89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1" name="Google Shape;1141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89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9" name="Google Shape;1149;p89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p89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89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p89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p89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p89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5" name="Google Shape;1155;p89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ddb8dc829c_0_16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2" name="Google Shape;1162;g1ddb8dc829c_0_16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g1ddb8dc829c_0_16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g1ddb8dc829c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5" name="Google Shape;1165;g1ddb8dc829c_0_16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66" name="Google Shape;1166;g1ddb8dc829c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7" name="Google Shape;1167;g1ddb8dc829c_0_166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g1ddb8dc829c_0_16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g1ddb8dc829c_0_16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g1ddb8dc829c_0_16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g1ddb8dc829c_0_16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2" name="Google Shape;1172;g1ddb8dc829c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g1ddb8dc829c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4" name="Google Shape;1174;g1ddb8dc829c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g1ddb8dc829c_0_1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g1ddb8dc829c_0_1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g1ddb8dc829c_0_1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1ddb8dc829c_0_18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db8dc829c_0_184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db8dc829c_0_1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2" name="Google Shape;1182;g1ddb8dc829c_0_184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83" name="Google Shape;1183;g1ddb8dc829c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4" name="Google Shape;1184;g1ddb8dc829c_0_184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g1ddb8dc829c_0_18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g1ddb8dc829c_0_18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g1ddb8dc829c_0_18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g1ddb8dc829c_0_18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g1ddb8dc829c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g1ddb8dc829c_0_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g1ddb8dc829c_0_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g1ddb8dc829c_0_1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g1ddb8dc829c_0_1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g1ddb8dc829c_0_18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95" name="Google Shape;1195;g1ddb8dc829c_0_18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9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4" name="Google Shape;134;p9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5" name="Google Shape;135;p9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9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ddb8dc829c_0_202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g1ddb8dc829c_0_202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g1ddb8dc829c_0_202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g1ddb8dc829c_0_202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g1ddb8dc829c_0_2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g1ddb8dc829c_0_2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g1ddb8dc829c_0_2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g1ddb8dc829c_0_2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g1ddb8dc829c_0_2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6" name="Google Shape;1206;g1ddb8dc829c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7" name="Google Shape;1207;g1ddb8dc829c_0_20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g1ddb8dc829c_0_20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g1ddb8dc829c_0_20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g1ddb8dc829c_0_20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g1ddb8dc829c_0_20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2" name="Google Shape;1212;g1ddb8dc829c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g1ddb8dc829c_0_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4" name="Google Shape;1214;g1ddb8dc829c_0_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ddb8dc829c_0_2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7" name="Google Shape;1217;g1ddb8dc829c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18" name="Google Shape;1218;g1ddb8dc829c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9" name="Google Shape;1219;g1ddb8dc829c_0_221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g1ddb8dc829c_0_22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g1ddb8dc829c_0_22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g1ddb8dc829c_0_22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g1ddb8dc829c_0_22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4" name="Google Shape;1224;g1ddb8dc829c_0_221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5" name="Google Shape;1225;g1ddb8dc829c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g1ddb8dc829c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g1ddb8dc829c_0_221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28" name="Google Shape;1228;g1ddb8dc829c_0_2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g1ddb8dc829c_0_221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g1ddb8dc829c_0_221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g1ddb8dc829c_0_221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1ddb8dc829c_0_221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g1ddb8dc829c_0_221"/>
          <p:cNvSpPr txBox="1"/>
          <p:nvPr>
            <p:ph idx="3" type="body"/>
          </p:nvPr>
        </p:nvSpPr>
        <p:spPr>
          <a:xfrm>
            <a:off x="240914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db8dc829c_0_22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Google Shape;1236;g1ddb8dc829c_0_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g1ddb8dc829c_0_2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38" name="Google Shape;1238;g1ddb8dc829c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9" name="Google Shape;1239;g1ddb8dc829c_0_241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g1ddb8dc829c_0_24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1" name="Google Shape;1241;g1ddb8dc829c_0_24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2" name="Google Shape;1242;g1ddb8dc829c_0_24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g1ddb8dc829c_0_24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4" name="Google Shape;1244;g1ddb8dc829c_0_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g1ddb8dc829c_0_2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g1ddb8dc829c_0_24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47" name="Google Shape;1247;g1ddb8dc829c_0_2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g1ddb8dc829c_0_24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g1ddb8dc829c_0_24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g1ddb8dc829c_0_241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g1ddb8dc829c_0_241"/>
          <p:cNvSpPr txBox="1"/>
          <p:nvPr>
            <p:ph idx="2" type="body"/>
          </p:nvPr>
        </p:nvSpPr>
        <p:spPr>
          <a:xfrm>
            <a:off x="5816498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g1ddb8dc829c_0_241"/>
          <p:cNvSpPr txBox="1"/>
          <p:nvPr>
            <p:ph idx="3" type="body"/>
          </p:nvPr>
        </p:nvSpPr>
        <p:spPr>
          <a:xfrm>
            <a:off x="6003646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1ddb8dc829c_0_259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5" name="Google Shape;1255;g1ddb8dc829c_0_259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g1ddb8dc829c_0_259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57" name="Google Shape;1257;g1ddb8dc829c_0_259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258" name="Google Shape;1258;g1ddb8dc829c_0_2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9" name="Google Shape;1259;g1ddb8dc829c_0_2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1ddb8dc829c_0_2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62" name="Google Shape;1262;g1ddb8dc829c_0_2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3" name="Google Shape;1263;g1ddb8dc829c_0_266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g1ddb8dc829c_0_26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1ddb8dc829c_0_26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1ddb8dc829c_0_26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g1ddb8dc829c_0_26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8" name="Google Shape;1268;g1ddb8dc829c_0_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g1ddb8dc829c_0_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0" name="Google Shape;1270;g1ddb8dc829c_0_2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g1ddb8dc829c_0_266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2" name="Google Shape;1272;g1ddb8dc829c_0_266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3" name="Google Shape;1273;g1ddb8dc829c_0_266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g1ddb8dc829c_0_266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5" name="Google Shape;1275;g1ddb8dc829c_0_2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6" name="Google Shape;1276;g1ddb8dc829c_0_2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7" name="Google Shape;1277;g1ddb8dc829c_0_26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g1ddb8dc829c_0_2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6e56eb13c1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6" name="Google Shape;1286;g26e56eb13c1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g26e56eb13c1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8" name="Google Shape;1288;g26e56eb13c1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9" name="Google Shape;1289;g26e56eb13c1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0" name="Google Shape;1290;g26e56eb13c1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1" name="Google Shape;1291;g26e56eb13c1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g26e56eb13c1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g26e56eb13c1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g26e56eb13c1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95" name="Google Shape;1295;g26e56eb13c1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6e56eb13c1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g26e56eb13c1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g26e56eb13c1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00" name="Google Shape;1300;g26e56eb13c1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26e56eb13c1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26e56eb13c1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3" name="Google Shape;1303;g26e56eb13c1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4" name="Google Shape;1304;g26e56eb13c1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g26e56eb13c1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g26e56eb13c1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07" name="Google Shape;1307;g26e56eb13c1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08" name="Google Shape;1308;g26e56eb13c1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g26e56eb13c1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g26e56eb13c1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26e56eb13c1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26e56eb13c1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6e56eb13c1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5" name="Google Shape;1315;g26e56eb13c1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g26e56eb13c1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26e56eb13c1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8" name="Google Shape;1318;g26e56eb13c1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g26e56eb13c1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g26e56eb13c1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1" name="Google Shape;1321;g26e56eb13c1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2" name="Google Shape;1322;g26e56eb13c1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26e56eb13c1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g26e56eb13c1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g26e56eb13c1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g26e56eb13c1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26e56eb13c1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26e56eb13c1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26e56eb13c1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1" name="Google Shape;1331;g26e56eb13c1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26e56eb13c1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26e56eb13c1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g26e56eb13c1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35" name="Google Shape;1335;g26e56eb13c1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g26e56eb13c1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g26e56eb13c1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g26e56eb13c1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g26e56eb13c1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26e56eb13c1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26e56eb13c1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26e56eb13c1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4" name="Google Shape;1344;g26e56eb13c1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5" name="Google Shape;1345;g26e56eb13c1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g26e56eb13c1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7" name="Google Shape;1347;g26e56eb13c1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8" name="Google Shape;1348;g26e56eb13c1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g26e56eb13c1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0" name="Google Shape;1350;g26e56eb13c1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26e56eb13c1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3" name="Google Shape;1353;g26e56eb13c1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4" name="Google Shape;1354;g26e56eb13c1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g26e56eb13c1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6" name="Google Shape;1356;g26e56eb13c1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7" name="Google Shape;1357;g26e56eb13c1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26e56eb13c1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g26e56eb13c1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6e56eb13c1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2" name="Google Shape;1362;g26e56eb13c1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6e56eb13c1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4" name="Google Shape;1364;g26e56eb13c1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g26e56eb13c1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6" name="Google Shape;1366;g26e56eb13c1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7" name="Google Shape;1367;g26e56eb13c1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g26e56eb13c1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26e56eb13c1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1" name="Google Shape;1371;g26e56eb13c1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26e56eb13c1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3" name="Google Shape;1373;g26e56eb13c1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4" name="Google Shape;1374;g26e56eb13c1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5" name="Google Shape;1375;g26e56eb13c1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6" name="Google Shape;1376;g26e56eb13c1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g26e56eb13c1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g26e56eb13c1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g26e56eb13c1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80" name="Google Shape;1380;g26e56eb13c1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23" Type="http://schemas.openxmlformats.org/officeDocument/2006/relationships/theme" Target="../theme/theme8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9.xml"/><Relationship Id="rId6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10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5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3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2" name="Google Shape;822;p4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3" name="Google Shape;823;p4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4" name="Google Shape;824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4" name="Google Shape;984;p4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5" name="Google Shape;985;p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6" name="Google Shape;986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1ddb8dc829c_0_16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8" name="Google Shape;1158;g1ddb8dc829c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9" name="Google Shape;1159;g1ddb8dc829c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26e56eb13c1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1" name="Google Shape;1281;g26e56eb13c1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2" name="Google Shape;1282;g26e56eb13c1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g26e56eb13c1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2.png"/><Relationship Id="rId4" Type="http://schemas.openxmlformats.org/officeDocument/2006/relationships/image" Target="../media/image91.png"/><Relationship Id="rId5" Type="http://schemas.openxmlformats.org/officeDocument/2006/relationships/image" Target="../media/image9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3.jpg"/><Relationship Id="rId4" Type="http://schemas.openxmlformats.org/officeDocument/2006/relationships/image" Target="../media/image79.jpg"/><Relationship Id="rId5" Type="http://schemas.openxmlformats.org/officeDocument/2006/relationships/image" Target="../media/image82.jpg"/><Relationship Id="rId6" Type="http://schemas.openxmlformats.org/officeDocument/2006/relationships/image" Target="../media/image83.jpg"/><Relationship Id="rId7" Type="http://schemas.openxmlformats.org/officeDocument/2006/relationships/image" Target="../media/image8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0.png"/><Relationship Id="rId4" Type="http://schemas.openxmlformats.org/officeDocument/2006/relationships/image" Target="../media/image95.png"/><Relationship Id="rId5" Type="http://schemas.openxmlformats.org/officeDocument/2006/relationships/image" Target="../media/image81.png"/><Relationship Id="rId6" Type="http://schemas.openxmlformats.org/officeDocument/2006/relationships/image" Target="../media/image8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8.png"/><Relationship Id="rId4" Type="http://schemas.openxmlformats.org/officeDocument/2006/relationships/image" Target="../media/image8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2cca802df4e_0_0"/>
          <p:cNvSpPr txBox="1"/>
          <p:nvPr>
            <p:ph type="title"/>
          </p:nvPr>
        </p:nvSpPr>
        <p:spPr>
          <a:xfrm>
            <a:off x="12782" y="-31960"/>
            <a:ext cx="120978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386" name="Google Shape;1386;g2cca802df4e_0_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 sz="4000">
                <a:solidFill>
                  <a:srgbClr val="006FB6"/>
                </a:solidFill>
              </a:rPr>
              <a:t>Welcome At-Home Reading Coach</a:t>
            </a:r>
            <a:endParaRPr sz="4000"/>
          </a:p>
        </p:txBody>
      </p:sp>
      <p:sp>
        <p:nvSpPr>
          <p:cNvPr id="1387" name="Google Shape;1387;g2cca802df4e_0_0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</a:t>
            </a:r>
            <a:endParaRPr sz="4000">
              <a:solidFill>
                <a:srgbClr val="006FB6"/>
              </a:solidFill>
            </a:endParaRPr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b="1" i="0" lang="en-US" sz="45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Weyddii su'aalo ku saabsan erayada ku jira buugga</a:t>
            </a:r>
            <a:endParaRPr/>
          </a:p>
        </p:txBody>
      </p:sp>
      <p:sp>
        <p:nvSpPr>
          <p:cNvPr id="1484" name="Google Shape;1484;p16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hadalka ereyada ayaa aad ugu fiican </a:t>
            </a:r>
            <a:r>
              <a:rPr b="1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kobcinta ereyada aad taqaan.</a:t>
            </a:r>
            <a:endParaRPr sz="2600"/>
          </a:p>
        </p:txBody>
      </p:sp>
      <p:sp>
        <p:nvSpPr>
          <p:cNvPr id="1485" name="Google Shape;1485;p16"/>
          <p:cNvSpPr txBox="1"/>
          <p:nvPr>
            <p:ph idx="1" type="body"/>
          </p:nvPr>
        </p:nvSpPr>
        <p:spPr>
          <a:xfrm>
            <a:off x="500203" y="1469511"/>
            <a:ext cx="8015643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0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Eraygani waxa uu leeyahay qaar ka mid ah xarfihii iyo codkii aanu ku shaqaynaynay. Maxaad ku dhex aragtaa eraygan?</a:t>
            </a:r>
            <a:endParaRPr sz="3000"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0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Waxaan arkay ereyga______. Maxaad iiga sheegi kartaa eraygan?</a:t>
            </a:r>
            <a:endParaRPr sz="3000"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0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Maxaad u malaynaysaa inuu eraygan macnihiisu yahay?</a:t>
            </a:r>
            <a:endParaRPr sz="3000"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</p:txBody>
      </p:sp>
      <p:sp>
        <p:nvSpPr>
          <p:cNvPr id="1486" name="Google Shape;1486;p16"/>
          <p:cNvSpPr txBox="1"/>
          <p:nvPr/>
        </p:nvSpPr>
        <p:spPr>
          <a:xfrm>
            <a:off x="8957096" y="3937629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Waxa kale oo aad weyddiin kartaa su'aalo ku saabsan ereyada ay ka midka yihiin "Ma maqashay ereygaas hadda ka hor?"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7" name="Google Shape;1487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b="1" i="0" lang="en-US" sz="45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Weyddiiyaan su'aalo ku saabsan wax ka dhacaya buug</a:t>
            </a:r>
            <a:endParaRPr/>
          </a:p>
        </p:txBody>
      </p:sp>
      <p:sp>
        <p:nvSpPr>
          <p:cNvPr id="1493" name="Google Shape;1493;p17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hadalka waxyaabaha ku saabsan buugaagta</a:t>
            </a: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ayaa ah hab fiican oo gacan lagu siiyo ilmahaagu inuu noqdo akhriste ka fiican sidii hore. </a:t>
            </a:r>
            <a:endParaRPr sz="2400"/>
          </a:p>
        </p:txBody>
      </p:sp>
      <p:sp>
        <p:nvSpPr>
          <p:cNvPr id="1494" name="Google Shape;1494;p17"/>
          <p:cNvSpPr txBox="1"/>
          <p:nvPr>
            <p:ph idx="1" type="body"/>
          </p:nvPr>
        </p:nvSpPr>
        <p:spPr>
          <a:xfrm>
            <a:off x="500204" y="1469511"/>
            <a:ext cx="8130376" cy="3977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Muxuu buuggani ku saabsanaa? Maxaad sidaa u tiri? Iga dhex tus buugga.</a:t>
            </a:r>
            <a:endParaRPr sz="3000"/>
          </a:p>
          <a:p>
            <a:pPr indent="-2540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Haddii aad ku jirtay sheekadan maxaad samayn lahayd? Sabab?</a:t>
            </a:r>
            <a:endParaRPr sz="30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1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Maxaad ka baratay buuggan? Halkeed ku baratay taas?</a:t>
            </a:r>
            <a:endParaRPr i="1" sz="3000"/>
          </a:p>
        </p:txBody>
      </p:sp>
      <p:sp>
        <p:nvSpPr>
          <p:cNvPr id="1495" name="Google Shape;1495;p17"/>
          <p:cNvSpPr txBox="1"/>
          <p:nvPr/>
        </p:nvSpPr>
        <p:spPr>
          <a:xfrm>
            <a:off x="8957096" y="4728169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Raacsii adiga oo weyddiiya oo dhaha “</a:t>
            </a:r>
            <a:r>
              <a:rPr b="0" i="1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Sabab</a:t>
            </a:r>
            <a:r>
              <a:rPr b="0" i="0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?”si sheekadu u socoto.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6" name="Google Shape;1496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8"/>
          <p:cNvSpPr txBox="1"/>
          <p:nvPr>
            <p:ph type="title"/>
          </p:nvPr>
        </p:nvSpPr>
        <p:spPr>
          <a:xfrm>
            <a:off x="-58546" y="37550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800"/>
              <a:buFont typeface="Calibri"/>
              <a:buNone/>
            </a:pPr>
            <a:r>
              <a:rPr b="1" i="0" lang="en-US" sz="3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Weyddii su'aalo ku saabsan sida loogu akhriyo buugga sida sheeko-ka-sheekeeye.</a:t>
            </a:r>
            <a:endParaRPr sz="3800"/>
          </a:p>
        </p:txBody>
      </p:sp>
      <p:sp>
        <p:nvSpPr>
          <p:cNvPr id="1502" name="Google Shape;1502;p18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 akhrinta sida sheeko-yaqaanka oo kale waxay ka caawisaa ilmahaagu inuu fahmo waxa uu akhriyey.</a:t>
            </a:r>
            <a:endParaRPr/>
          </a:p>
        </p:txBody>
      </p:sp>
      <p:sp>
        <p:nvSpPr>
          <p:cNvPr id="1503" name="Google Shape;1503;p18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Hadda oo aad taqaan ereyada, dib ma u akhriyi kartaa taas si aad uga dhigto mid siman?</a:t>
            </a:r>
            <a:endParaRPr sz="32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Dib ma u akhrin kartaa taas si aad u mooddo hadal badan?</a:t>
            </a:r>
            <a:endParaRPr sz="32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Dhageyso markaan dib u akhriyay qeybtan. Maxaad maqashaa?</a:t>
            </a:r>
            <a:endParaRPr sz="3200"/>
          </a:p>
        </p:txBody>
      </p:sp>
      <p:sp>
        <p:nvSpPr>
          <p:cNvPr id="1504" name="Google Shape;1504;p18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5" name="Google Shape;1505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1ddb8dc829c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4400"/>
              <a:t>Qoysaska ku hadla luqadaha badan </a:t>
            </a:r>
            <a:endParaRPr sz="5000"/>
          </a:p>
        </p:txBody>
      </p:sp>
      <p:sp>
        <p:nvSpPr>
          <p:cNvPr id="1511" name="Google Shape;1511;g1ddb8dc829c_0_152"/>
          <p:cNvSpPr txBox="1"/>
          <p:nvPr>
            <p:ph idx="1" type="body"/>
          </p:nvPr>
        </p:nvSpPr>
        <p:spPr>
          <a:xfrm>
            <a:off x="4384842" y="1489802"/>
            <a:ext cx="72057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La akhri buug maqal oo la dhagaysto.</a:t>
            </a:r>
            <a:endParaRPr sz="3700"/>
          </a:p>
        </p:txBody>
      </p:sp>
      <p:sp>
        <p:nvSpPr>
          <p:cNvPr id="1512" name="Google Shape;1512;g1ddb8dc829c_0_152"/>
          <p:cNvSpPr txBox="1"/>
          <p:nvPr>
            <p:ph idx="2" type="body"/>
          </p:nvPr>
        </p:nvSpPr>
        <p:spPr>
          <a:xfrm>
            <a:off x="4384842" y="2653440"/>
            <a:ext cx="72057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Buugaagtan ku isticmaal luqad kasta.</a:t>
            </a:r>
            <a:endParaRPr sz="3700"/>
          </a:p>
        </p:txBody>
      </p:sp>
      <p:sp>
        <p:nvSpPr>
          <p:cNvPr id="1513" name="Google Shape;1513;g1ddb8dc829c_0_152"/>
          <p:cNvSpPr txBox="1"/>
          <p:nvPr>
            <p:ph idx="3" type="body"/>
          </p:nvPr>
        </p:nvSpPr>
        <p:spPr>
          <a:xfrm>
            <a:off x="4384850" y="3817075"/>
            <a:ext cx="7205700" cy="166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6FB6"/>
                </a:solidFill>
              </a:rPr>
              <a:t>Kala hadal waxyaabaha wax-akhris ah ee bulshada dhexdeeda laga helo.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14" name="Google Shape;1514;g1ddb8dc829c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750" y="1489800"/>
            <a:ext cx="667881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Google Shape;1515;g1ddb8dc829c_0_152"/>
          <p:cNvPicPr preferRelativeResize="0"/>
          <p:nvPr/>
        </p:nvPicPr>
        <p:blipFill rotWithShape="1">
          <a:blip r:embed="rId4">
            <a:alphaModFix/>
          </a:blip>
          <a:srcRect b="1690" l="0" r="0" t="1690"/>
          <a:stretch/>
        </p:blipFill>
        <p:spPr>
          <a:xfrm>
            <a:off x="1923288" y="4312500"/>
            <a:ext cx="1310700" cy="9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Google Shape;1516;g1ddb8dc829c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2769" y="2901198"/>
            <a:ext cx="1141845" cy="10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9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Akhriska = wada sheekaysiga (K-1)</a:t>
            </a:r>
            <a:endParaRPr sz="4000"/>
          </a:p>
        </p:txBody>
      </p:sp>
      <p:sp>
        <p:nvSpPr>
          <p:cNvPr id="1522" name="Google Shape;1522;p19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rPr b="0" i="0" lang="en-US" sz="2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Maxaad u malaynaysaa inuu dhici doono marka xigta? Maxaa ku jira buugga ee aad ugu maleysay taas?</a:t>
            </a:r>
            <a:endParaRPr sz="2000">
              <a:solidFill>
                <a:srgbClr val="006FB6"/>
              </a:solidFill>
            </a:endParaRPr>
          </a:p>
        </p:txBody>
      </p:sp>
      <p:sp>
        <p:nvSpPr>
          <p:cNvPr id="1523" name="Google Shape;1523;p1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22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Dib ma u sheegi kartaa wixii ka dhacay boggan?</a:t>
            </a:r>
            <a:endParaRPr sz="2200"/>
          </a:p>
        </p:txBody>
      </p:sp>
      <p:sp>
        <p:nvSpPr>
          <p:cNvPr id="1524" name="Google Shape;1524;p1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Maxaad u malayn inuu buuggani ku saabsanaan doono? Sabab?</a:t>
            </a:r>
            <a:endParaRPr sz="2400"/>
          </a:p>
        </p:txBody>
      </p:sp>
      <p:sp>
        <p:nvSpPr>
          <p:cNvPr id="1525" name="Google Shape;1525;p1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22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Xaraf noocee ah ayuu ereygaasi ku bilaabmaa?</a:t>
            </a:r>
            <a:endParaRPr sz="2200"/>
          </a:p>
        </p:txBody>
      </p:sp>
      <p:pic>
        <p:nvPicPr>
          <p:cNvPr id="1526" name="Google Shape;1526;p19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20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 = wada sheekaysi (2-3)</a:t>
            </a:r>
            <a:endParaRPr sz="4000"/>
          </a:p>
        </p:txBody>
      </p:sp>
      <p:sp>
        <p:nvSpPr>
          <p:cNvPr id="1532" name="Google Shape;1532;p2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 ku aragtaa xaraf isku dhafan oo aad ku taqaan eraygan?</a:t>
            </a:r>
            <a:endParaRPr/>
          </a:p>
        </p:txBody>
      </p:sp>
      <p:sp>
        <p:nvSpPr>
          <p:cNvPr id="1533" name="Google Shape;1533;p2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Maxaad u malaynaysaa inaad ka baran karto buuggan? Sabab?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34" name="Google Shape;1534;p2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Aan dib u akhrino. Kalmadaha jumladda ku jira si dhaqso oo tartiib ah ma u akhrin kartaa?</a:t>
            </a:r>
            <a:endParaRPr/>
          </a:p>
        </p:txBody>
      </p:sp>
      <p:pic>
        <p:nvPicPr>
          <p:cNvPr id="1535" name="Google Shape;15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layliga</a:t>
            </a:r>
            <a:endParaRPr/>
          </a:p>
        </p:txBody>
      </p:sp>
      <p:sp>
        <p:nvSpPr>
          <p:cNvPr id="1541" name="Google Shape;1541;p21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7"/>
              <a:buFont typeface="Arial"/>
              <a:buNone/>
            </a:pPr>
            <a:r>
              <a:rPr b="0" i="0" lang="en-US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Su'aalo weyddii si </a:t>
            </a:r>
            <a:r>
              <a:rPr b="1" i="0" lang="en-US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aad u xiiseyso</a:t>
            </a:r>
            <a:r>
              <a:rPr b="0" i="0" lang="en-US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waxa ku saabsan buugga. </a:t>
            </a:r>
            <a:endParaRPr sz="2200"/>
          </a:p>
        </p:txBody>
      </p:sp>
      <p:sp>
        <p:nvSpPr>
          <p:cNvPr id="1542" name="Google Shape;1542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0" i="0" lang="en-US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Weyddii su'aalo </a:t>
            </a:r>
            <a:r>
              <a:rPr b="1" i="0" lang="en-US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saabsan erayada</a:t>
            </a:r>
            <a:r>
              <a:rPr b="0" i="0" lang="en-US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ku jira buugga.</a:t>
            </a:r>
            <a:endParaRPr sz="2200"/>
          </a:p>
        </p:txBody>
      </p:sp>
      <p:sp>
        <p:nvSpPr>
          <p:cNvPr id="1543" name="Google Shape;1543;p21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0" i="0" lang="en-US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Weyddii su'aalo </a:t>
            </a:r>
            <a:r>
              <a:rPr b="1" i="0" lang="en-US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saabsan waxa ka dhacaya</a:t>
            </a:r>
            <a:r>
              <a:rPr b="0" i="0" lang="en-US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buugga dhexdiisa. </a:t>
            </a:r>
            <a:endParaRPr sz="2300"/>
          </a:p>
        </p:txBody>
      </p:sp>
      <p:sp>
        <p:nvSpPr>
          <p:cNvPr id="1544" name="Google Shape;1544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545" name="Google Shape;1545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46" name="Google Shape;1546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47" name="Google Shape;1547;p2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en-US" sz="2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 soo wac marka aad su'aal qabto!</a:t>
            </a:r>
            <a:endParaRPr sz="2200"/>
          </a:p>
        </p:txBody>
      </p:sp>
      <p:sp>
        <p:nvSpPr>
          <p:cNvPr id="1548" name="Google Shape;1548;p2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49" name="Google Shape;1549;p21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21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en-US" sz="2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Weyddii su'aalo ku saabsan sida loogu </a:t>
            </a:r>
            <a:r>
              <a:rPr b="1" i="0" lang="en-US" sz="2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akhriyo buugga sida sheeko-ka-sheekeeye</a:t>
            </a:r>
            <a:r>
              <a:rPr b="0" i="0" lang="en-US" sz="2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/>
          </a:p>
        </p:txBody>
      </p:sp>
      <p:sp>
        <p:nvSpPr>
          <p:cNvPr id="1551" name="Google Shape;1551;p21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b="1" i="0" lang="en-US" sz="7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26e56eb13c1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Falceli  </a:t>
            </a:r>
            <a:endParaRPr/>
          </a:p>
        </p:txBody>
      </p:sp>
      <p:sp>
        <p:nvSpPr>
          <p:cNvPr id="1557" name="Google Shape;1557;g26e56eb13c1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Wax su’aalo ah maka qabtaa habka akhrinta?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Jeedso oo la hadal ilmahaaga: Ma dareemaynaa inaynu diyaar u nahay inaan ku tijaabino hab akhriskan guriga?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Fadlan nala wadaag sida laga yaabo inaad tan guriga ugu isticmaali karto?</a:t>
            </a:r>
            <a:endParaRPr/>
          </a:p>
        </p:txBody>
      </p:sp>
      <p:sp>
        <p:nvSpPr>
          <p:cNvPr id="1558" name="Google Shape;1558;g26e56eb13c1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/>
              <a:t>Su’aashaadu waxay caawin doontaa qof kale oo ku jira qolka!</a:t>
            </a:r>
            <a:endParaRPr/>
          </a:p>
        </p:txBody>
      </p:sp>
      <p:pic>
        <p:nvPicPr>
          <p:cNvPr descr="A close up of a logo&#10;&#10;Description automatically generated" id="1559" name="Google Shape;1559;g26e56eb13c1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 maxay si fiican wax u akhrin?</a:t>
            </a:r>
            <a:endParaRPr sz="4000"/>
          </a:p>
        </p:txBody>
      </p:sp>
      <p:pic>
        <p:nvPicPr>
          <p:cNvPr id="1565" name="Google Shape;156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217" y="1725777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Google Shape;1566;p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Talada maanta iyo su'aalaha aad waydiiso waxay ilmahaaga ka caawiyaan ilmahaagu inuu barto xirfadaha wax akhriska!</a:t>
            </a:r>
            <a:endParaRPr sz="2400"/>
          </a:p>
        </p:txBody>
      </p:sp>
      <p:sp>
        <p:nvSpPr>
          <p:cNvPr id="1567" name="Google Shape;1567;p23"/>
          <p:cNvSpPr/>
          <p:nvPr/>
        </p:nvSpPr>
        <p:spPr>
          <a:xfrm>
            <a:off x="2105025" y="3114675"/>
            <a:ext cx="990600" cy="57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bogo oo kaalin ka qaado</a:t>
            </a:r>
            <a:endParaRPr b="1" i="0" sz="11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23"/>
          <p:cNvSpPr/>
          <p:nvPr/>
        </p:nvSpPr>
        <p:spPr>
          <a:xfrm>
            <a:off x="4019550" y="3071812"/>
            <a:ext cx="1104900" cy="485775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Erayga garo</a:t>
            </a:r>
            <a:endParaRPr b="1" i="0" sz="11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23"/>
          <p:cNvSpPr/>
          <p:nvPr/>
        </p:nvSpPr>
        <p:spPr>
          <a:xfrm>
            <a:off x="2238684" y="4210050"/>
            <a:ext cx="990600" cy="4572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Sheekada Faham</a:t>
            </a:r>
            <a:endParaRPr/>
          </a:p>
        </p:txBody>
      </p:sp>
      <p:sp>
        <p:nvSpPr>
          <p:cNvPr id="1570" name="Google Shape;1570;p23"/>
          <p:cNvSpPr/>
          <p:nvPr/>
        </p:nvSpPr>
        <p:spPr>
          <a:xfrm>
            <a:off x="4019550" y="4219575"/>
            <a:ext cx="1104900" cy="506513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Waxay u eg tahay sheeko-sheegis</a:t>
            </a:r>
            <a:endParaRPr b="1" i="0" sz="11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23"/>
          <p:cNvSpPr/>
          <p:nvPr/>
        </p:nvSpPr>
        <p:spPr>
          <a:xfrm>
            <a:off x="3152775" y="3314699"/>
            <a:ext cx="942976" cy="1000126"/>
          </a:xfrm>
          <a:prstGeom prst="flowChartConnector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Becoming a </a:t>
            </a:r>
            <a:r>
              <a:rPr b="1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Akhriste xirfad leh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23"/>
          <p:cNvSpPr/>
          <p:nvPr/>
        </p:nvSpPr>
        <p:spPr>
          <a:xfrm>
            <a:off x="2238684" y="2876550"/>
            <a:ext cx="1104900" cy="238125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qaybgelin</a:t>
            </a:r>
            <a:endParaRPr b="0" i="1" sz="105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23"/>
          <p:cNvSpPr/>
          <p:nvPr/>
        </p:nvSpPr>
        <p:spPr>
          <a:xfrm>
            <a:off x="3962092" y="2876550"/>
            <a:ext cx="1162358" cy="3429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Saxnaan</a:t>
            </a:r>
            <a:endParaRPr b="0" i="1" sz="105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23"/>
          <p:cNvSpPr/>
          <p:nvPr/>
        </p:nvSpPr>
        <p:spPr>
          <a:xfrm>
            <a:off x="2105025" y="3967163"/>
            <a:ext cx="1047750" cy="251089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Faham</a:t>
            </a:r>
            <a:endParaRPr/>
          </a:p>
        </p:txBody>
      </p:sp>
      <p:sp>
        <p:nvSpPr>
          <p:cNvPr id="1575" name="Google Shape;1575;p23"/>
          <p:cNvSpPr/>
          <p:nvPr/>
        </p:nvSpPr>
        <p:spPr>
          <a:xfrm>
            <a:off x="4143375" y="3881436"/>
            <a:ext cx="1200149" cy="336816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1" lang="en-US" sz="1050" u="none" cap="none" strike="noStrike">
                <a:solidFill>
                  <a:srgbClr val="006F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Kolba inta jeer</a:t>
            </a:r>
            <a:endParaRPr b="0" i="1" sz="105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2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Jawaab-celinta, fadlan:</a:t>
            </a:r>
            <a:endParaRPr sz="4000"/>
          </a:p>
        </p:txBody>
      </p:sp>
      <p:pic>
        <p:nvPicPr>
          <p:cNvPr id="1581" name="Google Shape;1581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26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Fikradaada waxay wanaajisaa wakhtigeena aan wada joogno!</a:t>
            </a:r>
            <a:endParaRPr sz="26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83" name="Google Shape;1583;p2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3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dhawow tababbaraha akhriska guriga-jooga</a:t>
            </a:r>
            <a:endParaRPr sz="3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soo dhowoow</a:t>
            </a:r>
            <a:endParaRPr/>
          </a:p>
        </p:txBody>
      </p:sp>
      <p:sp>
        <p:nvSpPr>
          <p:cNvPr id="1398" name="Google Shape;1398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Talo akhriyitaan</a:t>
            </a:r>
            <a:endParaRPr/>
          </a:p>
        </p:txBody>
      </p:sp>
      <p:sp>
        <p:nvSpPr>
          <p:cNvPr id="1399" name="Google Shape;1399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layliga</a:t>
            </a:r>
            <a:endParaRPr/>
          </a:p>
        </p:txBody>
      </p:sp>
      <p:sp>
        <p:nvSpPr>
          <p:cNvPr id="1400" name="Google Shape;1400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Ajandaha</a:t>
            </a:r>
            <a:endParaRPr/>
          </a:p>
        </p:txBody>
      </p:sp>
      <p:sp>
        <p:nvSpPr>
          <p:cNvPr id="1401" name="Google Shape;1401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baaraan degga &amp; cusbooneysiinta</a:t>
            </a:r>
            <a:endParaRPr/>
          </a:p>
        </p:txBody>
      </p:sp>
      <p:pic>
        <p:nvPicPr>
          <p:cNvPr id="1402" name="Google Shape;1402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06" name="Google Shape;1406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7" name="Google Shape;1407;p5"/>
          <p:cNvSpPr/>
          <p:nvPr/>
        </p:nvSpPr>
        <p:spPr>
          <a:xfrm>
            <a:off x="9444037" y="3107466"/>
            <a:ext cx="2054225" cy="14454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"Waan bartay sida kalmadaha cusub loo weeraro"</a:t>
            </a:r>
            <a:endParaRPr b="0" i="0" sz="14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3" name="Google Shape;1413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4" name="Google Shape;1414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29"/>
              <a:buNone/>
            </a:pPr>
            <a:r>
              <a:t/>
            </a:r>
            <a:endParaRPr/>
          </a:p>
        </p:txBody>
      </p:sp>
      <p:sp>
        <p:nvSpPr>
          <p:cNvPr id="1415" name="Google Shape;1415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6" name="Google Shape;1416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diyaar garow.</a:t>
            </a:r>
            <a:endParaRPr sz="3600"/>
          </a:p>
        </p:txBody>
      </p:sp>
      <p:sp>
        <p:nvSpPr>
          <p:cNvPr id="1417" name="Google Shape;1417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Goobta joog.</a:t>
            </a:r>
            <a:endParaRPr sz="3600"/>
          </a:p>
        </p:txBody>
      </p:sp>
      <p:sp>
        <p:nvSpPr>
          <p:cNvPr id="1418" name="Google Shape;1418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Ixtiraam lahow.</a:t>
            </a:r>
            <a:endParaRPr sz="3600"/>
          </a:p>
        </p:txBody>
      </p:sp>
      <p:sp>
        <p:nvSpPr>
          <p:cNvPr id="1419" name="Google Shape;1419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Weydii su’aaloyin.</a:t>
            </a:r>
            <a:endParaRPr sz="3600"/>
          </a:p>
        </p:txBody>
      </p:sp>
      <p:sp>
        <p:nvSpPr>
          <p:cNvPr id="1420" name="Google Shape;1420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Tilmaamaha aqoon isweydaarsiyada</a:t>
            </a:r>
            <a:endParaRPr sz="4400"/>
          </a:p>
        </p:txBody>
      </p:sp>
      <p:pic>
        <p:nvPicPr>
          <p:cNvPr descr="Icon&#10;&#10;Description automatically generated" id="1421" name="Google Shape;14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2" name="Google Shape;14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3" name="Google Shape;142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4" name="Google Shape;142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 ku akhrinta guriga ayaa waxtar leh</a:t>
            </a:r>
            <a:endParaRPr sz="4000"/>
          </a:p>
        </p:txBody>
      </p:sp>
      <p:sp>
        <p:nvSpPr>
          <p:cNvPr id="1430" name="Google Shape;1430;p9"/>
          <p:cNvSpPr txBox="1"/>
          <p:nvPr>
            <p:ph idx="1" type="body"/>
          </p:nvPr>
        </p:nvSpPr>
        <p:spPr>
          <a:xfrm>
            <a:off x="1583140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 ku akhrinta guriga ayaa kordhisaa xaddiga waqtiga ilmahaagu layliga ku jiro.</a:t>
            </a:r>
            <a:endParaRPr sz="30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31" name="Google Shape;1431;p9"/>
          <p:cNvSpPr txBox="1"/>
          <p:nvPr>
            <p:ph idx="4" type="body"/>
          </p:nvPr>
        </p:nvSpPr>
        <p:spPr>
          <a:xfrm>
            <a:off x="7101269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Kula akhriska ADIGA micneheedu waa ilmahaaga hela layli wax-akhris ka sii wanaagsan.</a:t>
            </a:r>
            <a:endParaRPr sz="30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A close up of a logo&#10;&#10;Description automatically generated" id="1432" name="Google Shape;1432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1332854"/>
            <a:ext cx="2747064" cy="276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433" name="Google Shape;1433;p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0765" y="1332854"/>
            <a:ext cx="2773819" cy="276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Ilaha ADIGA laguugu talagalay</a:t>
            </a:r>
            <a:endParaRPr/>
          </a:p>
        </p:txBody>
      </p:sp>
      <p:sp>
        <p:nvSpPr>
          <p:cNvPr id="1439" name="Google Shape;1439;p10"/>
          <p:cNvSpPr txBox="1"/>
          <p:nvPr>
            <p:ph idx="1" type="body"/>
          </p:nvPr>
        </p:nvSpPr>
        <p:spPr>
          <a:xfrm>
            <a:off x="261552" y="1734343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La heli karo:</a:t>
            </a:r>
            <a:endParaRPr sz="26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Connect ama qorshe hawleedka ardayga</a:t>
            </a:r>
            <a:endParaRPr sz="26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Buugaag</a:t>
            </a:r>
            <a:endParaRPr sz="26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Xusuusta waxaad halkan ku barato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440" name="Google Shape;1440;p10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Aan la taaban karin:</a:t>
            </a:r>
            <a:endParaRPr sz="26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Taageerada bulshadan laga helo</a:t>
            </a:r>
            <a:endParaRPr sz="26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Xiriirka hawl qabashada aad la leedahay macallinka ilmahaaga </a:t>
            </a:r>
            <a:endParaRPr sz="26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en-US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Caawinaad dhanka layliga</a:t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descr="A group of people sitting at a table&#10;&#10;Description automatically generated" id="1441" name="Google Shape;1441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6629" y="1722545"/>
            <a:ext cx="4016976" cy="338931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None/>
            </a:pPr>
            <a:r>
              <a:rPr b="1" i="0" lang="en-US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dhawow tababbaraha akhriska guriga-jooga</a:t>
            </a:r>
            <a:endParaRPr sz="3000"/>
          </a:p>
        </p:txBody>
      </p:sp>
      <p:sp>
        <p:nvSpPr>
          <p:cNvPr id="1447" name="Google Shape;1447;p13"/>
          <p:cNvSpPr txBox="1"/>
          <p:nvPr>
            <p:ph idx="1" type="body"/>
          </p:nvPr>
        </p:nvSpPr>
        <p:spPr>
          <a:xfrm>
            <a:off x="9222901" y="3495914"/>
            <a:ext cx="2497200" cy="2907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en-US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Kaliya in la sheekeysto ayaa ah farsamo la xaqiijiyay oo lagu kordhinayo erayada ilmahaaga!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48" name="Google Shape;1448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350292"/>
            <a:ext cx="2377500" cy="183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p1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50" name="Google Shape;1450;p1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51" name="Google Shape;1451;p1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52" name="Google Shape;1452;p1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Su'aalo weyddii si </a:t>
            </a:r>
            <a:r>
              <a:rPr b="1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aad u xiiseyso</a:t>
            </a: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waxa ku saabsan buugga. </a:t>
            </a:r>
            <a:endParaRPr sz="2800"/>
          </a:p>
        </p:txBody>
      </p:sp>
      <p:sp>
        <p:nvSpPr>
          <p:cNvPr id="1453" name="Google Shape;1453;p1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Weyddii su'aalo </a:t>
            </a:r>
            <a:r>
              <a:rPr b="1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saabsan erayada</a:t>
            </a: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ku jira buugga.</a:t>
            </a:r>
            <a:endParaRPr sz="2800"/>
          </a:p>
        </p:txBody>
      </p:sp>
      <p:sp>
        <p:nvSpPr>
          <p:cNvPr id="1454" name="Google Shape;1454;p13"/>
          <p:cNvSpPr txBox="1"/>
          <p:nvPr>
            <p:ph idx="9" type="body"/>
          </p:nvPr>
        </p:nvSpPr>
        <p:spPr>
          <a:xfrm>
            <a:off x="1340851" y="4910450"/>
            <a:ext cx="55008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Weyddii su'aalo ku saabsan sida loogu </a:t>
            </a:r>
            <a:r>
              <a:rPr b="1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akhriyo buugga sida sheeko-ka-sheekeeye</a:t>
            </a: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/>
          </a:p>
        </p:txBody>
      </p:sp>
      <p:sp>
        <p:nvSpPr>
          <p:cNvPr id="1455" name="Google Shape;1455;p1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56" name="Google Shape;1456;p1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Weyddii su'aalo </a:t>
            </a:r>
            <a:r>
              <a:rPr b="1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saabsan waxa ka dhacaya</a:t>
            </a: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buugga dhexdiisa. 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4"/>
          <p:cNvSpPr txBox="1"/>
          <p:nvPr>
            <p:ph idx="1" type="body"/>
          </p:nvPr>
        </p:nvSpPr>
        <p:spPr>
          <a:xfrm>
            <a:off x="4588050" y="1489800"/>
            <a:ext cx="7205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2448"/>
              <a:buFont typeface="Arial"/>
              <a:buNone/>
            </a:pPr>
            <a:r>
              <a:rPr b="0" i="0" lang="en-US" sz="3266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 u akhrinta si jaanqaadka wanaagasan leh, ku akhrinta kelmado weedho si habsami leh u dhaca, wax u akhrinta si qiiro leh, wax u akhriinta sidii adiga oo hadlaya ah.</a:t>
            </a:r>
            <a:endParaRPr sz="3466"/>
          </a:p>
        </p:txBody>
      </p:sp>
      <p:sp>
        <p:nvSpPr>
          <p:cNvPr id="1462" name="Google Shape;1462;p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3" name="Google Shape;1463;p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4" name="Google Shape;1464;p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5" name="Google Shape;1465;p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Loo dareemo inuu yahay ka sheekeye sheeko</a:t>
            </a:r>
            <a:endParaRPr sz="2800"/>
          </a:p>
        </p:txBody>
      </p:sp>
      <p:sp>
        <p:nvSpPr>
          <p:cNvPr id="1466" name="Google Shape;1466;p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7" name="Google Shape;1467;p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8" name="Google Shape;1468;p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9" name="Google Shape;1469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sz="5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tijaabi kelmadaha sugaaneed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b="1" i="0" lang="en-US" sz="45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Su'aalo weyddii si aad u xiiseyso waxa ku saabsan buugga</a:t>
            </a:r>
            <a:endParaRPr/>
          </a:p>
        </p:txBody>
      </p:sp>
      <p:sp>
        <p:nvSpPr>
          <p:cNvPr id="1475" name="Google Shape;1475;p15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Markaad ka fikirto waxa ka dhici kara buugga gudahiisa, waxaad </a:t>
            </a:r>
            <a:r>
              <a:rPr b="1" i="0" lang="en-US" sz="28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samayneysaa saadaalin.</a:t>
            </a:r>
            <a:endParaRPr/>
          </a:p>
        </p:txBody>
      </p:sp>
      <p:sp>
        <p:nvSpPr>
          <p:cNvPr id="1476" name="Google Shape;1476;p15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Maxaad u malayn inuu buuggani ku saabsanaan doono? Maxaa ku jira buugga ee aad ugu maleysay taas?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Ayaad u malaynaysaa inuu noqon doono jilaha ugu muhiimsan ee buuggan? 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 maxay hal wax oo ka dhici kara buuggan gudahiisa? Waayo ay sidaasi  kula tahay?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477" name="Google Shape;1477;p15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Markay yihiin buugaagta aan curiska-ahayn weyddii: Maxaad isleedahay waad baran doontaa?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8" name="Google Shape;1478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