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37.xml"/>
  <Override ContentType="application/vnd.openxmlformats-officedocument.presentationml.slideLayout+xml" PartName="/ppt/slideLayouts/slideLayout62.xml"/>
  <Override ContentType="application/vnd.openxmlformats-officedocument.presentationml.slideLayout+xml" PartName="/ppt/slideLayouts/slideLayout54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29.xml"/>
  <Override ContentType="application/vnd.openxmlformats-officedocument.presentationml.slideLayout+xml" PartName="/ppt/slideLayouts/slideLayout46.xml"/>
  <Override ContentType="application/vnd.openxmlformats-officedocument.presentationml.slideLayout+xml" PartName="/ppt/slideLayouts/slideLayout70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55.xml"/>
  <Override ContentType="application/vnd.openxmlformats-officedocument.presentationml.slideLayout+xml" PartName="/ppt/slideLayouts/slideLayout61.xml"/>
  <Override ContentType="application/vnd.openxmlformats-officedocument.presentationml.slideLayout+xml" PartName="/ppt/slideLayouts/slideLayout38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52.xml"/>
  <Override ContentType="application/vnd.openxmlformats-officedocument.presentationml.slideLayout+xml" PartName="/ppt/slideLayouts/slideLayout64.xml"/>
  <Override ContentType="application/vnd.openxmlformats-officedocument.presentationml.slideLayout+xml" PartName="/ppt/slideLayouts/slideLayout21.xml"/>
  <Override ContentType="application/vnd.openxmlformats-officedocument.presentationml.slideLayout+xml" PartName="/ppt/slideLayouts/slideLayout60.xml"/>
  <Override ContentType="application/vnd.openxmlformats-officedocument.presentationml.slideLayout+xml" PartName="/ppt/slideLayouts/slideLayout47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78.xml"/>
  <Override ContentType="application/vnd.openxmlformats-officedocument.presentationml.slideLayout+xml" PartName="/ppt/slideLayouts/slideLayout65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35.xml"/>
  <Override ContentType="application/vnd.openxmlformats-officedocument.presentationml.slideLayout+xml" PartName="/ppt/slideLayouts/slideLayout48.xml"/>
  <Override ContentType="application/vnd.openxmlformats-officedocument.presentationml.slideLayout+xml" PartName="/ppt/slideLayouts/slideLayout85.xml"/>
  <Override ContentType="application/vnd.openxmlformats-officedocument.presentationml.slideLayout+xml" PartName="/ppt/slideLayouts/slideLayout72.xml"/>
  <Override ContentType="application/vnd.openxmlformats-officedocument.presentationml.slideLayout+xml" PartName="/ppt/slideLayouts/slideLayout49.xml"/>
  <Override ContentType="application/vnd.openxmlformats-officedocument.presentationml.slideLayout+xml" PartName="/ppt/slideLayouts/slideLayout79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36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66.xml"/>
  <Override ContentType="application/vnd.openxmlformats-officedocument.presentationml.slideLayout+xml" PartName="/ppt/slideLayouts/slideLayout53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1.xml"/>
  <Override ContentType="application/vnd.openxmlformats-officedocument.presentationml.slideLayout+xml" PartName="/ppt/slideLayouts/slideLayout41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84.xml"/>
  <Override ContentType="application/vnd.openxmlformats-officedocument.presentationml.slideLayout+xml" PartName="/ppt/slideLayouts/slideLayout24.xml"/>
  <Override ContentType="application/vnd.openxmlformats-officedocument.presentationml.slideLayout+xml" PartName="/ppt/slideLayouts/slideLayout67.xml"/>
  <Override ContentType="application/vnd.openxmlformats-officedocument.presentationml.slideLayout+xml" PartName="/ppt/slideLayouts/slideLayout83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40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76.xml"/>
  <Override ContentType="application/vnd.openxmlformats-officedocument.presentationml.slideLayout+xml" PartName="/ppt/slideLayouts/slideLayout59.xml"/>
  <Override ContentType="application/vnd.openxmlformats-officedocument.presentationml.slideLayout+xml" PartName="/ppt/slideLayouts/slideLayout33.xml"/>
  <Override ContentType="application/vnd.openxmlformats-officedocument.presentationml.slideLayout+xml" PartName="/ppt/slideLayouts/slideLayout25.xml"/>
  <Override ContentType="application/vnd.openxmlformats-officedocument.presentationml.slideLayout+xml" PartName="/ppt/slideLayouts/slideLayout74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42.xml"/>
  <Override ContentType="application/vnd.openxmlformats-officedocument.presentationml.slideLayout+xml" PartName="/ppt/slideLayouts/slideLayout68.xml"/>
  <Override ContentType="application/vnd.openxmlformats-officedocument.presentationml.slideLayout+xml" PartName="/ppt/slideLayouts/slideLayout34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7.xml"/>
  <Override ContentType="application/vnd.openxmlformats-officedocument.presentationml.slideLayout+xml" PartName="/ppt/slideLayouts/slideLayout82.xml"/>
  <Override ContentType="application/vnd.openxmlformats-officedocument.presentationml.slideLayout+xml" PartName="/ppt/slideLayouts/slideLayout30.xml"/>
  <Override ContentType="application/vnd.openxmlformats-officedocument.presentationml.slideLayout+xml" PartName="/ppt/slideLayouts/slideLayout73.xml"/>
  <Override ContentType="application/vnd.openxmlformats-officedocument.presentationml.slideLayout+xml" PartName="/ppt/slideLayouts/slideLayout56.xml"/>
  <Override ContentType="application/vnd.openxmlformats-officedocument.presentationml.slideLayout+xml" PartName="/ppt/slideLayouts/slideLayout81.xml"/>
  <Override ContentType="application/vnd.openxmlformats-officedocument.presentationml.slideLayout+xml" PartName="/ppt/slideLayouts/slideLayout43.xml"/>
  <Override ContentType="application/vnd.openxmlformats-officedocument.presentationml.slideLayout+xml" PartName="/ppt/slideLayouts/slideLayout26.xml"/>
  <Override ContentType="application/vnd.openxmlformats-officedocument.presentationml.slideLayout+xml" PartName="/ppt/slideLayouts/slideLayout51.xml"/>
  <Override ContentType="application/vnd.openxmlformats-officedocument.presentationml.slideLayout+xml" PartName="/ppt/slideLayouts/slideLayout69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39.xml"/>
  <Override ContentType="application/vnd.openxmlformats-officedocument.presentationml.slideLayout+xml" PartName="/ppt/slideLayouts/slideLayout57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31.xml"/>
  <Override ContentType="application/vnd.openxmlformats-officedocument.presentationml.slideLayout+xml" PartName="/ppt/slideLayouts/slideLayout50.xml"/>
  <Override ContentType="application/vnd.openxmlformats-officedocument.presentationml.slideLayout+xml" PartName="/ppt/slideLayouts/slideLayout80.xml"/>
  <Override ContentType="application/vnd.openxmlformats-officedocument.presentationml.slideLayout+xml" PartName="/ppt/slideLayouts/slideLayout4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63.xml"/>
  <Override ContentType="application/vnd.openxmlformats-officedocument.presentationml.slideLayout+xml" PartName="/ppt/slideLayouts/slideLayout28.xml"/>
  <Override ContentType="application/vnd.openxmlformats-officedocument.presentationml.slideLayout+xml" PartName="/ppt/slideLayouts/slideLayout27.xml"/>
  <Override ContentType="application/vnd.openxmlformats-officedocument.presentationml.slideLayout+xml" PartName="/ppt/slideLayouts/slideLayout58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75.xml"/>
  <Override ContentType="application/vnd.openxmlformats-officedocument.presentationml.slideLayout+xml" PartName="/ppt/slideLayouts/slideLayout45.xml"/>
  <Override ContentType="application/vnd.openxmlformats-officedocument.presentationml.slideLayout+xml" PartName="/ppt/slideLayouts/slideLayout32.xml"/>
  <Override ContentType="application/vnd.openxmlformats-officedocument.presentationml.slideMaster+xml" PartName="/ppt/slideMasters/slideMaster8.xml"/>
  <Override ContentType="application/vnd.openxmlformats-officedocument.presentationml.slideMaster+xml" PartName="/ppt/slideMasters/slideMaster3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vnd.openxmlformats-officedocument.presentationml.slideMaster+xml" PartName="/ppt/slideMasters/slideMaster4.xml"/>
  <Override ContentType="application/vnd.openxmlformats-officedocument.presentationml.slideMaster+xml" PartName="/ppt/slideMasters/slideMaster7.xml"/>
  <Override ContentType="application/vnd.openxmlformats-officedocument.presentationml.slideMaster+xml" PartName="/ppt/slideMasters/slideMaster6.xml"/>
  <Override ContentType="application/vnd.openxmlformats-officedocument.presentationml.slideMaster+xml" PartName="/ppt/slideMasters/slideMaster5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7.xml"/>
  <Override ContentType="application/vnd.openxmlformats-officedocument.theme+xml" PartName="/ppt/theme/theme6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theme+xml" PartName="/ppt/theme/theme4.xml"/>
  <Override ContentType="application/vnd.openxmlformats-officedocument.theme+xml" PartName="/ppt/theme/theme5.xml"/>
  <Override ContentType="application/vnd.openxmlformats-officedocument.theme+xml" PartName="/ppt/theme/theme8.xml"/>
  <Override ContentType="application/vnd.openxmlformats-officedocument.theme+xml" PartName="/ppt/theme/theme9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48" r:id="rId4"/>
    <p:sldMasterId id="2147483650" r:id="rId5"/>
    <p:sldMasterId id="2147483658" r:id="rId6"/>
    <p:sldMasterId id="2147483664" r:id="rId7"/>
    <p:sldMasterId id="2147483683" r:id="rId8"/>
    <p:sldMasterId id="2147483705" r:id="rId9"/>
    <p:sldMasterId id="2147483718" r:id="rId10"/>
    <p:sldMasterId id="2147483732" r:id="rId11"/>
  </p:sldMasterIdLst>
  <p:notesMasterIdLst>
    <p:notesMasterId r:id="rId12"/>
  </p:notesMasterIdLst>
  <p:sldIdLst>
    <p:sldId id="256" r:id="rId13"/>
    <p:sldId id="257" r:id="rId14"/>
    <p:sldId id="258" r:id="rId15"/>
    <p:sldId id="259" r:id="rId16"/>
    <p:sldId id="260" r:id="rId17"/>
    <p:sldId id="261" r:id="rId18"/>
    <p:sldId id="262" r:id="rId19"/>
    <p:sldId id="263" r:id="rId20"/>
    <p:sldId id="264" r:id="rId21"/>
    <p:sldId id="265" r:id="rId22"/>
    <p:sldId id="266" r:id="rId23"/>
    <p:sldId id="267" r:id="rId24"/>
    <p:sldId id="268" r:id="rId25"/>
    <p:sldId id="269" r:id="rId26"/>
    <p:sldId id="270" r:id="rId27"/>
    <p:sldId id="271" r:id="rId28"/>
    <p:sldId id="272" r:id="rId29"/>
    <p:sldId id="273" r:id="rId30"/>
    <p:sldId id="274" r:id="rId31"/>
  </p:sldIdLst>
  <p:sldSz cy="6858000" cx="12192000"/>
  <p:notesSz cx="9144000" cy="6858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GoogleSlidesCustomDataVersion2">
      <go:slidesCustomData xmlns:go="http://customooxmlschemas.google.com/" r:id="rId32" roundtripDataSignature="AMtx7miBCkdRJs5ZQ+xEp8bZvhU/LUmZI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60" orient="horz"/>
        <p:guide pos="384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8.xml"/><Relationship Id="rId22" Type="http://schemas.openxmlformats.org/officeDocument/2006/relationships/slide" Target="slides/slide10.xml"/><Relationship Id="rId21" Type="http://schemas.openxmlformats.org/officeDocument/2006/relationships/slide" Target="slides/slide9.xml"/><Relationship Id="rId24" Type="http://schemas.openxmlformats.org/officeDocument/2006/relationships/slide" Target="slides/slide12.xml"/><Relationship Id="rId23" Type="http://schemas.openxmlformats.org/officeDocument/2006/relationships/slide" Target="slides/slide11.xml"/><Relationship Id="rId1" Type="http://schemas.openxmlformats.org/officeDocument/2006/relationships/theme" Target="theme/theme7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Master" Target="slideMasters/slideMaster6.xml"/><Relationship Id="rId26" Type="http://schemas.openxmlformats.org/officeDocument/2006/relationships/slide" Target="slides/slide14.xml"/><Relationship Id="rId25" Type="http://schemas.openxmlformats.org/officeDocument/2006/relationships/slide" Target="slides/slide13.xml"/><Relationship Id="rId28" Type="http://schemas.openxmlformats.org/officeDocument/2006/relationships/slide" Target="slides/slide16.xml"/><Relationship Id="rId27" Type="http://schemas.openxmlformats.org/officeDocument/2006/relationships/slide" Target="slides/slide15.xml"/><Relationship Id="rId5" Type="http://schemas.openxmlformats.org/officeDocument/2006/relationships/slideMaster" Target="slideMasters/slideMaster2.xml"/><Relationship Id="rId6" Type="http://schemas.openxmlformats.org/officeDocument/2006/relationships/slideMaster" Target="slideMasters/slideMaster3.xml"/><Relationship Id="rId29" Type="http://schemas.openxmlformats.org/officeDocument/2006/relationships/slide" Target="slides/slide17.xml"/><Relationship Id="rId7" Type="http://schemas.openxmlformats.org/officeDocument/2006/relationships/slideMaster" Target="slideMasters/slideMaster4.xml"/><Relationship Id="rId8" Type="http://schemas.openxmlformats.org/officeDocument/2006/relationships/slideMaster" Target="slideMasters/slideMaster5.xml"/><Relationship Id="rId31" Type="http://schemas.openxmlformats.org/officeDocument/2006/relationships/slide" Target="slides/slide19.xml"/><Relationship Id="rId30" Type="http://schemas.openxmlformats.org/officeDocument/2006/relationships/slide" Target="slides/slide18.xml"/><Relationship Id="rId11" Type="http://schemas.openxmlformats.org/officeDocument/2006/relationships/slideMaster" Target="slideMasters/slideMaster8.xml"/><Relationship Id="rId10" Type="http://schemas.openxmlformats.org/officeDocument/2006/relationships/slideMaster" Target="slideMasters/slideMaster7.xml"/><Relationship Id="rId32" Type="http://customschemas.google.com/relationships/presentationmetadata" Target="metadata"/><Relationship Id="rId13" Type="http://schemas.openxmlformats.org/officeDocument/2006/relationships/slide" Target="slides/slide1.xml"/><Relationship Id="rId12" Type="http://schemas.openxmlformats.org/officeDocument/2006/relationships/notesMaster" Target="notesMasters/notesMaster1.xml"/><Relationship Id="rId15" Type="http://schemas.openxmlformats.org/officeDocument/2006/relationships/slide" Target="slides/slide3.xml"/><Relationship Id="rId14" Type="http://schemas.openxmlformats.org/officeDocument/2006/relationships/slide" Target="slides/slide2.xml"/><Relationship Id="rId17" Type="http://schemas.openxmlformats.org/officeDocument/2006/relationships/slide" Target="slides/slide5.xml"/><Relationship Id="rId16" Type="http://schemas.openxmlformats.org/officeDocument/2006/relationships/slide" Target="slides/slide4.xml"/><Relationship Id="rId19" Type="http://schemas.openxmlformats.org/officeDocument/2006/relationships/slide" Target="slides/slide7.xml"/><Relationship Id="rId18" Type="http://schemas.openxmlformats.org/officeDocument/2006/relationships/slide" Target="slides/slide6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30629" y="105565"/>
            <a:ext cx="2076450" cy="11684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130629" y="1395523"/>
            <a:ext cx="8882742" cy="523750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58" name="Shape 1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" name="Google Shape;1259;p1:notes"/>
          <p:cNvSpPr txBox="1"/>
          <p:nvPr>
            <p:ph idx="1" type="body"/>
          </p:nvPr>
        </p:nvSpPr>
        <p:spPr>
          <a:xfrm>
            <a:off x="130629" y="1395523"/>
            <a:ext cx="8882742" cy="523750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260" name="Google Shape;1260;p1:notes"/>
          <p:cNvSpPr/>
          <p:nvPr>
            <p:ph idx="2" type="sldImg"/>
          </p:nvPr>
        </p:nvSpPr>
        <p:spPr>
          <a:xfrm>
            <a:off x="130175" y="104775"/>
            <a:ext cx="2076450" cy="11684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56" name="Shape 13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7" name="Google Shape;1357;p16:notes"/>
          <p:cNvSpPr/>
          <p:nvPr>
            <p:ph idx="2" type="sldImg"/>
          </p:nvPr>
        </p:nvSpPr>
        <p:spPr>
          <a:xfrm>
            <a:off x="3533775" y="225425"/>
            <a:ext cx="2076450" cy="11684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358" name="Google Shape;1358;p16:notes"/>
          <p:cNvSpPr txBox="1"/>
          <p:nvPr>
            <p:ph idx="1" type="body"/>
          </p:nvPr>
        </p:nvSpPr>
        <p:spPr>
          <a:xfrm>
            <a:off x="130629" y="1395523"/>
            <a:ext cx="8882700" cy="5237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6999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65" name="Shape 13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6" name="Google Shape;1366;p17:notes"/>
          <p:cNvSpPr/>
          <p:nvPr>
            <p:ph idx="2" type="sldImg"/>
          </p:nvPr>
        </p:nvSpPr>
        <p:spPr>
          <a:xfrm>
            <a:off x="3533775" y="82550"/>
            <a:ext cx="2076450" cy="11684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367" name="Google Shape;1367;p17:notes"/>
          <p:cNvSpPr txBox="1"/>
          <p:nvPr>
            <p:ph idx="1" type="body"/>
          </p:nvPr>
        </p:nvSpPr>
        <p:spPr>
          <a:xfrm>
            <a:off x="130629" y="1395523"/>
            <a:ext cx="8882700" cy="5237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6999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74" name="Shape 13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5" name="Google Shape;1375;p18:notes"/>
          <p:cNvSpPr/>
          <p:nvPr>
            <p:ph idx="2" type="sldImg"/>
          </p:nvPr>
        </p:nvSpPr>
        <p:spPr>
          <a:xfrm>
            <a:off x="3533775" y="82550"/>
            <a:ext cx="2076450" cy="11684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376" name="Google Shape;1376;p18:notes"/>
          <p:cNvSpPr txBox="1"/>
          <p:nvPr>
            <p:ph idx="1" type="body"/>
          </p:nvPr>
        </p:nvSpPr>
        <p:spPr>
          <a:xfrm>
            <a:off x="130629" y="1395523"/>
            <a:ext cx="8882700" cy="5237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83" name="Shape 13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4" name="Google Shape;1384;p19:notes"/>
          <p:cNvSpPr/>
          <p:nvPr>
            <p:ph idx="2" type="sldImg"/>
          </p:nvPr>
        </p:nvSpPr>
        <p:spPr>
          <a:xfrm>
            <a:off x="128588" y="104775"/>
            <a:ext cx="2079625" cy="1169988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385" name="Google Shape;1385;p19:notes"/>
          <p:cNvSpPr txBox="1"/>
          <p:nvPr>
            <p:ph idx="1" type="body"/>
          </p:nvPr>
        </p:nvSpPr>
        <p:spPr>
          <a:xfrm>
            <a:off x="130629" y="1395523"/>
            <a:ext cx="8882700" cy="5237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94" name="Shape 13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5" name="Google Shape;1395;p20:notes"/>
          <p:cNvSpPr txBox="1"/>
          <p:nvPr>
            <p:ph idx="1" type="body"/>
          </p:nvPr>
        </p:nvSpPr>
        <p:spPr>
          <a:xfrm>
            <a:off x="130629" y="1395523"/>
            <a:ext cx="8882742" cy="523750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-2286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396" name="Google Shape;1396;p20:notes"/>
          <p:cNvSpPr/>
          <p:nvPr>
            <p:ph idx="2" type="sldImg"/>
          </p:nvPr>
        </p:nvSpPr>
        <p:spPr>
          <a:xfrm>
            <a:off x="130175" y="104775"/>
            <a:ext cx="2076450" cy="11684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04" name="Shape 14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5" name="Google Shape;1405;p21:notes"/>
          <p:cNvSpPr txBox="1"/>
          <p:nvPr>
            <p:ph idx="1" type="body"/>
          </p:nvPr>
        </p:nvSpPr>
        <p:spPr>
          <a:xfrm>
            <a:off x="130629" y="1395523"/>
            <a:ext cx="8882742" cy="523750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-2286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406" name="Google Shape;1406;p21:notes"/>
          <p:cNvSpPr/>
          <p:nvPr>
            <p:ph idx="2" type="sldImg"/>
          </p:nvPr>
        </p:nvSpPr>
        <p:spPr>
          <a:xfrm>
            <a:off x="130175" y="104775"/>
            <a:ext cx="2076450" cy="11684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13" name="Shape 14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4" name="Google Shape;1414;p22:notes"/>
          <p:cNvSpPr/>
          <p:nvPr>
            <p:ph idx="2" type="sldImg"/>
          </p:nvPr>
        </p:nvSpPr>
        <p:spPr>
          <a:xfrm>
            <a:off x="130175" y="104775"/>
            <a:ext cx="2076450" cy="11684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415" name="Google Shape;1415;p22:notes"/>
          <p:cNvSpPr txBox="1"/>
          <p:nvPr>
            <p:ph idx="1" type="body"/>
          </p:nvPr>
        </p:nvSpPr>
        <p:spPr>
          <a:xfrm>
            <a:off x="130629" y="1395523"/>
            <a:ext cx="8882742" cy="523750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29" name="Shape 14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0" name="Google Shape;1430;g28f34d8c8c3_2_121:notes"/>
          <p:cNvSpPr txBox="1"/>
          <p:nvPr>
            <p:ph idx="1" type="body"/>
          </p:nvPr>
        </p:nvSpPr>
        <p:spPr>
          <a:xfrm>
            <a:off x="130629" y="1395523"/>
            <a:ext cx="8882700" cy="5237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431" name="Google Shape;1431;g28f34d8c8c3_2_121:notes"/>
          <p:cNvSpPr/>
          <p:nvPr>
            <p:ph idx="2" type="sldImg"/>
          </p:nvPr>
        </p:nvSpPr>
        <p:spPr>
          <a:xfrm>
            <a:off x="130175" y="104775"/>
            <a:ext cx="2076600" cy="11685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37" name="Shape 14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8" name="Google Shape;1438;p24:notes"/>
          <p:cNvSpPr txBox="1"/>
          <p:nvPr>
            <p:ph idx="1" type="body"/>
          </p:nvPr>
        </p:nvSpPr>
        <p:spPr>
          <a:xfrm>
            <a:off x="130629" y="1395523"/>
            <a:ext cx="8882742" cy="523750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-2286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439" name="Google Shape;1439;p24:notes"/>
          <p:cNvSpPr/>
          <p:nvPr>
            <p:ph idx="2" type="sldImg"/>
          </p:nvPr>
        </p:nvSpPr>
        <p:spPr>
          <a:xfrm>
            <a:off x="130175" y="104775"/>
            <a:ext cx="2076450" cy="11684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50" name="Shape 14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1" name="Google Shape;1451;p27:notes"/>
          <p:cNvSpPr txBox="1"/>
          <p:nvPr>
            <p:ph idx="1" type="body"/>
          </p:nvPr>
        </p:nvSpPr>
        <p:spPr>
          <a:xfrm>
            <a:off x="130629" y="1395523"/>
            <a:ext cx="8882700" cy="5237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-2286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452" name="Google Shape;1452;p27:notes"/>
          <p:cNvSpPr/>
          <p:nvPr>
            <p:ph idx="2" type="sldImg"/>
          </p:nvPr>
        </p:nvSpPr>
        <p:spPr>
          <a:xfrm>
            <a:off x="130175" y="104775"/>
            <a:ext cx="2076450" cy="11684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65" name="Shape 1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6" name="Google Shape;1266;p4:notes"/>
          <p:cNvSpPr txBox="1"/>
          <p:nvPr>
            <p:ph idx="1" type="body"/>
          </p:nvPr>
        </p:nvSpPr>
        <p:spPr>
          <a:xfrm>
            <a:off x="130629" y="1395523"/>
            <a:ext cx="8882742" cy="523750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267" name="Google Shape;1267;p4:notes"/>
          <p:cNvSpPr/>
          <p:nvPr>
            <p:ph idx="2" type="sldImg"/>
          </p:nvPr>
        </p:nvSpPr>
        <p:spPr>
          <a:xfrm>
            <a:off x="130175" y="104775"/>
            <a:ext cx="2076450" cy="11684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70" name="Shape 1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1" name="Google Shape;1271;p5:notes"/>
          <p:cNvSpPr txBox="1"/>
          <p:nvPr>
            <p:ph idx="1" type="body"/>
          </p:nvPr>
        </p:nvSpPr>
        <p:spPr>
          <a:xfrm>
            <a:off x="130629" y="1395523"/>
            <a:ext cx="8882700" cy="5237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-2286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272" name="Google Shape;1272;p5:notes"/>
          <p:cNvSpPr/>
          <p:nvPr>
            <p:ph idx="2" type="sldImg"/>
          </p:nvPr>
        </p:nvSpPr>
        <p:spPr>
          <a:xfrm>
            <a:off x="130175" y="104775"/>
            <a:ext cx="2076450" cy="11684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85" name="Shape 12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6" name="Google Shape;1286;p7:notes"/>
          <p:cNvSpPr txBox="1"/>
          <p:nvPr>
            <p:ph idx="1" type="body"/>
          </p:nvPr>
        </p:nvSpPr>
        <p:spPr>
          <a:xfrm>
            <a:off x="130629" y="1395523"/>
            <a:ext cx="8882700" cy="5237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-2286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287" name="Google Shape;1287;p7:notes"/>
          <p:cNvSpPr/>
          <p:nvPr>
            <p:ph idx="2" type="sldImg"/>
          </p:nvPr>
        </p:nvSpPr>
        <p:spPr>
          <a:xfrm>
            <a:off x="130175" y="104775"/>
            <a:ext cx="2076450" cy="11684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02" name="Shape 13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3" name="Google Shape;1303;p9:notes"/>
          <p:cNvSpPr/>
          <p:nvPr>
            <p:ph idx="2" type="sldImg"/>
          </p:nvPr>
        </p:nvSpPr>
        <p:spPr>
          <a:xfrm>
            <a:off x="130175" y="104775"/>
            <a:ext cx="2076450" cy="11684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304" name="Google Shape;1304;p9:notes"/>
          <p:cNvSpPr txBox="1"/>
          <p:nvPr>
            <p:ph idx="1" type="body"/>
          </p:nvPr>
        </p:nvSpPr>
        <p:spPr>
          <a:xfrm>
            <a:off x="130629" y="1395523"/>
            <a:ext cx="8882700" cy="5237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11" name="Shape 13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2" name="Google Shape;1312;p10:notes"/>
          <p:cNvSpPr txBox="1"/>
          <p:nvPr>
            <p:ph idx="1" type="body"/>
          </p:nvPr>
        </p:nvSpPr>
        <p:spPr>
          <a:xfrm>
            <a:off x="130629" y="1395523"/>
            <a:ext cx="8882700" cy="5237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t/>
            </a:r>
            <a:endParaRPr/>
          </a:p>
        </p:txBody>
      </p:sp>
      <p:sp>
        <p:nvSpPr>
          <p:cNvPr id="1313" name="Google Shape;1313;p10:notes"/>
          <p:cNvSpPr/>
          <p:nvPr>
            <p:ph idx="2" type="sldImg"/>
          </p:nvPr>
        </p:nvSpPr>
        <p:spPr>
          <a:xfrm>
            <a:off x="130175" y="104775"/>
            <a:ext cx="2076450" cy="11684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19" name="Shape 13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" name="Google Shape;1320;p13:notes"/>
          <p:cNvSpPr txBox="1"/>
          <p:nvPr>
            <p:ph idx="1" type="body"/>
          </p:nvPr>
        </p:nvSpPr>
        <p:spPr>
          <a:xfrm>
            <a:off x="130629" y="1395523"/>
            <a:ext cx="8882742" cy="523750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i="1"/>
          </a:p>
        </p:txBody>
      </p:sp>
      <p:sp>
        <p:nvSpPr>
          <p:cNvPr id="1321" name="Google Shape;1321;p13:notes"/>
          <p:cNvSpPr/>
          <p:nvPr>
            <p:ph idx="2" type="sldImg"/>
          </p:nvPr>
        </p:nvSpPr>
        <p:spPr>
          <a:xfrm>
            <a:off x="3533775" y="127000"/>
            <a:ext cx="2076450" cy="11684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34" name="Shape 13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5" name="Google Shape;1335;p14:notes"/>
          <p:cNvSpPr/>
          <p:nvPr>
            <p:ph idx="2" type="sldImg"/>
          </p:nvPr>
        </p:nvSpPr>
        <p:spPr>
          <a:xfrm>
            <a:off x="128588" y="104775"/>
            <a:ext cx="2079625" cy="1169988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336" name="Google Shape;1336;p14:notes"/>
          <p:cNvSpPr txBox="1"/>
          <p:nvPr>
            <p:ph idx="1" type="body"/>
          </p:nvPr>
        </p:nvSpPr>
        <p:spPr>
          <a:xfrm>
            <a:off x="130629" y="1395523"/>
            <a:ext cx="8882700" cy="5237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47" name="Shape 13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8" name="Google Shape;1348;p15:notes"/>
          <p:cNvSpPr/>
          <p:nvPr>
            <p:ph idx="2" type="sldImg"/>
          </p:nvPr>
        </p:nvSpPr>
        <p:spPr>
          <a:xfrm>
            <a:off x="3533775" y="104775"/>
            <a:ext cx="2076450" cy="11684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349" name="Google Shape;1349;p15:notes"/>
          <p:cNvSpPr txBox="1"/>
          <p:nvPr>
            <p:ph idx="1" type="body"/>
          </p:nvPr>
        </p:nvSpPr>
        <p:spPr>
          <a:xfrm>
            <a:off x="130629" y="1395523"/>
            <a:ext cx="8882700" cy="5237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1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17.jpg"/><Relationship Id="rId3" Type="http://schemas.openxmlformats.org/officeDocument/2006/relationships/image" Target="../media/image15.png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37.png"/><Relationship Id="rId3" Type="http://schemas.openxmlformats.org/officeDocument/2006/relationships/image" Target="../media/image15.png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19.jpg"/><Relationship Id="rId3" Type="http://schemas.openxmlformats.org/officeDocument/2006/relationships/image" Target="../media/image15.png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28.png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10.png"/><Relationship Id="rId3" Type="http://schemas.openxmlformats.org/officeDocument/2006/relationships/image" Target="../media/image7.png"/><Relationship Id="rId4" Type="http://schemas.openxmlformats.org/officeDocument/2006/relationships/image" Target="../media/image12.png"/><Relationship Id="rId5" Type="http://schemas.openxmlformats.org/officeDocument/2006/relationships/image" Target="../media/image4.png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10.png"/><Relationship Id="rId3" Type="http://schemas.openxmlformats.org/officeDocument/2006/relationships/image" Target="../media/image7.png"/><Relationship Id="rId4" Type="http://schemas.openxmlformats.org/officeDocument/2006/relationships/image" Target="../media/image12.png"/><Relationship Id="rId5" Type="http://schemas.openxmlformats.org/officeDocument/2006/relationships/image" Target="../media/image4.png"/><Relationship Id="rId6" Type="http://schemas.openxmlformats.org/officeDocument/2006/relationships/image" Target="../media/image30.jpg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16.png"/><Relationship Id="rId3" Type="http://schemas.openxmlformats.org/officeDocument/2006/relationships/image" Target="../media/image27.png"/><Relationship Id="rId4" Type="http://schemas.openxmlformats.org/officeDocument/2006/relationships/image" Target="../media/image12.png"/><Relationship Id="rId5" Type="http://schemas.openxmlformats.org/officeDocument/2006/relationships/image" Target="../media/image4.png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10.png"/><Relationship Id="rId3" Type="http://schemas.openxmlformats.org/officeDocument/2006/relationships/image" Target="../media/image7.png"/><Relationship Id="rId4" Type="http://schemas.openxmlformats.org/officeDocument/2006/relationships/image" Target="../media/image12.png"/><Relationship Id="rId5" Type="http://schemas.openxmlformats.org/officeDocument/2006/relationships/image" Target="../media/image4.png"/><Relationship Id="rId6" Type="http://schemas.openxmlformats.org/officeDocument/2006/relationships/image" Target="../media/image36.png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16.png"/><Relationship Id="rId3" Type="http://schemas.openxmlformats.org/officeDocument/2006/relationships/image" Target="../media/image7.png"/><Relationship Id="rId4" Type="http://schemas.openxmlformats.org/officeDocument/2006/relationships/image" Target="../media/image14.png"/><Relationship Id="rId5" Type="http://schemas.openxmlformats.org/officeDocument/2006/relationships/image" Target="../media/image4.png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16.png"/><Relationship Id="rId3" Type="http://schemas.openxmlformats.org/officeDocument/2006/relationships/image" Target="../media/image7.png"/><Relationship Id="rId4" Type="http://schemas.openxmlformats.org/officeDocument/2006/relationships/image" Target="../media/image35.png"/><Relationship Id="rId5" Type="http://schemas.openxmlformats.org/officeDocument/2006/relationships/image" Target="../media/image12.png"/><Relationship Id="rId6" Type="http://schemas.openxmlformats.org/officeDocument/2006/relationships/image" Target="../media/image25.jpg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0.png"/><Relationship Id="rId3" Type="http://schemas.openxmlformats.org/officeDocument/2006/relationships/image" Target="../media/image7.png"/><Relationship Id="rId4" Type="http://schemas.openxmlformats.org/officeDocument/2006/relationships/image" Target="../media/image12.png"/><Relationship Id="rId5" Type="http://schemas.openxmlformats.org/officeDocument/2006/relationships/image" Target="../media/image4.png"/><Relationship Id="rId6" Type="http://schemas.openxmlformats.org/officeDocument/2006/relationships/image" Target="../media/image2.png"/><Relationship Id="rId7" Type="http://schemas.openxmlformats.org/officeDocument/2006/relationships/image" Target="../media/image29.png"/><Relationship Id="rId8" Type="http://schemas.openxmlformats.org/officeDocument/2006/relationships/image" Target="../media/image1.png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10.png"/><Relationship Id="rId3" Type="http://schemas.openxmlformats.org/officeDocument/2006/relationships/image" Target="../media/image7.png"/><Relationship Id="rId4" Type="http://schemas.openxmlformats.org/officeDocument/2006/relationships/image" Target="../media/image12.png"/><Relationship Id="rId5" Type="http://schemas.openxmlformats.org/officeDocument/2006/relationships/image" Target="../media/image4.png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10.png"/><Relationship Id="rId3" Type="http://schemas.openxmlformats.org/officeDocument/2006/relationships/image" Target="../media/image7.png"/><Relationship Id="rId4" Type="http://schemas.openxmlformats.org/officeDocument/2006/relationships/image" Target="../media/image12.png"/><Relationship Id="rId5" Type="http://schemas.openxmlformats.org/officeDocument/2006/relationships/image" Target="../media/image4.png"/><Relationship Id="rId6" Type="http://schemas.openxmlformats.org/officeDocument/2006/relationships/image" Target="../media/image2.png"/><Relationship Id="rId7" Type="http://schemas.openxmlformats.org/officeDocument/2006/relationships/image" Target="../media/image29.png"/><Relationship Id="rId8" Type="http://schemas.openxmlformats.org/officeDocument/2006/relationships/image" Target="../media/image1.png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10.png"/><Relationship Id="rId3" Type="http://schemas.openxmlformats.org/officeDocument/2006/relationships/image" Target="../media/image7.png"/><Relationship Id="rId4" Type="http://schemas.openxmlformats.org/officeDocument/2006/relationships/image" Target="../media/image12.png"/><Relationship Id="rId5" Type="http://schemas.openxmlformats.org/officeDocument/2006/relationships/image" Target="../media/image4.png"/><Relationship Id="rId6" Type="http://schemas.openxmlformats.org/officeDocument/2006/relationships/image" Target="../media/image33.png"/><Relationship Id="rId7" Type="http://schemas.openxmlformats.org/officeDocument/2006/relationships/image" Target="../media/image29.png"/><Relationship Id="rId8" Type="http://schemas.openxmlformats.org/officeDocument/2006/relationships/image" Target="../media/image8.png"/></Relationships>
</file>

<file path=ppt/slideLayouts/_rels/slideLayout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10.png"/><Relationship Id="rId3" Type="http://schemas.openxmlformats.org/officeDocument/2006/relationships/image" Target="../media/image7.png"/><Relationship Id="rId4" Type="http://schemas.openxmlformats.org/officeDocument/2006/relationships/image" Target="../media/image12.png"/><Relationship Id="rId5" Type="http://schemas.openxmlformats.org/officeDocument/2006/relationships/image" Target="../media/image4.png"/></Relationships>
</file>

<file path=ppt/slideLayouts/_rels/slideLayout2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16.png"/><Relationship Id="rId3" Type="http://schemas.openxmlformats.org/officeDocument/2006/relationships/image" Target="../media/image7.png"/><Relationship Id="rId4" Type="http://schemas.openxmlformats.org/officeDocument/2006/relationships/image" Target="../media/image35.png"/><Relationship Id="rId5" Type="http://schemas.openxmlformats.org/officeDocument/2006/relationships/image" Target="../media/image12.png"/><Relationship Id="rId6" Type="http://schemas.openxmlformats.org/officeDocument/2006/relationships/image" Target="../media/image32.jpg"/></Relationships>
</file>

<file path=ppt/slideLayouts/_rels/slideLayout2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16.png"/><Relationship Id="rId3" Type="http://schemas.openxmlformats.org/officeDocument/2006/relationships/image" Target="../media/image7.png"/><Relationship Id="rId4" Type="http://schemas.openxmlformats.org/officeDocument/2006/relationships/image" Target="../media/image35.png"/><Relationship Id="rId5" Type="http://schemas.openxmlformats.org/officeDocument/2006/relationships/image" Target="../media/image12.png"/><Relationship Id="rId6" Type="http://schemas.openxmlformats.org/officeDocument/2006/relationships/image" Target="../media/image32.jpg"/></Relationships>
</file>

<file path=ppt/slideLayouts/_rels/slideLayout2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16.png"/><Relationship Id="rId3" Type="http://schemas.openxmlformats.org/officeDocument/2006/relationships/image" Target="../media/image7.png"/><Relationship Id="rId4" Type="http://schemas.openxmlformats.org/officeDocument/2006/relationships/image" Target="../media/image14.png"/><Relationship Id="rId5" Type="http://schemas.openxmlformats.org/officeDocument/2006/relationships/image" Target="../media/image4.png"/></Relationships>
</file>

<file path=ppt/slideLayouts/_rels/slideLayout2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16.png"/><Relationship Id="rId3" Type="http://schemas.openxmlformats.org/officeDocument/2006/relationships/image" Target="../media/image7.png"/><Relationship Id="rId4" Type="http://schemas.openxmlformats.org/officeDocument/2006/relationships/image" Target="../media/image35.png"/><Relationship Id="rId5" Type="http://schemas.openxmlformats.org/officeDocument/2006/relationships/image" Target="../media/image12.png"/></Relationships>
</file>

<file path=ppt/slideLayouts/_rels/slideLayout2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16.png"/><Relationship Id="rId3" Type="http://schemas.openxmlformats.org/officeDocument/2006/relationships/image" Target="../media/image7.png"/><Relationship Id="rId4" Type="http://schemas.openxmlformats.org/officeDocument/2006/relationships/image" Target="../media/image35.png"/><Relationship Id="rId5" Type="http://schemas.openxmlformats.org/officeDocument/2006/relationships/image" Target="../media/image12.png"/></Relationships>
</file>

<file path=ppt/slideLayouts/_rels/slideLayout2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16.png"/><Relationship Id="rId3" Type="http://schemas.openxmlformats.org/officeDocument/2006/relationships/image" Target="../media/image27.png"/><Relationship Id="rId4" Type="http://schemas.openxmlformats.org/officeDocument/2006/relationships/image" Target="../media/image12.png"/><Relationship Id="rId5" Type="http://schemas.openxmlformats.org/officeDocument/2006/relationships/image" Target="../media/image4.pn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0.png"/><Relationship Id="rId3" Type="http://schemas.openxmlformats.org/officeDocument/2006/relationships/image" Target="../media/image7.png"/><Relationship Id="rId4" Type="http://schemas.openxmlformats.org/officeDocument/2006/relationships/image" Target="../media/image12.png"/><Relationship Id="rId9" Type="http://schemas.openxmlformats.org/officeDocument/2006/relationships/image" Target="../media/image18.jpg"/><Relationship Id="rId5" Type="http://schemas.openxmlformats.org/officeDocument/2006/relationships/image" Target="../media/image4.png"/><Relationship Id="rId6" Type="http://schemas.openxmlformats.org/officeDocument/2006/relationships/image" Target="../media/image33.png"/><Relationship Id="rId7" Type="http://schemas.openxmlformats.org/officeDocument/2006/relationships/image" Target="../media/image29.png"/><Relationship Id="rId8" Type="http://schemas.openxmlformats.org/officeDocument/2006/relationships/image" Target="../media/image8.png"/></Relationships>
</file>

<file path=ppt/slideLayouts/_rels/slideLayout3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16.png"/><Relationship Id="rId3" Type="http://schemas.openxmlformats.org/officeDocument/2006/relationships/image" Target="../media/image27.png"/><Relationship Id="rId4" Type="http://schemas.openxmlformats.org/officeDocument/2006/relationships/image" Target="../media/image12.png"/><Relationship Id="rId5" Type="http://schemas.openxmlformats.org/officeDocument/2006/relationships/image" Target="../media/image4.png"/></Relationships>
</file>

<file path=ppt/slideLayouts/_rels/slideLayout3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Relationship Id="rId2" Type="http://schemas.openxmlformats.org/officeDocument/2006/relationships/image" Target="../media/image10.png"/><Relationship Id="rId3" Type="http://schemas.openxmlformats.org/officeDocument/2006/relationships/image" Target="../media/image7.png"/><Relationship Id="rId4" Type="http://schemas.openxmlformats.org/officeDocument/2006/relationships/image" Target="../media/image12.png"/><Relationship Id="rId5" Type="http://schemas.openxmlformats.org/officeDocument/2006/relationships/image" Target="../media/image4.png"/></Relationships>
</file>

<file path=ppt/slideLayouts/_rels/slideLayout3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Relationship Id="rId2" Type="http://schemas.openxmlformats.org/officeDocument/2006/relationships/image" Target="../media/image10.png"/><Relationship Id="rId3" Type="http://schemas.openxmlformats.org/officeDocument/2006/relationships/image" Target="../media/image7.png"/><Relationship Id="rId4" Type="http://schemas.openxmlformats.org/officeDocument/2006/relationships/image" Target="../media/image12.png"/><Relationship Id="rId5" Type="http://schemas.openxmlformats.org/officeDocument/2006/relationships/image" Target="../media/image4.png"/></Relationships>
</file>

<file path=ppt/slideLayouts/_rels/slideLayout3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Relationship Id="rId2" Type="http://schemas.openxmlformats.org/officeDocument/2006/relationships/image" Target="../media/image10.png"/><Relationship Id="rId3" Type="http://schemas.openxmlformats.org/officeDocument/2006/relationships/image" Target="../media/image7.png"/><Relationship Id="rId4" Type="http://schemas.openxmlformats.org/officeDocument/2006/relationships/image" Target="../media/image12.png"/><Relationship Id="rId5" Type="http://schemas.openxmlformats.org/officeDocument/2006/relationships/image" Target="../media/image4.png"/></Relationships>
</file>

<file path=ppt/slideLayouts/_rels/slideLayout3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Relationship Id="rId2" Type="http://schemas.openxmlformats.org/officeDocument/2006/relationships/image" Target="../media/image16.png"/><Relationship Id="rId3" Type="http://schemas.openxmlformats.org/officeDocument/2006/relationships/image" Target="../media/image7.png"/><Relationship Id="rId4" Type="http://schemas.openxmlformats.org/officeDocument/2006/relationships/image" Target="../media/image35.png"/><Relationship Id="rId5" Type="http://schemas.openxmlformats.org/officeDocument/2006/relationships/image" Target="../media/image12.png"/></Relationships>
</file>

<file path=ppt/slideLayouts/_rels/slideLayout3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Relationship Id="rId2" Type="http://schemas.openxmlformats.org/officeDocument/2006/relationships/image" Target="../media/image16.png"/><Relationship Id="rId3" Type="http://schemas.openxmlformats.org/officeDocument/2006/relationships/image" Target="../media/image27.png"/><Relationship Id="rId4" Type="http://schemas.openxmlformats.org/officeDocument/2006/relationships/image" Target="../media/image12.png"/><Relationship Id="rId5" Type="http://schemas.openxmlformats.org/officeDocument/2006/relationships/image" Target="../media/image4.png"/></Relationships>
</file>

<file path=ppt/slideLayouts/_rels/slideLayout3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Relationship Id="rId2" Type="http://schemas.openxmlformats.org/officeDocument/2006/relationships/image" Target="../media/image10.png"/><Relationship Id="rId3" Type="http://schemas.openxmlformats.org/officeDocument/2006/relationships/image" Target="../media/image7.png"/><Relationship Id="rId4" Type="http://schemas.openxmlformats.org/officeDocument/2006/relationships/image" Target="../media/image12.png"/><Relationship Id="rId5" Type="http://schemas.openxmlformats.org/officeDocument/2006/relationships/image" Target="../media/image4.png"/></Relationships>
</file>

<file path=ppt/slideLayouts/_rels/slideLayout3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Relationship Id="rId2" Type="http://schemas.openxmlformats.org/officeDocument/2006/relationships/image" Target="../media/image10.png"/><Relationship Id="rId3" Type="http://schemas.openxmlformats.org/officeDocument/2006/relationships/image" Target="../media/image7.png"/><Relationship Id="rId4" Type="http://schemas.openxmlformats.org/officeDocument/2006/relationships/image" Target="../media/image12.png"/><Relationship Id="rId5" Type="http://schemas.openxmlformats.org/officeDocument/2006/relationships/image" Target="../media/image4.png"/><Relationship Id="rId6" Type="http://schemas.openxmlformats.org/officeDocument/2006/relationships/image" Target="../media/image36.png"/></Relationships>
</file>

<file path=ppt/slideLayouts/_rels/slideLayout3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Relationship Id="rId2" Type="http://schemas.openxmlformats.org/officeDocument/2006/relationships/image" Target="../media/image10.png"/><Relationship Id="rId3" Type="http://schemas.openxmlformats.org/officeDocument/2006/relationships/image" Target="../media/image7.png"/><Relationship Id="rId4" Type="http://schemas.openxmlformats.org/officeDocument/2006/relationships/image" Target="../media/image12.png"/><Relationship Id="rId5" Type="http://schemas.openxmlformats.org/officeDocument/2006/relationships/image" Target="../media/image4.png"/><Relationship Id="rId6" Type="http://schemas.openxmlformats.org/officeDocument/2006/relationships/image" Target="../media/image30.jpg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0.png"/><Relationship Id="rId3" Type="http://schemas.openxmlformats.org/officeDocument/2006/relationships/image" Target="../media/image7.png"/><Relationship Id="rId4" Type="http://schemas.openxmlformats.org/officeDocument/2006/relationships/image" Target="../media/image12.png"/><Relationship Id="rId5" Type="http://schemas.openxmlformats.org/officeDocument/2006/relationships/image" Target="../media/image4.png"/></Relationships>
</file>

<file path=ppt/slideLayouts/_rels/slideLayout4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Relationship Id="rId2" Type="http://schemas.openxmlformats.org/officeDocument/2006/relationships/image" Target="../media/image16.png"/><Relationship Id="rId3" Type="http://schemas.openxmlformats.org/officeDocument/2006/relationships/image" Target="../media/image7.png"/><Relationship Id="rId4" Type="http://schemas.openxmlformats.org/officeDocument/2006/relationships/image" Target="../media/image14.png"/><Relationship Id="rId5" Type="http://schemas.openxmlformats.org/officeDocument/2006/relationships/image" Target="../media/image4.png"/></Relationships>
</file>

<file path=ppt/slideLayouts/_rels/slideLayout4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Relationship Id="rId2" Type="http://schemas.openxmlformats.org/officeDocument/2006/relationships/image" Target="../media/image10.png"/><Relationship Id="rId3" Type="http://schemas.openxmlformats.org/officeDocument/2006/relationships/image" Target="../media/image7.png"/><Relationship Id="rId4" Type="http://schemas.openxmlformats.org/officeDocument/2006/relationships/image" Target="../media/image12.png"/><Relationship Id="rId5" Type="http://schemas.openxmlformats.org/officeDocument/2006/relationships/image" Target="../media/image4.png"/></Relationships>
</file>

<file path=ppt/slideLayouts/_rels/slideLayout4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Relationship Id="rId2" Type="http://schemas.openxmlformats.org/officeDocument/2006/relationships/image" Target="../media/image10.png"/><Relationship Id="rId3" Type="http://schemas.openxmlformats.org/officeDocument/2006/relationships/image" Target="../media/image7.png"/><Relationship Id="rId4" Type="http://schemas.openxmlformats.org/officeDocument/2006/relationships/image" Target="../media/image12.png"/><Relationship Id="rId5" Type="http://schemas.openxmlformats.org/officeDocument/2006/relationships/image" Target="../media/image4.png"/><Relationship Id="rId6" Type="http://schemas.openxmlformats.org/officeDocument/2006/relationships/image" Target="../media/image2.png"/><Relationship Id="rId7" Type="http://schemas.openxmlformats.org/officeDocument/2006/relationships/image" Target="../media/image29.png"/><Relationship Id="rId8" Type="http://schemas.openxmlformats.org/officeDocument/2006/relationships/image" Target="../media/image1.png"/></Relationships>
</file>

<file path=ppt/slideLayouts/_rels/slideLayout4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Relationship Id="rId2" Type="http://schemas.openxmlformats.org/officeDocument/2006/relationships/image" Target="../media/image10.png"/><Relationship Id="rId3" Type="http://schemas.openxmlformats.org/officeDocument/2006/relationships/image" Target="../media/image7.png"/><Relationship Id="rId4" Type="http://schemas.openxmlformats.org/officeDocument/2006/relationships/image" Target="../media/image12.png"/><Relationship Id="rId5" Type="http://schemas.openxmlformats.org/officeDocument/2006/relationships/image" Target="../media/image4.png"/><Relationship Id="rId6" Type="http://schemas.openxmlformats.org/officeDocument/2006/relationships/image" Target="../media/image33.png"/><Relationship Id="rId7" Type="http://schemas.openxmlformats.org/officeDocument/2006/relationships/image" Target="../media/image29.png"/><Relationship Id="rId8" Type="http://schemas.openxmlformats.org/officeDocument/2006/relationships/image" Target="../media/image8.png"/></Relationships>
</file>

<file path=ppt/slideLayouts/_rels/slideLayout4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Relationship Id="rId2" Type="http://schemas.openxmlformats.org/officeDocument/2006/relationships/image" Target="../media/image10.png"/><Relationship Id="rId3" Type="http://schemas.openxmlformats.org/officeDocument/2006/relationships/image" Target="../media/image7.png"/><Relationship Id="rId4" Type="http://schemas.openxmlformats.org/officeDocument/2006/relationships/image" Target="../media/image12.png"/><Relationship Id="rId5" Type="http://schemas.openxmlformats.org/officeDocument/2006/relationships/image" Target="../media/image4.png"/></Relationships>
</file>

<file path=ppt/slideLayouts/_rels/slideLayout4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Relationship Id="rId2" Type="http://schemas.openxmlformats.org/officeDocument/2006/relationships/image" Target="../media/image16.png"/><Relationship Id="rId3" Type="http://schemas.openxmlformats.org/officeDocument/2006/relationships/image" Target="../media/image7.png"/><Relationship Id="rId4" Type="http://schemas.openxmlformats.org/officeDocument/2006/relationships/image" Target="../media/image35.png"/><Relationship Id="rId5" Type="http://schemas.openxmlformats.org/officeDocument/2006/relationships/image" Target="../media/image12.png"/><Relationship Id="rId6" Type="http://schemas.openxmlformats.org/officeDocument/2006/relationships/image" Target="../media/image32.jpg"/></Relationships>
</file>

<file path=ppt/slideLayouts/_rels/slideLayout4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Relationship Id="rId2" Type="http://schemas.openxmlformats.org/officeDocument/2006/relationships/image" Target="../media/image16.png"/><Relationship Id="rId3" Type="http://schemas.openxmlformats.org/officeDocument/2006/relationships/image" Target="../media/image7.png"/><Relationship Id="rId4" Type="http://schemas.openxmlformats.org/officeDocument/2006/relationships/image" Target="../media/image35.png"/><Relationship Id="rId5" Type="http://schemas.openxmlformats.org/officeDocument/2006/relationships/image" Target="../media/image12.png"/><Relationship Id="rId6" Type="http://schemas.openxmlformats.org/officeDocument/2006/relationships/image" Target="../media/image32.jpg"/></Relationships>
</file>

<file path=ppt/slideLayouts/_rels/slideLayout4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Relationship Id="rId2" Type="http://schemas.openxmlformats.org/officeDocument/2006/relationships/image" Target="../media/image16.png"/><Relationship Id="rId3" Type="http://schemas.openxmlformats.org/officeDocument/2006/relationships/image" Target="../media/image7.png"/><Relationship Id="rId4" Type="http://schemas.openxmlformats.org/officeDocument/2006/relationships/image" Target="../media/image14.png"/><Relationship Id="rId5" Type="http://schemas.openxmlformats.org/officeDocument/2006/relationships/image" Target="../media/image4.png"/></Relationships>
</file>

<file path=ppt/slideLayouts/_rels/slideLayout4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Relationship Id="rId2" Type="http://schemas.openxmlformats.org/officeDocument/2006/relationships/image" Target="../media/image16.png"/><Relationship Id="rId3" Type="http://schemas.openxmlformats.org/officeDocument/2006/relationships/image" Target="../media/image7.png"/><Relationship Id="rId4" Type="http://schemas.openxmlformats.org/officeDocument/2006/relationships/image" Target="../media/image35.png"/><Relationship Id="rId5" Type="http://schemas.openxmlformats.org/officeDocument/2006/relationships/image" Target="../media/image12.png"/></Relationships>
</file>

<file path=ppt/slideLayouts/_rels/slideLayout4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Relationship Id="rId2" Type="http://schemas.openxmlformats.org/officeDocument/2006/relationships/image" Target="../media/image16.png"/><Relationship Id="rId3" Type="http://schemas.openxmlformats.org/officeDocument/2006/relationships/image" Target="../media/image7.png"/><Relationship Id="rId4" Type="http://schemas.openxmlformats.org/officeDocument/2006/relationships/image" Target="../media/image35.png"/><Relationship Id="rId5" Type="http://schemas.openxmlformats.org/officeDocument/2006/relationships/image" Target="../media/image12.png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6.png"/><Relationship Id="rId3" Type="http://schemas.openxmlformats.org/officeDocument/2006/relationships/image" Target="../media/image7.png"/><Relationship Id="rId4" Type="http://schemas.openxmlformats.org/officeDocument/2006/relationships/image" Target="../media/image14.png"/><Relationship Id="rId5" Type="http://schemas.openxmlformats.org/officeDocument/2006/relationships/image" Target="../media/image4.png"/></Relationships>
</file>

<file path=ppt/slideLayouts/_rels/slideLayout5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Relationship Id="rId2" Type="http://schemas.openxmlformats.org/officeDocument/2006/relationships/image" Target="../media/image16.png"/><Relationship Id="rId3" Type="http://schemas.openxmlformats.org/officeDocument/2006/relationships/image" Target="../media/image27.png"/><Relationship Id="rId4" Type="http://schemas.openxmlformats.org/officeDocument/2006/relationships/image" Target="../media/image12.png"/><Relationship Id="rId5" Type="http://schemas.openxmlformats.org/officeDocument/2006/relationships/image" Target="../media/image4.png"/></Relationships>
</file>

<file path=ppt/slideLayouts/_rels/slideLayout5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Relationship Id="rId2" Type="http://schemas.openxmlformats.org/officeDocument/2006/relationships/image" Target="../media/image16.png"/><Relationship Id="rId3" Type="http://schemas.openxmlformats.org/officeDocument/2006/relationships/image" Target="../media/image27.png"/><Relationship Id="rId4" Type="http://schemas.openxmlformats.org/officeDocument/2006/relationships/image" Target="../media/image12.png"/><Relationship Id="rId5" Type="http://schemas.openxmlformats.org/officeDocument/2006/relationships/image" Target="../media/image4.png"/></Relationships>
</file>

<file path=ppt/slideLayouts/_rels/slideLayout5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6.xml"/><Relationship Id="rId2" Type="http://schemas.openxmlformats.org/officeDocument/2006/relationships/image" Target="../media/image10.png"/><Relationship Id="rId3" Type="http://schemas.openxmlformats.org/officeDocument/2006/relationships/image" Target="../media/image7.png"/><Relationship Id="rId4" Type="http://schemas.openxmlformats.org/officeDocument/2006/relationships/image" Target="../media/image12.png"/><Relationship Id="rId5" Type="http://schemas.openxmlformats.org/officeDocument/2006/relationships/image" Target="../media/image4.png"/></Relationships>
</file>

<file path=ppt/slideLayouts/_rels/slideLayout5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6.xml"/><Relationship Id="rId2" Type="http://schemas.openxmlformats.org/officeDocument/2006/relationships/image" Target="../media/image12.png"/><Relationship Id="rId3" Type="http://schemas.openxmlformats.org/officeDocument/2006/relationships/image" Target="../media/image4.png"/><Relationship Id="rId4" Type="http://schemas.openxmlformats.org/officeDocument/2006/relationships/image" Target="../media/image16.png"/><Relationship Id="rId5" Type="http://schemas.openxmlformats.org/officeDocument/2006/relationships/image" Target="../media/image27.png"/></Relationships>
</file>

<file path=ppt/slideLayouts/_rels/slideLayout5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6.xml"/><Relationship Id="rId2" Type="http://schemas.openxmlformats.org/officeDocument/2006/relationships/image" Target="../media/image12.png"/><Relationship Id="rId3" Type="http://schemas.openxmlformats.org/officeDocument/2006/relationships/image" Target="../media/image4.png"/><Relationship Id="rId4" Type="http://schemas.openxmlformats.org/officeDocument/2006/relationships/image" Target="../media/image16.png"/><Relationship Id="rId5" Type="http://schemas.openxmlformats.org/officeDocument/2006/relationships/image" Target="../media/image27.png"/></Relationships>
</file>

<file path=ppt/slideLayouts/_rels/slideLayout5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6.xml"/><Relationship Id="rId2" Type="http://schemas.openxmlformats.org/officeDocument/2006/relationships/image" Target="../media/image12.png"/><Relationship Id="rId3" Type="http://schemas.openxmlformats.org/officeDocument/2006/relationships/image" Target="../media/image4.png"/><Relationship Id="rId4" Type="http://schemas.openxmlformats.org/officeDocument/2006/relationships/image" Target="../media/image16.png"/><Relationship Id="rId5" Type="http://schemas.openxmlformats.org/officeDocument/2006/relationships/image" Target="../media/image27.png"/></Relationships>
</file>

<file path=ppt/slideLayouts/_rels/slideLayout5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6.xml"/><Relationship Id="rId2" Type="http://schemas.openxmlformats.org/officeDocument/2006/relationships/image" Target="../media/image7.png"/><Relationship Id="rId3" Type="http://schemas.openxmlformats.org/officeDocument/2006/relationships/image" Target="../media/image4.png"/><Relationship Id="rId4" Type="http://schemas.openxmlformats.org/officeDocument/2006/relationships/image" Target="../media/image14.png"/><Relationship Id="rId5" Type="http://schemas.openxmlformats.org/officeDocument/2006/relationships/image" Target="../media/image16.png"/></Relationships>
</file>

<file path=ppt/slideLayouts/_rels/slideLayout5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6.xml"/><Relationship Id="rId2" Type="http://schemas.openxmlformats.org/officeDocument/2006/relationships/image" Target="../media/image7.png"/><Relationship Id="rId3" Type="http://schemas.openxmlformats.org/officeDocument/2006/relationships/image" Target="../media/image4.png"/><Relationship Id="rId4" Type="http://schemas.openxmlformats.org/officeDocument/2006/relationships/image" Target="../media/image14.png"/><Relationship Id="rId5" Type="http://schemas.openxmlformats.org/officeDocument/2006/relationships/image" Target="../media/image16.png"/></Relationships>
</file>

<file path=ppt/slideLayouts/_rels/slideLayout5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6.xml"/><Relationship Id="rId2" Type="http://schemas.openxmlformats.org/officeDocument/2006/relationships/image" Target="../media/image7.png"/><Relationship Id="rId3" Type="http://schemas.openxmlformats.org/officeDocument/2006/relationships/image" Target="../media/image4.png"/><Relationship Id="rId4" Type="http://schemas.openxmlformats.org/officeDocument/2006/relationships/image" Target="../media/image14.png"/><Relationship Id="rId5" Type="http://schemas.openxmlformats.org/officeDocument/2006/relationships/image" Target="../media/image16.png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6.png"/><Relationship Id="rId3" Type="http://schemas.openxmlformats.org/officeDocument/2006/relationships/image" Target="../media/image42.jpg"/><Relationship Id="rId4" Type="http://schemas.openxmlformats.org/officeDocument/2006/relationships/image" Target="../media/image7.png"/><Relationship Id="rId5" Type="http://schemas.openxmlformats.org/officeDocument/2006/relationships/image" Target="../media/image14.png"/><Relationship Id="rId6" Type="http://schemas.openxmlformats.org/officeDocument/2006/relationships/image" Target="../media/image4.png"/></Relationships>
</file>

<file path=ppt/slideLayouts/_rels/slideLayout6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6.xml"/><Relationship Id="rId2" Type="http://schemas.openxmlformats.org/officeDocument/2006/relationships/image" Target="../media/image7.png"/><Relationship Id="rId3" Type="http://schemas.openxmlformats.org/officeDocument/2006/relationships/image" Target="../media/image4.png"/><Relationship Id="rId4" Type="http://schemas.openxmlformats.org/officeDocument/2006/relationships/image" Target="../media/image14.png"/><Relationship Id="rId5" Type="http://schemas.openxmlformats.org/officeDocument/2006/relationships/image" Target="../media/image16.png"/></Relationships>
</file>

<file path=ppt/slideLayouts/_rels/slideLayout6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6.xml"/><Relationship Id="rId2" Type="http://schemas.openxmlformats.org/officeDocument/2006/relationships/image" Target="../media/image12.png"/><Relationship Id="rId3" Type="http://schemas.openxmlformats.org/officeDocument/2006/relationships/image" Target="../media/image4.png"/><Relationship Id="rId4" Type="http://schemas.openxmlformats.org/officeDocument/2006/relationships/image" Target="../media/image16.png"/><Relationship Id="rId5" Type="http://schemas.openxmlformats.org/officeDocument/2006/relationships/image" Target="../media/image27.png"/></Relationships>
</file>

<file path=ppt/slideLayouts/_rels/slideLayout6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6.xml"/><Relationship Id="rId2" Type="http://schemas.openxmlformats.org/officeDocument/2006/relationships/image" Target="../media/image12.png"/><Relationship Id="rId3" Type="http://schemas.openxmlformats.org/officeDocument/2006/relationships/image" Target="../media/image4.png"/><Relationship Id="rId4" Type="http://schemas.openxmlformats.org/officeDocument/2006/relationships/image" Target="../media/image16.png"/><Relationship Id="rId5" Type="http://schemas.openxmlformats.org/officeDocument/2006/relationships/image" Target="../media/image27.png"/></Relationships>
</file>

<file path=ppt/slideLayouts/_rels/slideLayout6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7.xml"/><Relationship Id="rId2" Type="http://schemas.openxmlformats.org/officeDocument/2006/relationships/image" Target="../media/image7.png"/><Relationship Id="rId3" Type="http://schemas.openxmlformats.org/officeDocument/2006/relationships/image" Target="../media/image4.png"/><Relationship Id="rId4" Type="http://schemas.openxmlformats.org/officeDocument/2006/relationships/image" Target="../media/image14.png"/><Relationship Id="rId5" Type="http://schemas.openxmlformats.org/officeDocument/2006/relationships/image" Target="../media/image16.png"/></Relationships>
</file>

<file path=ppt/slideLayouts/_rels/slideLayout6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7.xml"/><Relationship Id="rId2" Type="http://schemas.openxmlformats.org/officeDocument/2006/relationships/image" Target="../media/image7.png"/><Relationship Id="rId3" Type="http://schemas.openxmlformats.org/officeDocument/2006/relationships/image" Target="../media/image4.png"/><Relationship Id="rId4" Type="http://schemas.openxmlformats.org/officeDocument/2006/relationships/image" Target="../media/image14.png"/><Relationship Id="rId5" Type="http://schemas.openxmlformats.org/officeDocument/2006/relationships/image" Target="../media/image16.png"/></Relationships>
</file>

<file path=ppt/slideLayouts/_rels/slideLayout6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7.xml"/><Relationship Id="rId2" Type="http://schemas.openxmlformats.org/officeDocument/2006/relationships/image" Target="../media/image10.png"/><Relationship Id="rId3" Type="http://schemas.openxmlformats.org/officeDocument/2006/relationships/image" Target="../media/image7.png"/><Relationship Id="rId4" Type="http://schemas.openxmlformats.org/officeDocument/2006/relationships/image" Target="../media/image12.png"/><Relationship Id="rId5" Type="http://schemas.openxmlformats.org/officeDocument/2006/relationships/image" Target="../media/image4.png"/></Relationships>
</file>

<file path=ppt/slideLayouts/_rels/slideLayout6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7.xml"/><Relationship Id="rId2" Type="http://schemas.openxmlformats.org/officeDocument/2006/relationships/image" Target="../media/image7.png"/><Relationship Id="rId3" Type="http://schemas.openxmlformats.org/officeDocument/2006/relationships/image" Target="../media/image4.png"/><Relationship Id="rId4" Type="http://schemas.openxmlformats.org/officeDocument/2006/relationships/image" Target="../media/image14.png"/><Relationship Id="rId5" Type="http://schemas.openxmlformats.org/officeDocument/2006/relationships/image" Target="../media/image16.png"/></Relationships>
</file>

<file path=ppt/slideLayouts/_rels/slideLayout6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7.xml"/><Relationship Id="rId2" Type="http://schemas.openxmlformats.org/officeDocument/2006/relationships/image" Target="../media/image12.png"/><Relationship Id="rId3" Type="http://schemas.openxmlformats.org/officeDocument/2006/relationships/image" Target="../media/image4.png"/><Relationship Id="rId4" Type="http://schemas.openxmlformats.org/officeDocument/2006/relationships/image" Target="../media/image16.png"/><Relationship Id="rId5" Type="http://schemas.openxmlformats.org/officeDocument/2006/relationships/image" Target="../media/image27.png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3.jpg"/><Relationship Id="rId3" Type="http://schemas.openxmlformats.org/officeDocument/2006/relationships/image" Target="../media/image16.png"/><Relationship Id="rId4" Type="http://schemas.openxmlformats.org/officeDocument/2006/relationships/image" Target="../media/image7.png"/><Relationship Id="rId5" Type="http://schemas.openxmlformats.org/officeDocument/2006/relationships/image" Target="../media/image14.png"/><Relationship Id="rId6" Type="http://schemas.openxmlformats.org/officeDocument/2006/relationships/image" Target="../media/image4.png"/></Relationships>
</file>

<file path=ppt/slideLayouts/_rels/slideLayout7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7.xml"/><Relationship Id="rId2" Type="http://schemas.openxmlformats.org/officeDocument/2006/relationships/image" Target="../media/image12.png"/><Relationship Id="rId3" Type="http://schemas.openxmlformats.org/officeDocument/2006/relationships/image" Target="../media/image4.png"/><Relationship Id="rId4" Type="http://schemas.openxmlformats.org/officeDocument/2006/relationships/image" Target="../media/image16.png"/><Relationship Id="rId5" Type="http://schemas.openxmlformats.org/officeDocument/2006/relationships/image" Target="../media/image27.png"/></Relationships>
</file>

<file path=ppt/slideLayouts/_rels/slideLayout7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7.xml"/><Relationship Id="rId2" Type="http://schemas.openxmlformats.org/officeDocument/2006/relationships/image" Target="../media/image12.png"/><Relationship Id="rId3" Type="http://schemas.openxmlformats.org/officeDocument/2006/relationships/image" Target="../media/image4.png"/><Relationship Id="rId4" Type="http://schemas.openxmlformats.org/officeDocument/2006/relationships/image" Target="../media/image16.png"/><Relationship Id="rId5" Type="http://schemas.openxmlformats.org/officeDocument/2006/relationships/image" Target="../media/image27.png"/></Relationships>
</file>

<file path=ppt/slideLayouts/_rels/slideLayout7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7.xml"/><Relationship Id="rId2" Type="http://schemas.openxmlformats.org/officeDocument/2006/relationships/image" Target="../media/image7.png"/><Relationship Id="rId3" Type="http://schemas.openxmlformats.org/officeDocument/2006/relationships/image" Target="../media/image4.png"/><Relationship Id="rId4" Type="http://schemas.openxmlformats.org/officeDocument/2006/relationships/image" Target="../media/image14.png"/><Relationship Id="rId5" Type="http://schemas.openxmlformats.org/officeDocument/2006/relationships/image" Target="../media/image16.png"/></Relationships>
</file>

<file path=ppt/slideLayouts/_rels/slideLayout7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7.xml"/><Relationship Id="rId2" Type="http://schemas.openxmlformats.org/officeDocument/2006/relationships/image" Target="../media/image7.png"/><Relationship Id="rId3" Type="http://schemas.openxmlformats.org/officeDocument/2006/relationships/image" Target="../media/image4.png"/><Relationship Id="rId4" Type="http://schemas.openxmlformats.org/officeDocument/2006/relationships/image" Target="../media/image14.png"/><Relationship Id="rId5" Type="http://schemas.openxmlformats.org/officeDocument/2006/relationships/image" Target="../media/image16.png"/></Relationships>
</file>

<file path=ppt/slideLayouts/_rels/slideLayout7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7.xml"/><Relationship Id="rId2" Type="http://schemas.openxmlformats.org/officeDocument/2006/relationships/image" Target="../media/image12.png"/><Relationship Id="rId3" Type="http://schemas.openxmlformats.org/officeDocument/2006/relationships/image" Target="../media/image4.png"/><Relationship Id="rId4" Type="http://schemas.openxmlformats.org/officeDocument/2006/relationships/image" Target="../media/image16.png"/><Relationship Id="rId5" Type="http://schemas.openxmlformats.org/officeDocument/2006/relationships/image" Target="../media/image27.png"/></Relationships>
</file>

<file path=ppt/slideLayouts/_rels/slideLayout7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7.xml"/><Relationship Id="rId2" Type="http://schemas.openxmlformats.org/officeDocument/2006/relationships/image" Target="../media/image12.png"/><Relationship Id="rId3" Type="http://schemas.openxmlformats.org/officeDocument/2006/relationships/image" Target="../media/image4.png"/><Relationship Id="rId4" Type="http://schemas.openxmlformats.org/officeDocument/2006/relationships/image" Target="../media/image16.png"/><Relationship Id="rId5" Type="http://schemas.openxmlformats.org/officeDocument/2006/relationships/image" Target="../media/image27.png"/></Relationships>
</file>

<file path=ppt/slideLayouts/_rels/slideLayout7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8.xml"/><Relationship Id="rId2" Type="http://schemas.openxmlformats.org/officeDocument/2006/relationships/image" Target="../media/image12.png"/><Relationship Id="rId3" Type="http://schemas.openxmlformats.org/officeDocument/2006/relationships/image" Target="../media/image4.png"/><Relationship Id="rId4" Type="http://schemas.openxmlformats.org/officeDocument/2006/relationships/image" Target="../media/image16.png"/><Relationship Id="rId5" Type="http://schemas.openxmlformats.org/officeDocument/2006/relationships/image" Target="../media/image27.png"/></Relationships>
</file>

<file path=ppt/slideLayouts/_rels/slideLayout7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8.xml"/><Relationship Id="rId2" Type="http://schemas.openxmlformats.org/officeDocument/2006/relationships/image" Target="../media/image7.png"/><Relationship Id="rId3" Type="http://schemas.openxmlformats.org/officeDocument/2006/relationships/image" Target="../media/image4.png"/><Relationship Id="rId4" Type="http://schemas.openxmlformats.org/officeDocument/2006/relationships/image" Target="../media/image14.png"/><Relationship Id="rId5" Type="http://schemas.openxmlformats.org/officeDocument/2006/relationships/image" Target="../media/image16.png"/><Relationship Id="rId6" Type="http://schemas.openxmlformats.org/officeDocument/2006/relationships/image" Target="../media/image62.jpg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8.xml"/><Relationship Id="rId2" Type="http://schemas.openxmlformats.org/officeDocument/2006/relationships/image" Target="../media/image7.png"/><Relationship Id="rId3" Type="http://schemas.openxmlformats.org/officeDocument/2006/relationships/image" Target="../media/image4.png"/><Relationship Id="rId4" Type="http://schemas.openxmlformats.org/officeDocument/2006/relationships/image" Target="../media/image14.png"/><Relationship Id="rId5" Type="http://schemas.openxmlformats.org/officeDocument/2006/relationships/image" Target="../media/image16.png"/></Relationships>
</file>

<file path=ppt/slideLayouts/_rels/slideLayout8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8.xml"/><Relationship Id="rId2" Type="http://schemas.openxmlformats.org/officeDocument/2006/relationships/image" Target="../media/image7.png"/><Relationship Id="rId3" Type="http://schemas.openxmlformats.org/officeDocument/2006/relationships/image" Target="../media/image4.png"/><Relationship Id="rId4" Type="http://schemas.openxmlformats.org/officeDocument/2006/relationships/image" Target="../media/image14.png"/><Relationship Id="rId5" Type="http://schemas.openxmlformats.org/officeDocument/2006/relationships/image" Target="../media/image16.png"/></Relationships>
</file>

<file path=ppt/slideLayouts/_rels/slideLayout8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8.xml"/><Relationship Id="rId2" Type="http://schemas.openxmlformats.org/officeDocument/2006/relationships/image" Target="../media/image10.png"/><Relationship Id="rId3" Type="http://schemas.openxmlformats.org/officeDocument/2006/relationships/image" Target="../media/image7.png"/><Relationship Id="rId4" Type="http://schemas.openxmlformats.org/officeDocument/2006/relationships/image" Target="../media/image12.png"/><Relationship Id="rId5" Type="http://schemas.openxmlformats.org/officeDocument/2006/relationships/image" Target="../media/image4.png"/></Relationships>
</file>

<file path=ppt/slideLayouts/_rels/slideLayout8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8.xml"/><Relationship Id="rId2" Type="http://schemas.openxmlformats.org/officeDocument/2006/relationships/image" Target="../media/image7.png"/><Relationship Id="rId3" Type="http://schemas.openxmlformats.org/officeDocument/2006/relationships/image" Target="../media/image4.png"/><Relationship Id="rId4" Type="http://schemas.openxmlformats.org/officeDocument/2006/relationships/image" Target="../media/image14.png"/><Relationship Id="rId5" Type="http://schemas.openxmlformats.org/officeDocument/2006/relationships/image" Target="../media/image16.png"/></Relationships>
</file>

<file path=ppt/slideLayouts/_rels/slideLayout8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8.xml"/><Relationship Id="rId2" Type="http://schemas.openxmlformats.org/officeDocument/2006/relationships/image" Target="../media/image7.png"/><Relationship Id="rId3" Type="http://schemas.openxmlformats.org/officeDocument/2006/relationships/image" Target="../media/image12.png"/><Relationship Id="rId4" Type="http://schemas.openxmlformats.org/officeDocument/2006/relationships/image" Target="../media/image16.png"/><Relationship Id="rId5" Type="http://schemas.openxmlformats.org/officeDocument/2006/relationships/image" Target="../media/image35.png"/></Relationships>
</file>

<file path=ppt/slideLayouts/_rels/slideLayout8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8.xml"/><Relationship Id="rId2" Type="http://schemas.openxmlformats.org/officeDocument/2006/relationships/image" Target="../media/image12.png"/><Relationship Id="rId3" Type="http://schemas.openxmlformats.org/officeDocument/2006/relationships/image" Target="../media/image4.png"/><Relationship Id="rId4" Type="http://schemas.openxmlformats.org/officeDocument/2006/relationships/image" Target="../media/image16.png"/><Relationship Id="rId5" Type="http://schemas.openxmlformats.org/officeDocument/2006/relationships/image" Target="../media/image27.png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21.jpg"/><Relationship Id="rId3" Type="http://schemas.openxmlformats.org/officeDocument/2006/relationships/image" Target="../media/image15.png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ustom Layout">
  <p:cSld name="Custom Layout">
    <p:spTree>
      <p:nvGrpSpPr>
        <p:cNvPr id="7" name="Shape 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Google Shape;8;p30"/>
          <p:cNvSpPr txBox="1"/>
          <p:nvPr>
            <p:ph type="title"/>
          </p:nvPr>
        </p:nvSpPr>
        <p:spPr>
          <a:xfrm>
            <a:off x="0" y="-1"/>
            <a:ext cx="9160042" cy="125128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5000"/>
              <a:buFont typeface="Calibri"/>
              <a:buNone/>
              <a:defRPr b="1" i="0" sz="5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9" name="Google Shape;9;p30"/>
          <p:cNvSpPr txBox="1"/>
          <p:nvPr>
            <p:ph idx="1" type="body"/>
          </p:nvPr>
        </p:nvSpPr>
        <p:spPr>
          <a:xfrm>
            <a:off x="0" y="5764437"/>
            <a:ext cx="12192000" cy="1093563"/>
          </a:xfrm>
          <a:prstGeom prst="rect">
            <a:avLst/>
          </a:prstGeom>
          <a:noFill/>
          <a:ln>
            <a:noFill/>
          </a:ln>
        </p:spPr>
        <p:txBody>
          <a:bodyPr anchorCtr="1" anchor="ctr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4400"/>
              <a:buFont typeface="Arial"/>
              <a:buNone/>
              <a:defRPr b="1" i="0" sz="4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" name="Google Shape;10;p30"/>
          <p:cNvSpPr txBox="1"/>
          <p:nvPr>
            <p:ph idx="2" type="body"/>
          </p:nvPr>
        </p:nvSpPr>
        <p:spPr>
          <a:xfrm>
            <a:off x="0" y="1657350"/>
            <a:ext cx="12192000" cy="3524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200" spcFirstLastPara="1" rIns="91425" wrap="square" tIns="45700">
            <a:noAutofit/>
          </a:bodyPr>
          <a:lstStyle>
            <a:lvl1pPr indent="-457200" lvl="0" marL="4572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06400" lvl="2" marL="13716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81000" lvl="3" marL="18288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81000" lvl="4" marL="22860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grpSp>
        <p:nvGrpSpPr>
          <p:cNvPr id="11" name="Google Shape;11;p30"/>
          <p:cNvGrpSpPr/>
          <p:nvPr/>
        </p:nvGrpSpPr>
        <p:grpSpPr>
          <a:xfrm>
            <a:off x="-12180" y="5607273"/>
            <a:ext cx="12219900" cy="83414"/>
            <a:chOff x="-12180" y="5607273"/>
            <a:chExt cx="12219900" cy="83414"/>
          </a:xfrm>
        </p:grpSpPr>
        <p:cxnSp>
          <p:nvCxnSpPr>
            <p:cNvPr id="12" name="Google Shape;12;p30"/>
            <p:cNvCxnSpPr/>
            <p:nvPr/>
          </p:nvCxnSpPr>
          <p:spPr>
            <a:xfrm>
              <a:off x="-12180" y="5607273"/>
              <a:ext cx="12219900" cy="0"/>
            </a:xfrm>
            <a:prstGeom prst="straightConnector1">
              <a:avLst/>
            </a:prstGeom>
            <a:noFill/>
            <a:ln cap="flat" cmpd="sng" w="88900">
              <a:solidFill>
                <a:srgbClr val="006FB6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13" name="Google Shape;13;p30"/>
            <p:cNvCxnSpPr/>
            <p:nvPr/>
          </p:nvCxnSpPr>
          <p:spPr>
            <a:xfrm>
              <a:off x="-12180" y="5690687"/>
              <a:ext cx="12207600" cy="0"/>
            </a:xfrm>
            <a:prstGeom prst="straightConnector1">
              <a:avLst/>
            </a:prstGeom>
            <a:noFill/>
            <a:ln cap="flat" cmpd="sng" w="38100">
              <a:solidFill>
                <a:srgbClr val="96C93E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</p:grp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Figure out the word">
  <p:cSld name="Title, Subtitle">
    <p:spTree>
      <p:nvGrpSpPr>
        <p:cNvPr id="15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2" name="Google Shape;152;p60"/>
          <p:cNvPicPr preferRelativeResize="0"/>
          <p:nvPr/>
        </p:nvPicPr>
        <p:blipFill rotWithShape="1">
          <a:blip r:embed="rId2">
            <a:alphaModFix/>
          </a:blip>
          <a:srcRect b="15736" l="0" r="0" t="0"/>
          <a:stretch/>
        </p:blipFill>
        <p:spPr>
          <a:xfrm>
            <a:off x="22160" y="0"/>
            <a:ext cx="12191999" cy="6857995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53" name="Google Shape;153;p60"/>
          <p:cNvGrpSpPr/>
          <p:nvPr/>
        </p:nvGrpSpPr>
        <p:grpSpPr>
          <a:xfrm>
            <a:off x="0" y="5607273"/>
            <a:ext cx="12214159" cy="1252536"/>
            <a:chOff x="-33239" y="5603791"/>
            <a:chExt cx="9160619" cy="1252536"/>
          </a:xfrm>
        </p:grpSpPr>
        <p:sp>
          <p:nvSpPr>
            <p:cNvPr id="154" name="Google Shape;154;p60"/>
            <p:cNvSpPr/>
            <p:nvPr/>
          </p:nvSpPr>
          <p:spPr>
            <a:xfrm>
              <a:off x="-29914" y="5611028"/>
              <a:ext cx="9157294" cy="1245299"/>
            </a:xfrm>
            <a:prstGeom prst="rect">
              <a:avLst/>
            </a:prstGeom>
            <a:solidFill>
              <a:schemeClr val="lt1">
                <a:alpha val="80000"/>
              </a:scheme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50"/>
                <a:buFont typeface="Arial"/>
                <a:buNone/>
              </a:pPr>
              <a:r>
                <a:t/>
              </a:r>
              <a:endParaRPr b="0" i="0" sz="135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cxnSp>
          <p:nvCxnSpPr>
            <p:cNvPr id="155" name="Google Shape;155;p60"/>
            <p:cNvCxnSpPr/>
            <p:nvPr/>
          </p:nvCxnSpPr>
          <p:spPr>
            <a:xfrm>
              <a:off x="-29914" y="5603791"/>
              <a:ext cx="9143999" cy="0"/>
            </a:xfrm>
            <a:prstGeom prst="straightConnector1">
              <a:avLst/>
            </a:prstGeom>
            <a:noFill/>
            <a:ln cap="flat" cmpd="sng" w="88900">
              <a:solidFill>
                <a:srgbClr val="006FB6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156" name="Google Shape;156;p60"/>
            <p:cNvCxnSpPr/>
            <p:nvPr/>
          </p:nvCxnSpPr>
          <p:spPr>
            <a:xfrm>
              <a:off x="-33239" y="5687205"/>
              <a:ext cx="9144000" cy="0"/>
            </a:xfrm>
            <a:prstGeom prst="straightConnector1">
              <a:avLst/>
            </a:prstGeom>
            <a:noFill/>
            <a:ln cap="flat" cmpd="sng" w="38100">
              <a:solidFill>
                <a:srgbClr val="96C93E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</p:grpSp>
      <p:sp>
        <p:nvSpPr>
          <p:cNvPr id="157" name="Google Shape;157;p60"/>
          <p:cNvSpPr txBox="1"/>
          <p:nvPr>
            <p:ph type="title"/>
          </p:nvPr>
        </p:nvSpPr>
        <p:spPr>
          <a:xfrm>
            <a:off x="-8" y="5994664"/>
            <a:ext cx="9156300" cy="559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750"/>
              <a:buFont typeface="Calibri"/>
              <a:buNone/>
              <a:defRPr b="1" i="0" sz="375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id="158" name="Google Shape;158;p6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526862" y="5918379"/>
            <a:ext cx="2339648" cy="711925"/>
          </a:xfrm>
          <a:prstGeom prst="rect">
            <a:avLst/>
          </a:prstGeom>
          <a:noFill/>
          <a:ln>
            <a:noFill/>
          </a:ln>
        </p:spPr>
      </p:pic>
      <p:sp>
        <p:nvSpPr>
          <p:cNvPr id="159" name="Google Shape;159;p60"/>
          <p:cNvSpPr/>
          <p:nvPr/>
        </p:nvSpPr>
        <p:spPr>
          <a:xfrm>
            <a:off x="0" y="-38100"/>
            <a:ext cx="12223022" cy="5610904"/>
          </a:xfrm>
          <a:prstGeom prst="rect">
            <a:avLst/>
          </a:prstGeom>
          <a:solidFill>
            <a:srgbClr val="006FB6">
              <a:alpha val="31764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, Understand the story">
  <p:cSld name="Title, Subtitle_1">
    <p:spTree>
      <p:nvGrpSpPr>
        <p:cNvPr id="160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1" name="Google Shape;161;p6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9610" y="0"/>
            <a:ext cx="12152782" cy="6858001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62" name="Google Shape;162;p61"/>
          <p:cNvGrpSpPr/>
          <p:nvPr/>
        </p:nvGrpSpPr>
        <p:grpSpPr>
          <a:xfrm>
            <a:off x="1" y="5607273"/>
            <a:ext cx="12213728" cy="1252537"/>
            <a:chOff x="-33239" y="5603791"/>
            <a:chExt cx="9160525" cy="1252537"/>
          </a:xfrm>
        </p:grpSpPr>
        <p:sp>
          <p:nvSpPr>
            <p:cNvPr id="163" name="Google Shape;163;p61"/>
            <p:cNvSpPr/>
            <p:nvPr/>
          </p:nvSpPr>
          <p:spPr>
            <a:xfrm>
              <a:off x="-29914" y="5611028"/>
              <a:ext cx="9157200" cy="1245300"/>
            </a:xfrm>
            <a:prstGeom prst="rect">
              <a:avLst/>
            </a:prstGeom>
            <a:solidFill>
              <a:schemeClr val="lt1">
                <a:alpha val="80000"/>
              </a:scheme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50"/>
                <a:buFont typeface="Arial"/>
                <a:buNone/>
              </a:pPr>
              <a:r>
                <a:t/>
              </a:r>
              <a:endParaRPr b="0" i="0" sz="135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cxnSp>
          <p:nvCxnSpPr>
            <p:cNvPr id="164" name="Google Shape;164;p61"/>
            <p:cNvCxnSpPr/>
            <p:nvPr/>
          </p:nvCxnSpPr>
          <p:spPr>
            <a:xfrm>
              <a:off x="-29914" y="5603791"/>
              <a:ext cx="9144000" cy="0"/>
            </a:xfrm>
            <a:prstGeom prst="straightConnector1">
              <a:avLst/>
            </a:prstGeom>
            <a:noFill/>
            <a:ln cap="flat" cmpd="sng" w="88900">
              <a:solidFill>
                <a:srgbClr val="006FB6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165" name="Google Shape;165;p61"/>
            <p:cNvCxnSpPr/>
            <p:nvPr/>
          </p:nvCxnSpPr>
          <p:spPr>
            <a:xfrm>
              <a:off x="-33239" y="5687205"/>
              <a:ext cx="9144000" cy="0"/>
            </a:xfrm>
            <a:prstGeom prst="straightConnector1">
              <a:avLst/>
            </a:prstGeom>
            <a:noFill/>
            <a:ln cap="flat" cmpd="sng" w="38100">
              <a:solidFill>
                <a:srgbClr val="96C93E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</p:grpSp>
      <p:sp>
        <p:nvSpPr>
          <p:cNvPr id="166" name="Google Shape;166;p61"/>
          <p:cNvSpPr txBox="1"/>
          <p:nvPr>
            <p:ph type="title"/>
          </p:nvPr>
        </p:nvSpPr>
        <p:spPr>
          <a:xfrm>
            <a:off x="22142" y="5994739"/>
            <a:ext cx="9156300" cy="559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750"/>
              <a:buFont typeface="Calibri"/>
              <a:buNone/>
              <a:defRPr b="1" i="0" sz="375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id="167" name="Google Shape;167;p6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526862" y="5918379"/>
            <a:ext cx="2339650" cy="711925"/>
          </a:xfrm>
          <a:prstGeom prst="rect">
            <a:avLst/>
          </a:prstGeom>
          <a:noFill/>
          <a:ln>
            <a:noFill/>
          </a:ln>
        </p:spPr>
      </p:pic>
      <p:sp>
        <p:nvSpPr>
          <p:cNvPr id="168" name="Google Shape;168;p61"/>
          <p:cNvSpPr/>
          <p:nvPr/>
        </p:nvSpPr>
        <p:spPr>
          <a:xfrm>
            <a:off x="-15450" y="0"/>
            <a:ext cx="12222900" cy="5610900"/>
          </a:xfrm>
          <a:prstGeom prst="rect">
            <a:avLst/>
          </a:prstGeom>
          <a:solidFill>
            <a:srgbClr val="006FB6">
              <a:alpha val="32156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, sound like a storyteller">
  <p:cSld name="Title, Subtitle_2">
    <p:spTree>
      <p:nvGrpSpPr>
        <p:cNvPr id="169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0" name="Google Shape;170;p62"/>
          <p:cNvPicPr preferRelativeResize="0"/>
          <p:nvPr/>
        </p:nvPicPr>
        <p:blipFill rotWithShape="1">
          <a:blip r:embed="rId2">
            <a:alphaModFix/>
          </a:blip>
          <a:srcRect b="12168" l="0" r="0" t="3434"/>
          <a:stretch/>
        </p:blipFill>
        <p:spPr>
          <a:xfrm>
            <a:off x="0" y="0"/>
            <a:ext cx="12192000" cy="6857999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71" name="Google Shape;171;p62"/>
          <p:cNvGrpSpPr/>
          <p:nvPr/>
        </p:nvGrpSpPr>
        <p:grpSpPr>
          <a:xfrm>
            <a:off x="1" y="5607273"/>
            <a:ext cx="12213728" cy="1252537"/>
            <a:chOff x="-33239" y="5603791"/>
            <a:chExt cx="9160525" cy="1252537"/>
          </a:xfrm>
        </p:grpSpPr>
        <p:sp>
          <p:nvSpPr>
            <p:cNvPr id="172" name="Google Shape;172;p62"/>
            <p:cNvSpPr/>
            <p:nvPr/>
          </p:nvSpPr>
          <p:spPr>
            <a:xfrm>
              <a:off x="-29914" y="5611028"/>
              <a:ext cx="9157200" cy="1245300"/>
            </a:xfrm>
            <a:prstGeom prst="rect">
              <a:avLst/>
            </a:prstGeom>
            <a:solidFill>
              <a:schemeClr val="lt1">
                <a:alpha val="80000"/>
              </a:scheme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50"/>
                <a:buFont typeface="Arial"/>
                <a:buNone/>
              </a:pPr>
              <a:r>
                <a:t/>
              </a:r>
              <a:endParaRPr b="0" i="0" sz="135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cxnSp>
          <p:nvCxnSpPr>
            <p:cNvPr id="173" name="Google Shape;173;p62"/>
            <p:cNvCxnSpPr/>
            <p:nvPr/>
          </p:nvCxnSpPr>
          <p:spPr>
            <a:xfrm>
              <a:off x="-29914" y="5603791"/>
              <a:ext cx="9144000" cy="0"/>
            </a:xfrm>
            <a:prstGeom prst="straightConnector1">
              <a:avLst/>
            </a:prstGeom>
            <a:noFill/>
            <a:ln cap="flat" cmpd="sng" w="88900">
              <a:solidFill>
                <a:srgbClr val="006FB6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174" name="Google Shape;174;p62"/>
            <p:cNvCxnSpPr/>
            <p:nvPr/>
          </p:nvCxnSpPr>
          <p:spPr>
            <a:xfrm>
              <a:off x="-33239" y="5687205"/>
              <a:ext cx="9144000" cy="0"/>
            </a:xfrm>
            <a:prstGeom prst="straightConnector1">
              <a:avLst/>
            </a:prstGeom>
            <a:noFill/>
            <a:ln cap="flat" cmpd="sng" w="38100">
              <a:solidFill>
                <a:srgbClr val="96C93E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</p:grpSp>
      <p:sp>
        <p:nvSpPr>
          <p:cNvPr id="175" name="Google Shape;175;p62"/>
          <p:cNvSpPr txBox="1"/>
          <p:nvPr>
            <p:ph type="title"/>
          </p:nvPr>
        </p:nvSpPr>
        <p:spPr>
          <a:xfrm>
            <a:off x="-8" y="5994739"/>
            <a:ext cx="9156300" cy="559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750"/>
              <a:buFont typeface="Calibri"/>
              <a:buNone/>
              <a:defRPr b="1" i="0" sz="375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id="176" name="Google Shape;176;p6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526862" y="5918379"/>
            <a:ext cx="2339650" cy="711925"/>
          </a:xfrm>
          <a:prstGeom prst="rect">
            <a:avLst/>
          </a:prstGeom>
          <a:noFill/>
          <a:ln>
            <a:noFill/>
          </a:ln>
        </p:spPr>
      </p:pic>
      <p:sp>
        <p:nvSpPr>
          <p:cNvPr id="177" name="Google Shape;177;p62"/>
          <p:cNvSpPr/>
          <p:nvPr/>
        </p:nvSpPr>
        <p:spPr>
          <a:xfrm>
            <a:off x="-4600" y="0"/>
            <a:ext cx="12222900" cy="5610900"/>
          </a:xfrm>
          <a:prstGeom prst="rect">
            <a:avLst/>
          </a:prstGeom>
          <a:solidFill>
            <a:srgbClr val="006FB6">
              <a:alpha val="32156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Facilitator">
  <p:cSld name="Facilitator">
    <p:spTree>
      <p:nvGrpSpPr>
        <p:cNvPr id="178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p63"/>
          <p:cNvSpPr/>
          <p:nvPr/>
        </p:nvSpPr>
        <p:spPr>
          <a:xfrm>
            <a:off x="0" y="0"/>
            <a:ext cx="12192000" cy="1291245"/>
          </a:xfrm>
          <a:prstGeom prst="rect">
            <a:avLst/>
          </a:prstGeom>
          <a:solidFill>
            <a:srgbClr val="D7E8A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180" name="Google Shape;180;p63"/>
          <p:cNvCxnSpPr/>
          <p:nvPr/>
        </p:nvCxnSpPr>
        <p:spPr>
          <a:xfrm>
            <a:off x="0" y="1291245"/>
            <a:ext cx="12192000" cy="0"/>
          </a:xfrm>
          <a:prstGeom prst="straightConnector1">
            <a:avLst/>
          </a:prstGeom>
          <a:noFill/>
          <a:ln cap="flat" cmpd="sng" w="76200">
            <a:solidFill>
              <a:srgbClr val="96C93F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81" name="Google Shape;181;p6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9220261" y="169846"/>
            <a:ext cx="2816352" cy="856741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82" name="Google Shape;182;p63"/>
          <p:cNvCxnSpPr>
            <a:endCxn id="179" idx="2"/>
          </p:cNvCxnSpPr>
          <p:nvPr/>
        </p:nvCxnSpPr>
        <p:spPr>
          <a:xfrm>
            <a:off x="0" y="1291245"/>
            <a:ext cx="6096000" cy="0"/>
          </a:xfrm>
          <a:prstGeom prst="straightConnector1">
            <a:avLst/>
          </a:prstGeom>
          <a:noFill/>
          <a:ln cap="flat" cmpd="sng" w="76200">
            <a:solidFill>
              <a:srgbClr val="96C93F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83" name="Google Shape;183;p6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9220261" y="169846"/>
            <a:ext cx="2816352" cy="856741"/>
          </a:xfrm>
          <a:prstGeom prst="rect">
            <a:avLst/>
          </a:prstGeom>
          <a:noFill/>
          <a:ln>
            <a:noFill/>
          </a:ln>
        </p:spPr>
      </p:pic>
      <p:sp>
        <p:nvSpPr>
          <p:cNvPr id="184" name="Google Shape;184;p63"/>
          <p:cNvSpPr txBox="1"/>
          <p:nvPr>
            <p:ph type="title"/>
          </p:nvPr>
        </p:nvSpPr>
        <p:spPr>
          <a:xfrm>
            <a:off x="0" y="-1"/>
            <a:ext cx="9160042" cy="125128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85" name="Google Shape;185;p63"/>
          <p:cNvSpPr txBox="1"/>
          <p:nvPr>
            <p:ph idx="1" type="body"/>
          </p:nvPr>
        </p:nvSpPr>
        <p:spPr>
          <a:xfrm>
            <a:off x="0" y="5764437"/>
            <a:ext cx="12192000" cy="1093563"/>
          </a:xfrm>
          <a:prstGeom prst="rect">
            <a:avLst/>
          </a:prstGeom>
          <a:noFill/>
          <a:ln>
            <a:noFill/>
          </a:ln>
        </p:spPr>
        <p:txBody>
          <a:bodyPr anchorCtr="1" anchor="ctr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4400"/>
              <a:buFont typeface="Arial"/>
              <a:buNone/>
              <a:defRPr b="1" i="0" sz="4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86" name="Google Shape;186;p63"/>
          <p:cNvSpPr txBox="1"/>
          <p:nvPr>
            <p:ph idx="2" type="body"/>
          </p:nvPr>
        </p:nvSpPr>
        <p:spPr>
          <a:xfrm>
            <a:off x="0" y="1657350"/>
            <a:ext cx="12192000" cy="3524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200" spcFirstLastPara="1" rIns="91425" wrap="square" tIns="45700">
            <a:noAutofit/>
          </a:bodyPr>
          <a:lstStyle>
            <a:lvl1pPr indent="-457200" lvl="0" marL="4572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06400" lvl="2" marL="13716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81000" lvl="3" marL="18288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81000" lvl="4" marL="22860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Welcome 4 Points, Pic">
  <p:cSld name="1_Welcome 4 Points, Pic">
    <p:spTree>
      <p:nvGrpSpPr>
        <p:cNvPr id="192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p37"/>
          <p:cNvSpPr/>
          <p:nvPr>
            <p:ph idx="2" type="pic"/>
          </p:nvPr>
        </p:nvSpPr>
        <p:spPr>
          <a:xfrm>
            <a:off x="5305232" y="1853299"/>
            <a:ext cx="6578700" cy="3764100"/>
          </a:xfrm>
          <a:prstGeom prst="rect">
            <a:avLst/>
          </a:prstGeom>
          <a:noFill/>
          <a:ln cap="flat" cmpd="sng" w="19050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94" name="Google Shape;194;p37"/>
          <p:cNvSpPr txBox="1"/>
          <p:nvPr>
            <p:ph idx="1" type="body"/>
          </p:nvPr>
        </p:nvSpPr>
        <p:spPr>
          <a:xfrm>
            <a:off x="1660584" y="1489802"/>
            <a:ext cx="33939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95" name="Google Shape;195;p37"/>
          <p:cNvSpPr txBox="1"/>
          <p:nvPr>
            <p:ph idx="3" type="body"/>
          </p:nvPr>
        </p:nvSpPr>
        <p:spPr>
          <a:xfrm>
            <a:off x="1660585" y="2653440"/>
            <a:ext cx="33939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96" name="Google Shape;196;p37"/>
          <p:cNvSpPr txBox="1"/>
          <p:nvPr>
            <p:ph idx="4" type="body"/>
          </p:nvPr>
        </p:nvSpPr>
        <p:spPr>
          <a:xfrm>
            <a:off x="1660584" y="3817079"/>
            <a:ext cx="33939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97" name="Google Shape;197;p37"/>
          <p:cNvSpPr txBox="1"/>
          <p:nvPr>
            <p:ph type="ctrTitle"/>
          </p:nvPr>
        </p:nvSpPr>
        <p:spPr>
          <a:xfrm>
            <a:off x="0" y="0"/>
            <a:ext cx="12192000" cy="119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98" name="Google Shape;198;p37"/>
          <p:cNvSpPr txBox="1"/>
          <p:nvPr>
            <p:ph idx="5" type="body"/>
          </p:nvPr>
        </p:nvSpPr>
        <p:spPr>
          <a:xfrm>
            <a:off x="1660584" y="4992079"/>
            <a:ext cx="36324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pic>
        <p:nvPicPr>
          <p:cNvPr id="199" name="Google Shape;199;p3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31" cy="49398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00" name="Google Shape;200;p37"/>
          <p:cNvCxnSpPr/>
          <p:nvPr/>
        </p:nvCxnSpPr>
        <p:spPr>
          <a:xfrm>
            <a:off x="-30396" y="6567434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201" name="Google Shape;201;p37"/>
          <p:cNvCxnSpPr/>
          <p:nvPr/>
        </p:nvCxnSpPr>
        <p:spPr>
          <a:xfrm>
            <a:off x="2289544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202" name="Google Shape;202;p37"/>
          <p:cNvCxnSpPr/>
          <p:nvPr/>
        </p:nvCxnSpPr>
        <p:spPr>
          <a:xfrm>
            <a:off x="492554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203" name="Google Shape;203;p37"/>
          <p:cNvCxnSpPr/>
          <p:nvPr/>
        </p:nvCxnSpPr>
        <p:spPr>
          <a:xfrm>
            <a:off x="762099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204" name="Google Shape;204;p37"/>
          <p:cNvCxnSpPr/>
          <p:nvPr/>
        </p:nvCxnSpPr>
        <p:spPr>
          <a:xfrm>
            <a:off x="10120153" y="6584021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205" name="Google Shape;205;p3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206" name="Google Shape;206;p3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582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207" name="Google Shape;207;p37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9812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sp>
        <p:nvSpPr>
          <p:cNvPr id="208" name="Google Shape;208;p37"/>
          <p:cNvSpPr txBox="1"/>
          <p:nvPr>
            <p:ph idx="6" type="body"/>
          </p:nvPr>
        </p:nvSpPr>
        <p:spPr>
          <a:xfrm>
            <a:off x="691245" y="1502511"/>
            <a:ext cx="576000" cy="914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09" name="Google Shape;209;p37"/>
          <p:cNvSpPr txBox="1"/>
          <p:nvPr>
            <p:ph idx="7" type="body"/>
          </p:nvPr>
        </p:nvSpPr>
        <p:spPr>
          <a:xfrm>
            <a:off x="693292" y="2822770"/>
            <a:ext cx="759000" cy="713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10" name="Google Shape;210;p37"/>
          <p:cNvSpPr txBox="1"/>
          <p:nvPr>
            <p:ph idx="8" type="body"/>
          </p:nvPr>
        </p:nvSpPr>
        <p:spPr>
          <a:xfrm>
            <a:off x="691246" y="3939833"/>
            <a:ext cx="795600" cy="713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11" name="Google Shape;211;p37"/>
          <p:cNvSpPr txBox="1"/>
          <p:nvPr>
            <p:ph idx="9" type="body"/>
          </p:nvPr>
        </p:nvSpPr>
        <p:spPr>
          <a:xfrm>
            <a:off x="691245" y="5162747"/>
            <a:ext cx="658500" cy="763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Title, Pic">
  <p:cSld name="1_Title, Pic">
    <p:spTree>
      <p:nvGrpSpPr>
        <p:cNvPr id="212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p43"/>
          <p:cNvSpPr txBox="1"/>
          <p:nvPr>
            <p:ph type="ctrTitle"/>
          </p:nvPr>
        </p:nvSpPr>
        <p:spPr>
          <a:xfrm>
            <a:off x="0" y="0"/>
            <a:ext cx="12192000" cy="119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id="214" name="Google Shape;214;p4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31" cy="49398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15" name="Google Shape;215;p43"/>
          <p:cNvCxnSpPr/>
          <p:nvPr/>
        </p:nvCxnSpPr>
        <p:spPr>
          <a:xfrm>
            <a:off x="-46438" y="6567434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216" name="Google Shape;216;p43"/>
          <p:cNvCxnSpPr/>
          <p:nvPr/>
        </p:nvCxnSpPr>
        <p:spPr>
          <a:xfrm>
            <a:off x="2289544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217" name="Google Shape;217;p43"/>
          <p:cNvCxnSpPr/>
          <p:nvPr/>
        </p:nvCxnSpPr>
        <p:spPr>
          <a:xfrm>
            <a:off x="492554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218" name="Google Shape;218;p43"/>
          <p:cNvCxnSpPr/>
          <p:nvPr/>
        </p:nvCxnSpPr>
        <p:spPr>
          <a:xfrm>
            <a:off x="762099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219" name="Google Shape;219;p43"/>
          <p:cNvCxnSpPr/>
          <p:nvPr/>
        </p:nvCxnSpPr>
        <p:spPr>
          <a:xfrm>
            <a:off x="10120153" y="6584021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220" name="Google Shape;220;p4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221" name="Google Shape;221;p4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582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222" name="Google Shape;222;p43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9812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sp>
        <p:nvSpPr>
          <p:cNvPr id="223" name="Google Shape;223;p43"/>
          <p:cNvSpPr txBox="1"/>
          <p:nvPr>
            <p:ph idx="1" type="body"/>
          </p:nvPr>
        </p:nvSpPr>
        <p:spPr>
          <a:xfrm>
            <a:off x="6303981" y="1659612"/>
            <a:ext cx="5353500" cy="1193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318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b="0" i="1" sz="2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24" name="Google Shape;224;p43"/>
          <p:cNvSpPr txBox="1"/>
          <p:nvPr>
            <p:ph idx="2" type="body"/>
          </p:nvPr>
        </p:nvSpPr>
        <p:spPr>
          <a:xfrm>
            <a:off x="6303981" y="4001457"/>
            <a:ext cx="5353500" cy="155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318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pic>
        <p:nvPicPr>
          <p:cNvPr descr="A picture containing person, indoor&#10;&#10;Description automatically generated" id="225" name="Google Shape;225;p43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671712" y="1659612"/>
            <a:ext cx="4253838" cy="4198987"/>
          </a:xfrm>
          <a:prstGeom prst="rect">
            <a:avLst/>
          </a:prstGeom>
          <a:noFill/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</p:pic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4_2 Content boxes">
  <p:cSld name="4_2 Content boxes">
    <p:spTree>
      <p:nvGrpSpPr>
        <p:cNvPr id="226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7" name="Google Shape;227;p5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29" cy="49398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28" name="Google Shape;228;p57"/>
          <p:cNvCxnSpPr/>
          <p:nvPr/>
        </p:nvCxnSpPr>
        <p:spPr>
          <a:xfrm>
            <a:off x="-30396" y="6567434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229" name="Google Shape;229;p57"/>
          <p:cNvCxnSpPr/>
          <p:nvPr/>
        </p:nvCxnSpPr>
        <p:spPr>
          <a:xfrm>
            <a:off x="762099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230" name="Google Shape;230;p57"/>
          <p:cNvCxnSpPr/>
          <p:nvPr/>
        </p:nvCxnSpPr>
        <p:spPr>
          <a:xfrm>
            <a:off x="10120153" y="6584021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231" name="Google Shape;231;p5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8" cy="536174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32" name="Google Shape;232;p57"/>
          <p:cNvCxnSpPr/>
          <p:nvPr/>
        </p:nvCxnSpPr>
        <p:spPr>
          <a:xfrm>
            <a:off x="2289544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233" name="Google Shape;233;p57"/>
          <p:cNvCxnSpPr/>
          <p:nvPr/>
        </p:nvCxnSpPr>
        <p:spPr>
          <a:xfrm>
            <a:off x="492554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234" name="Google Shape;234;p5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582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235" name="Google Shape;235;p57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9812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sp>
        <p:nvSpPr>
          <p:cNvPr id="236" name="Google Shape;236;p57"/>
          <p:cNvSpPr txBox="1"/>
          <p:nvPr>
            <p:ph type="ctrTitle"/>
          </p:nvPr>
        </p:nvSpPr>
        <p:spPr>
          <a:xfrm>
            <a:off x="0" y="0"/>
            <a:ext cx="12192000" cy="119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37" name="Google Shape;237;p57"/>
          <p:cNvSpPr txBox="1"/>
          <p:nvPr>
            <p:ph idx="1" type="body"/>
          </p:nvPr>
        </p:nvSpPr>
        <p:spPr>
          <a:xfrm>
            <a:off x="1185028" y="1692275"/>
            <a:ext cx="4830900" cy="4067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572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064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810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38" name="Google Shape;238;p57"/>
          <p:cNvSpPr txBox="1"/>
          <p:nvPr>
            <p:ph idx="2" type="body"/>
          </p:nvPr>
        </p:nvSpPr>
        <p:spPr>
          <a:xfrm>
            <a:off x="6250420" y="1692275"/>
            <a:ext cx="4756500" cy="4100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572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064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810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 1">
  <p:cSld name="1_Title and Content_1">
    <p:spTree>
      <p:nvGrpSpPr>
        <p:cNvPr id="239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p106"/>
          <p:cNvSpPr txBox="1"/>
          <p:nvPr>
            <p:ph idx="1" type="body"/>
          </p:nvPr>
        </p:nvSpPr>
        <p:spPr>
          <a:xfrm>
            <a:off x="994808" y="1334491"/>
            <a:ext cx="2514600" cy="1828800"/>
          </a:xfrm>
          <a:prstGeom prst="rect">
            <a:avLst/>
          </a:prstGeom>
          <a:noFill/>
          <a:ln>
            <a:noFill/>
          </a:ln>
        </p:spPr>
        <p:txBody>
          <a:bodyPr anchorCtr="1" anchor="t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41" name="Google Shape;241;p106"/>
          <p:cNvSpPr txBox="1"/>
          <p:nvPr>
            <p:ph idx="2" type="body"/>
          </p:nvPr>
        </p:nvSpPr>
        <p:spPr>
          <a:xfrm>
            <a:off x="9143260" y="3943617"/>
            <a:ext cx="2514600" cy="1828800"/>
          </a:xfrm>
          <a:prstGeom prst="rect">
            <a:avLst/>
          </a:prstGeom>
          <a:noFill/>
          <a:ln>
            <a:noFill/>
          </a:ln>
        </p:spPr>
        <p:txBody>
          <a:bodyPr anchorCtr="1" anchor="t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42" name="Google Shape;242;p106"/>
          <p:cNvSpPr txBox="1"/>
          <p:nvPr>
            <p:ph idx="3" type="body"/>
          </p:nvPr>
        </p:nvSpPr>
        <p:spPr>
          <a:xfrm>
            <a:off x="4458284" y="2860693"/>
            <a:ext cx="2514600" cy="18288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1" anchor="t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43" name="Google Shape;243;p106"/>
          <p:cNvSpPr txBox="1"/>
          <p:nvPr>
            <p:ph type="ctrTitle"/>
          </p:nvPr>
        </p:nvSpPr>
        <p:spPr>
          <a:xfrm>
            <a:off x="0" y="32084"/>
            <a:ext cx="12192000" cy="119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id="244" name="Google Shape;244;p10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31" cy="49398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45" name="Google Shape;245;p106"/>
          <p:cNvCxnSpPr/>
          <p:nvPr/>
        </p:nvCxnSpPr>
        <p:spPr>
          <a:xfrm>
            <a:off x="-30396" y="6567434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246" name="Google Shape;246;p106"/>
          <p:cNvCxnSpPr/>
          <p:nvPr/>
        </p:nvCxnSpPr>
        <p:spPr>
          <a:xfrm>
            <a:off x="2289544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247" name="Google Shape;247;p106"/>
          <p:cNvCxnSpPr/>
          <p:nvPr/>
        </p:nvCxnSpPr>
        <p:spPr>
          <a:xfrm>
            <a:off x="492554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248" name="Google Shape;248;p106"/>
          <p:cNvCxnSpPr/>
          <p:nvPr/>
        </p:nvCxnSpPr>
        <p:spPr>
          <a:xfrm>
            <a:off x="762099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249" name="Google Shape;249;p106"/>
          <p:cNvCxnSpPr/>
          <p:nvPr/>
        </p:nvCxnSpPr>
        <p:spPr>
          <a:xfrm>
            <a:off x="10120153" y="6584021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250" name="Google Shape;250;p10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251" name="Google Shape;251;p10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582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252" name="Google Shape;252;p106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9812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sp>
        <p:nvSpPr>
          <p:cNvPr id="253" name="Google Shape;253;p106"/>
          <p:cNvSpPr txBox="1"/>
          <p:nvPr>
            <p:ph idx="4" type="body"/>
          </p:nvPr>
        </p:nvSpPr>
        <p:spPr>
          <a:xfrm>
            <a:off x="994808" y="4100916"/>
            <a:ext cx="2514600" cy="1828800"/>
          </a:xfrm>
          <a:prstGeom prst="rect">
            <a:avLst/>
          </a:prstGeom>
          <a:noFill/>
          <a:ln>
            <a:noFill/>
          </a:ln>
        </p:spPr>
        <p:txBody>
          <a:bodyPr anchorCtr="1" anchor="t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54" name="Google Shape;254;p106"/>
          <p:cNvSpPr txBox="1"/>
          <p:nvPr>
            <p:ph idx="5" type="body"/>
          </p:nvPr>
        </p:nvSpPr>
        <p:spPr>
          <a:xfrm>
            <a:off x="9143260" y="1408017"/>
            <a:ext cx="2514600" cy="1828800"/>
          </a:xfrm>
          <a:prstGeom prst="rect">
            <a:avLst/>
          </a:prstGeom>
          <a:noFill/>
          <a:ln>
            <a:noFill/>
          </a:ln>
        </p:spPr>
        <p:txBody>
          <a:bodyPr anchorCtr="1" anchor="t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pic>
        <p:nvPicPr>
          <p:cNvPr id="255" name="Google Shape;255;p106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3265450" y="1494950"/>
            <a:ext cx="5661102" cy="47433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 Reading tip_2 Content boxes">
  <p:cSld name="2 Reading tip_2 Content boxes">
    <p:spTree>
      <p:nvGrpSpPr>
        <p:cNvPr id="256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Google Shape;257;p107"/>
          <p:cNvSpPr txBox="1"/>
          <p:nvPr>
            <p:ph type="ctrTitle"/>
          </p:nvPr>
        </p:nvSpPr>
        <p:spPr>
          <a:xfrm>
            <a:off x="0" y="0"/>
            <a:ext cx="12192000" cy="119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58" name="Google Shape;258;p107"/>
          <p:cNvSpPr txBox="1"/>
          <p:nvPr>
            <p:ph idx="1" type="body"/>
          </p:nvPr>
        </p:nvSpPr>
        <p:spPr>
          <a:xfrm>
            <a:off x="1185028" y="1692275"/>
            <a:ext cx="4830900" cy="4067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572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064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810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59" name="Google Shape;259;p107"/>
          <p:cNvSpPr txBox="1"/>
          <p:nvPr>
            <p:ph idx="2" type="body"/>
          </p:nvPr>
        </p:nvSpPr>
        <p:spPr>
          <a:xfrm>
            <a:off x="6250420" y="1692275"/>
            <a:ext cx="4756500" cy="4100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4572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064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810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pic>
        <p:nvPicPr>
          <p:cNvPr id="260" name="Google Shape;260;p10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29" cy="49398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61" name="Google Shape;261;p107"/>
          <p:cNvCxnSpPr/>
          <p:nvPr/>
        </p:nvCxnSpPr>
        <p:spPr>
          <a:xfrm>
            <a:off x="-30396" y="6567434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262" name="Google Shape;262;p107"/>
          <p:cNvCxnSpPr/>
          <p:nvPr/>
        </p:nvCxnSpPr>
        <p:spPr>
          <a:xfrm>
            <a:off x="2289544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263" name="Google Shape;263;p107"/>
          <p:cNvCxnSpPr/>
          <p:nvPr/>
        </p:nvCxnSpPr>
        <p:spPr>
          <a:xfrm>
            <a:off x="492554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264" name="Google Shape;264;p107"/>
          <p:cNvCxnSpPr/>
          <p:nvPr/>
        </p:nvCxnSpPr>
        <p:spPr>
          <a:xfrm>
            <a:off x="762099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265" name="Google Shape;265;p107"/>
          <p:cNvCxnSpPr/>
          <p:nvPr/>
        </p:nvCxnSpPr>
        <p:spPr>
          <a:xfrm>
            <a:off x="10120153" y="6584021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266" name="Google Shape;266;p10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267" name="Google Shape;267;p10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58273" y="6324412"/>
            <a:ext cx="529889" cy="49795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268" name="Google Shape;268;p107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9812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_Title, 3 points,content box">
  <p:cSld name="4_Title, 3 points,content box">
    <p:spTree>
      <p:nvGrpSpPr>
        <p:cNvPr id="269" name="Shape 2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0" name="Google Shape;270;p10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29" cy="49398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71" name="Google Shape;271;p108"/>
          <p:cNvCxnSpPr/>
          <p:nvPr/>
        </p:nvCxnSpPr>
        <p:spPr>
          <a:xfrm>
            <a:off x="-30396" y="6567434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272" name="Google Shape;272;p108"/>
          <p:cNvCxnSpPr/>
          <p:nvPr/>
        </p:nvCxnSpPr>
        <p:spPr>
          <a:xfrm>
            <a:off x="762099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273" name="Google Shape;273;p108"/>
          <p:cNvCxnSpPr/>
          <p:nvPr/>
        </p:nvCxnSpPr>
        <p:spPr>
          <a:xfrm>
            <a:off x="10120153" y="6584021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274" name="Google Shape;274;p10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275" name="Google Shape;275;p10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981274" y="6196177"/>
            <a:ext cx="687747" cy="615552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76" name="Google Shape;276;p108"/>
          <p:cNvCxnSpPr/>
          <p:nvPr/>
        </p:nvCxnSpPr>
        <p:spPr>
          <a:xfrm>
            <a:off x="2289544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277" name="Google Shape;277;p108"/>
          <p:cNvCxnSpPr/>
          <p:nvPr/>
        </p:nvCxnSpPr>
        <p:spPr>
          <a:xfrm>
            <a:off x="492554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278" name="Google Shape;278;p108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4582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sp>
        <p:nvSpPr>
          <p:cNvPr id="279" name="Google Shape;279;p108"/>
          <p:cNvSpPr txBox="1"/>
          <p:nvPr>
            <p:ph type="ctrTitle"/>
          </p:nvPr>
        </p:nvSpPr>
        <p:spPr>
          <a:xfrm>
            <a:off x="0" y="0"/>
            <a:ext cx="12192000" cy="119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80" name="Google Shape;280;p108"/>
          <p:cNvSpPr txBox="1"/>
          <p:nvPr>
            <p:ph idx="1" type="body"/>
          </p:nvPr>
        </p:nvSpPr>
        <p:spPr>
          <a:xfrm>
            <a:off x="1639564" y="1374414"/>
            <a:ext cx="33939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81" name="Google Shape;281;p108"/>
          <p:cNvSpPr txBox="1"/>
          <p:nvPr>
            <p:ph idx="2" type="body"/>
          </p:nvPr>
        </p:nvSpPr>
        <p:spPr>
          <a:xfrm>
            <a:off x="1627989" y="2592249"/>
            <a:ext cx="33939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82" name="Google Shape;282;p108"/>
          <p:cNvSpPr txBox="1"/>
          <p:nvPr>
            <p:ph idx="3" type="body"/>
          </p:nvPr>
        </p:nvSpPr>
        <p:spPr>
          <a:xfrm>
            <a:off x="1655384" y="3809178"/>
            <a:ext cx="33939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83" name="Google Shape;283;p108"/>
          <p:cNvSpPr txBox="1"/>
          <p:nvPr>
            <p:ph idx="4" type="body"/>
          </p:nvPr>
        </p:nvSpPr>
        <p:spPr>
          <a:xfrm>
            <a:off x="698497" y="1377337"/>
            <a:ext cx="8472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84" name="Google Shape;284;p108"/>
          <p:cNvSpPr txBox="1"/>
          <p:nvPr>
            <p:ph idx="5" type="body"/>
          </p:nvPr>
        </p:nvSpPr>
        <p:spPr>
          <a:xfrm>
            <a:off x="698497" y="3809178"/>
            <a:ext cx="8472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85" name="Google Shape;285;p108"/>
          <p:cNvSpPr txBox="1"/>
          <p:nvPr>
            <p:ph idx="6" type="body"/>
          </p:nvPr>
        </p:nvSpPr>
        <p:spPr>
          <a:xfrm>
            <a:off x="1627989" y="5024978"/>
            <a:ext cx="33939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86" name="Google Shape;286;p108"/>
          <p:cNvSpPr txBox="1"/>
          <p:nvPr>
            <p:ph idx="7" type="body"/>
          </p:nvPr>
        </p:nvSpPr>
        <p:spPr>
          <a:xfrm>
            <a:off x="698497" y="2592249"/>
            <a:ext cx="8472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87" name="Google Shape;287;p108"/>
          <p:cNvSpPr txBox="1"/>
          <p:nvPr>
            <p:ph idx="8" type="body"/>
          </p:nvPr>
        </p:nvSpPr>
        <p:spPr>
          <a:xfrm>
            <a:off x="698497" y="5027421"/>
            <a:ext cx="8472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88" name="Google Shape;288;p108"/>
          <p:cNvSpPr/>
          <p:nvPr>
            <p:ph idx="9" type="pic"/>
          </p:nvPr>
        </p:nvSpPr>
        <p:spPr>
          <a:xfrm>
            <a:off x="7967502" y="1420398"/>
            <a:ext cx="3962100" cy="3122700"/>
          </a:xfrm>
          <a:prstGeom prst="rect">
            <a:avLst/>
          </a:prstGeom>
          <a:noFill/>
          <a:ln>
            <a:noFill/>
          </a:ln>
        </p:spPr>
      </p:sp>
      <p:sp>
        <p:nvSpPr>
          <p:cNvPr id="289" name="Google Shape;289;p108"/>
          <p:cNvSpPr txBox="1"/>
          <p:nvPr>
            <p:ph idx="13" type="body"/>
          </p:nvPr>
        </p:nvSpPr>
        <p:spPr>
          <a:xfrm>
            <a:off x="6381858" y="5027422"/>
            <a:ext cx="5547900" cy="1053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None/>
              <a:defRPr b="0" i="0" sz="3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44500" lvl="1" marL="91440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Char char="•"/>
              <a:defRPr b="0" i="0" sz="3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44500" lvl="2" marL="137160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Char char="•"/>
              <a:defRPr b="0" i="0" sz="3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44500" lvl="3" marL="182880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Char char="•"/>
              <a:defRPr b="0" i="0" sz="3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44500" lvl="4" marL="228600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Char char="•"/>
              <a:defRPr b="0" i="0" sz="3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pic>
        <p:nvPicPr>
          <p:cNvPr id="290" name="Google Shape;290;p108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5314535" y="4975017"/>
            <a:ext cx="982993" cy="1105644"/>
          </a:xfrm>
          <a:prstGeom prst="rect">
            <a:avLst/>
          </a:prstGeom>
          <a:noFill/>
          <a:ln>
            <a:noFill/>
          </a:ln>
        </p:spPr>
      </p:pic>
      <p:sp>
        <p:nvSpPr>
          <p:cNvPr id="291" name="Google Shape;291;p108"/>
          <p:cNvSpPr txBox="1"/>
          <p:nvPr>
            <p:ph idx="14" type="body"/>
          </p:nvPr>
        </p:nvSpPr>
        <p:spPr>
          <a:xfrm>
            <a:off x="5534775" y="1420400"/>
            <a:ext cx="2335500" cy="1947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None/>
              <a:defRPr b="0" i="0" sz="3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44500" lvl="1" marL="91440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Char char="•"/>
              <a:defRPr b="0" i="0" sz="3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44500" lvl="2" marL="137160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Char char="•"/>
              <a:defRPr b="0" i="0" sz="3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44500" lvl="3" marL="182880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Char char="•"/>
              <a:defRPr b="0" i="0" sz="3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44500" lvl="4" marL="228600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Char char="•"/>
              <a:defRPr b="0" i="0" sz="3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_Custom Layout">
  <p:cSld name="3_Custom Layout">
    <p:spTree>
      <p:nvGrpSpPr>
        <p:cNvPr id="18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32"/>
          <p:cNvSpPr/>
          <p:nvPr>
            <p:ph idx="2" type="pic"/>
          </p:nvPr>
        </p:nvSpPr>
        <p:spPr>
          <a:xfrm>
            <a:off x="5292892" y="1502510"/>
            <a:ext cx="6578700" cy="4545300"/>
          </a:xfrm>
          <a:prstGeom prst="rect">
            <a:avLst/>
          </a:prstGeom>
          <a:noFill/>
          <a:ln cap="flat" cmpd="sng" w="19050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0" name="Google Shape;20;p32"/>
          <p:cNvSpPr txBox="1"/>
          <p:nvPr>
            <p:ph idx="1" type="body"/>
          </p:nvPr>
        </p:nvSpPr>
        <p:spPr>
          <a:xfrm>
            <a:off x="1660584" y="1489802"/>
            <a:ext cx="33939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1" name="Google Shape;21;p32"/>
          <p:cNvSpPr txBox="1"/>
          <p:nvPr>
            <p:ph idx="3" type="body"/>
          </p:nvPr>
        </p:nvSpPr>
        <p:spPr>
          <a:xfrm>
            <a:off x="1660584" y="3817079"/>
            <a:ext cx="33939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2" name="Google Shape;22;p32"/>
          <p:cNvSpPr txBox="1"/>
          <p:nvPr>
            <p:ph type="ctrTitle"/>
          </p:nvPr>
        </p:nvSpPr>
        <p:spPr>
          <a:xfrm>
            <a:off x="0" y="0"/>
            <a:ext cx="12192000" cy="119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3" name="Google Shape;23;p32"/>
          <p:cNvSpPr txBox="1"/>
          <p:nvPr>
            <p:ph idx="4" type="body"/>
          </p:nvPr>
        </p:nvSpPr>
        <p:spPr>
          <a:xfrm>
            <a:off x="1660584" y="4992079"/>
            <a:ext cx="36324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pic>
        <p:nvPicPr>
          <p:cNvPr id="24" name="Google Shape;24;p3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31" cy="49398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5" name="Google Shape;25;p32"/>
          <p:cNvCxnSpPr/>
          <p:nvPr/>
        </p:nvCxnSpPr>
        <p:spPr>
          <a:xfrm>
            <a:off x="-30396" y="6567434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26" name="Google Shape;26;p32"/>
          <p:cNvCxnSpPr/>
          <p:nvPr/>
        </p:nvCxnSpPr>
        <p:spPr>
          <a:xfrm>
            <a:off x="2289544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27" name="Google Shape;27;p32"/>
          <p:cNvCxnSpPr/>
          <p:nvPr/>
        </p:nvCxnSpPr>
        <p:spPr>
          <a:xfrm>
            <a:off x="492554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28" name="Google Shape;28;p32"/>
          <p:cNvCxnSpPr/>
          <p:nvPr/>
        </p:nvCxnSpPr>
        <p:spPr>
          <a:xfrm>
            <a:off x="762099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29" name="Google Shape;29;p32"/>
          <p:cNvCxnSpPr/>
          <p:nvPr/>
        </p:nvCxnSpPr>
        <p:spPr>
          <a:xfrm>
            <a:off x="10120153" y="6584021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30" name="Google Shape;30;p3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31" name="Google Shape;31;p3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582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32" name="Google Shape;32;p32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9812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33" name="Google Shape;33;p32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544196" y="1666754"/>
            <a:ext cx="768146" cy="762970"/>
          </a:xfrm>
          <a:prstGeom prst="rect">
            <a:avLst/>
          </a:prstGeom>
          <a:noFill/>
          <a:ln>
            <a:noFill/>
          </a:ln>
        </p:spPr>
      </p:pic>
      <p:pic>
        <p:nvPicPr>
          <p:cNvPr id="34" name="Google Shape;34;p32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511220" y="3130840"/>
            <a:ext cx="834098" cy="884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5" name="Google Shape;35;p32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511220" y="4872764"/>
            <a:ext cx="834098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>
  <p:cSld name="1_Title and Content">
    <p:spTree>
      <p:nvGrpSpPr>
        <p:cNvPr id="292" name="Shape 2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" name="Google Shape;293;p109"/>
          <p:cNvSpPr txBox="1"/>
          <p:nvPr>
            <p:ph idx="1" type="body"/>
          </p:nvPr>
        </p:nvSpPr>
        <p:spPr>
          <a:xfrm>
            <a:off x="459596" y="3948916"/>
            <a:ext cx="2514600" cy="1828800"/>
          </a:xfrm>
          <a:prstGeom prst="rect">
            <a:avLst/>
          </a:prstGeom>
          <a:noFill/>
          <a:ln>
            <a:noFill/>
          </a:ln>
        </p:spPr>
        <p:txBody>
          <a:bodyPr anchorCtr="1" anchor="t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94" name="Google Shape;294;p109"/>
          <p:cNvSpPr txBox="1"/>
          <p:nvPr>
            <p:ph idx="2" type="body"/>
          </p:nvPr>
        </p:nvSpPr>
        <p:spPr>
          <a:xfrm>
            <a:off x="6201972" y="3943617"/>
            <a:ext cx="2514600" cy="1828800"/>
          </a:xfrm>
          <a:prstGeom prst="rect">
            <a:avLst/>
          </a:prstGeom>
          <a:noFill/>
          <a:ln>
            <a:noFill/>
          </a:ln>
        </p:spPr>
        <p:txBody>
          <a:bodyPr anchorCtr="1" anchor="t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95" name="Google Shape;295;p109"/>
          <p:cNvSpPr txBox="1"/>
          <p:nvPr>
            <p:ph idx="3" type="body"/>
          </p:nvPr>
        </p:nvSpPr>
        <p:spPr>
          <a:xfrm>
            <a:off x="9073160" y="3943617"/>
            <a:ext cx="2514600" cy="1828800"/>
          </a:xfrm>
          <a:prstGeom prst="rect">
            <a:avLst/>
          </a:prstGeom>
          <a:noFill/>
          <a:ln>
            <a:noFill/>
          </a:ln>
        </p:spPr>
        <p:txBody>
          <a:bodyPr anchorCtr="1" anchor="t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96" name="Google Shape;296;p109"/>
          <p:cNvSpPr txBox="1"/>
          <p:nvPr>
            <p:ph idx="4" type="body"/>
          </p:nvPr>
        </p:nvSpPr>
        <p:spPr>
          <a:xfrm>
            <a:off x="3330784" y="3950205"/>
            <a:ext cx="2514600" cy="1828800"/>
          </a:xfrm>
          <a:prstGeom prst="rect">
            <a:avLst/>
          </a:prstGeom>
          <a:noFill/>
          <a:ln>
            <a:noFill/>
          </a:ln>
        </p:spPr>
        <p:txBody>
          <a:bodyPr anchorCtr="1" anchor="t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97" name="Google Shape;297;p109"/>
          <p:cNvSpPr txBox="1"/>
          <p:nvPr>
            <p:ph idx="5" type="body"/>
          </p:nvPr>
        </p:nvSpPr>
        <p:spPr>
          <a:xfrm>
            <a:off x="651620" y="1700202"/>
            <a:ext cx="2130600" cy="2130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1" i="0" sz="4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98" name="Google Shape;298;p109"/>
          <p:cNvSpPr txBox="1"/>
          <p:nvPr>
            <p:ph idx="6" type="body"/>
          </p:nvPr>
        </p:nvSpPr>
        <p:spPr>
          <a:xfrm>
            <a:off x="3479964" y="1854357"/>
            <a:ext cx="2487300" cy="1975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1" i="0" sz="4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99" name="Google Shape;299;p109"/>
          <p:cNvSpPr txBox="1"/>
          <p:nvPr>
            <p:ph idx="7" type="body"/>
          </p:nvPr>
        </p:nvSpPr>
        <p:spPr>
          <a:xfrm>
            <a:off x="6416856" y="1861619"/>
            <a:ext cx="2084700" cy="1975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1" i="0" sz="4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00" name="Google Shape;300;p109"/>
          <p:cNvSpPr txBox="1"/>
          <p:nvPr>
            <p:ph idx="8" type="body"/>
          </p:nvPr>
        </p:nvSpPr>
        <p:spPr>
          <a:xfrm>
            <a:off x="9355776" y="1852559"/>
            <a:ext cx="2084700" cy="1975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1" i="0" sz="4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01" name="Google Shape;301;p109"/>
          <p:cNvSpPr txBox="1"/>
          <p:nvPr>
            <p:ph type="ctrTitle"/>
          </p:nvPr>
        </p:nvSpPr>
        <p:spPr>
          <a:xfrm>
            <a:off x="0" y="32084"/>
            <a:ext cx="12192000" cy="119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id="302" name="Google Shape;302;p10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31" cy="49398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303" name="Google Shape;303;p109"/>
          <p:cNvCxnSpPr/>
          <p:nvPr/>
        </p:nvCxnSpPr>
        <p:spPr>
          <a:xfrm>
            <a:off x="-30396" y="6567434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304" name="Google Shape;304;p109"/>
          <p:cNvCxnSpPr/>
          <p:nvPr/>
        </p:nvCxnSpPr>
        <p:spPr>
          <a:xfrm>
            <a:off x="2289544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305" name="Google Shape;305;p109"/>
          <p:cNvCxnSpPr/>
          <p:nvPr/>
        </p:nvCxnSpPr>
        <p:spPr>
          <a:xfrm>
            <a:off x="492554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306" name="Google Shape;306;p109"/>
          <p:cNvCxnSpPr/>
          <p:nvPr/>
        </p:nvCxnSpPr>
        <p:spPr>
          <a:xfrm>
            <a:off x="762099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307" name="Google Shape;307;p109"/>
          <p:cNvCxnSpPr/>
          <p:nvPr/>
        </p:nvCxnSpPr>
        <p:spPr>
          <a:xfrm>
            <a:off x="10120153" y="6584021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308" name="Google Shape;308;p10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309" name="Google Shape;309;p10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582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310" name="Google Shape;310;p109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9812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Welcome 4 Points, Pic">
  <p:cSld name="1_Welcome 4 Points, Pic 2">
    <p:spTree>
      <p:nvGrpSpPr>
        <p:cNvPr id="311" name="Shape 3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2" name="Google Shape;312;p110"/>
          <p:cNvSpPr/>
          <p:nvPr>
            <p:ph idx="2" type="pic"/>
          </p:nvPr>
        </p:nvSpPr>
        <p:spPr>
          <a:xfrm>
            <a:off x="5292892" y="1502510"/>
            <a:ext cx="6578700" cy="4545300"/>
          </a:xfrm>
          <a:prstGeom prst="rect">
            <a:avLst/>
          </a:prstGeom>
          <a:noFill/>
          <a:ln cap="flat" cmpd="sng" w="19050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13" name="Google Shape;313;p110"/>
          <p:cNvSpPr txBox="1"/>
          <p:nvPr>
            <p:ph idx="1" type="body"/>
          </p:nvPr>
        </p:nvSpPr>
        <p:spPr>
          <a:xfrm>
            <a:off x="1660584" y="1489802"/>
            <a:ext cx="33939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14" name="Google Shape;314;p110"/>
          <p:cNvSpPr txBox="1"/>
          <p:nvPr>
            <p:ph idx="3" type="body"/>
          </p:nvPr>
        </p:nvSpPr>
        <p:spPr>
          <a:xfrm>
            <a:off x="1660584" y="3817079"/>
            <a:ext cx="33939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15" name="Google Shape;315;p110"/>
          <p:cNvSpPr txBox="1"/>
          <p:nvPr>
            <p:ph type="ctrTitle"/>
          </p:nvPr>
        </p:nvSpPr>
        <p:spPr>
          <a:xfrm>
            <a:off x="0" y="0"/>
            <a:ext cx="12192000" cy="119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16" name="Google Shape;316;p110"/>
          <p:cNvSpPr txBox="1"/>
          <p:nvPr>
            <p:ph idx="4" type="body"/>
          </p:nvPr>
        </p:nvSpPr>
        <p:spPr>
          <a:xfrm>
            <a:off x="1660584" y="4992079"/>
            <a:ext cx="36324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pic>
        <p:nvPicPr>
          <p:cNvPr id="317" name="Google Shape;317;p11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31" cy="49398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318" name="Google Shape;318;p110"/>
          <p:cNvCxnSpPr/>
          <p:nvPr/>
        </p:nvCxnSpPr>
        <p:spPr>
          <a:xfrm>
            <a:off x="-30396" y="6567434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319" name="Google Shape;319;p110"/>
          <p:cNvCxnSpPr/>
          <p:nvPr/>
        </p:nvCxnSpPr>
        <p:spPr>
          <a:xfrm>
            <a:off x="2289544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320" name="Google Shape;320;p110"/>
          <p:cNvCxnSpPr/>
          <p:nvPr/>
        </p:nvCxnSpPr>
        <p:spPr>
          <a:xfrm>
            <a:off x="492554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321" name="Google Shape;321;p110"/>
          <p:cNvCxnSpPr/>
          <p:nvPr/>
        </p:nvCxnSpPr>
        <p:spPr>
          <a:xfrm>
            <a:off x="762099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322" name="Google Shape;322;p110"/>
          <p:cNvCxnSpPr/>
          <p:nvPr/>
        </p:nvCxnSpPr>
        <p:spPr>
          <a:xfrm>
            <a:off x="10120153" y="6584021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323" name="Google Shape;323;p11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324" name="Google Shape;324;p11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582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325" name="Google Shape;325;p110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9812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326" name="Google Shape;326;p110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544196" y="1666754"/>
            <a:ext cx="768146" cy="762970"/>
          </a:xfrm>
          <a:prstGeom prst="rect">
            <a:avLst/>
          </a:prstGeom>
          <a:noFill/>
          <a:ln>
            <a:noFill/>
          </a:ln>
        </p:spPr>
      </p:pic>
      <p:pic>
        <p:nvPicPr>
          <p:cNvPr id="327" name="Google Shape;327;p110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511220" y="3130840"/>
            <a:ext cx="834098" cy="884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28" name="Google Shape;328;p110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511220" y="4872764"/>
            <a:ext cx="834098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Welcome 4 Points, Pic">
  <p:cSld name="Welcome (Virtual) 4 Points, Pic">
    <p:spTree>
      <p:nvGrpSpPr>
        <p:cNvPr id="329" name="Shape 3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0" name="Google Shape;330;p111"/>
          <p:cNvSpPr/>
          <p:nvPr>
            <p:ph idx="2" type="pic"/>
          </p:nvPr>
        </p:nvSpPr>
        <p:spPr>
          <a:xfrm>
            <a:off x="5292892" y="1502510"/>
            <a:ext cx="6578700" cy="4545300"/>
          </a:xfrm>
          <a:prstGeom prst="rect">
            <a:avLst/>
          </a:prstGeom>
          <a:noFill/>
          <a:ln cap="flat" cmpd="sng" w="19050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31" name="Google Shape;331;p111"/>
          <p:cNvSpPr txBox="1"/>
          <p:nvPr>
            <p:ph idx="1" type="body"/>
          </p:nvPr>
        </p:nvSpPr>
        <p:spPr>
          <a:xfrm>
            <a:off x="1660584" y="1489802"/>
            <a:ext cx="33939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32" name="Google Shape;332;p111"/>
          <p:cNvSpPr txBox="1"/>
          <p:nvPr>
            <p:ph idx="3" type="body"/>
          </p:nvPr>
        </p:nvSpPr>
        <p:spPr>
          <a:xfrm>
            <a:off x="1660584" y="3817079"/>
            <a:ext cx="33939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33" name="Google Shape;333;p111"/>
          <p:cNvSpPr txBox="1"/>
          <p:nvPr>
            <p:ph type="ctrTitle"/>
          </p:nvPr>
        </p:nvSpPr>
        <p:spPr>
          <a:xfrm>
            <a:off x="0" y="0"/>
            <a:ext cx="12192000" cy="119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34" name="Google Shape;334;p111"/>
          <p:cNvSpPr txBox="1"/>
          <p:nvPr>
            <p:ph idx="4" type="body"/>
          </p:nvPr>
        </p:nvSpPr>
        <p:spPr>
          <a:xfrm>
            <a:off x="1660584" y="4992079"/>
            <a:ext cx="36324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pic>
        <p:nvPicPr>
          <p:cNvPr id="335" name="Google Shape;335;p11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31" cy="49398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336" name="Google Shape;336;p111"/>
          <p:cNvCxnSpPr/>
          <p:nvPr/>
        </p:nvCxnSpPr>
        <p:spPr>
          <a:xfrm>
            <a:off x="-30396" y="6567434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337" name="Google Shape;337;p111"/>
          <p:cNvCxnSpPr/>
          <p:nvPr/>
        </p:nvCxnSpPr>
        <p:spPr>
          <a:xfrm>
            <a:off x="2289544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338" name="Google Shape;338;p111"/>
          <p:cNvCxnSpPr/>
          <p:nvPr/>
        </p:nvCxnSpPr>
        <p:spPr>
          <a:xfrm>
            <a:off x="492554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339" name="Google Shape;339;p111"/>
          <p:cNvCxnSpPr/>
          <p:nvPr/>
        </p:nvCxnSpPr>
        <p:spPr>
          <a:xfrm>
            <a:off x="762099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340" name="Google Shape;340;p111"/>
          <p:cNvCxnSpPr/>
          <p:nvPr/>
        </p:nvCxnSpPr>
        <p:spPr>
          <a:xfrm>
            <a:off x="10120153" y="6584021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341" name="Google Shape;341;p11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342" name="Google Shape;342;p11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582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343" name="Google Shape;343;p111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9812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344" name="Google Shape;344;p111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531600" y="1630111"/>
            <a:ext cx="735594" cy="836256"/>
          </a:xfrm>
          <a:prstGeom prst="rect">
            <a:avLst/>
          </a:prstGeom>
          <a:noFill/>
          <a:ln>
            <a:noFill/>
          </a:ln>
        </p:spPr>
      </p:pic>
      <p:pic>
        <p:nvPicPr>
          <p:cNvPr id="345" name="Google Shape;345;p111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531600" y="3183039"/>
            <a:ext cx="735594" cy="779602"/>
          </a:xfrm>
          <a:prstGeom prst="rect">
            <a:avLst/>
          </a:prstGeom>
          <a:noFill/>
          <a:ln>
            <a:noFill/>
          </a:ln>
        </p:spPr>
      </p:pic>
      <p:pic>
        <p:nvPicPr>
          <p:cNvPr id="346" name="Google Shape;346;p111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482348" y="4977591"/>
            <a:ext cx="834098" cy="70474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>
  <p:cSld name="1_Blank">
    <p:spTree>
      <p:nvGrpSpPr>
        <p:cNvPr id="347" name="Shape 3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" name="Google Shape;348;p112"/>
          <p:cNvSpPr txBox="1"/>
          <p:nvPr>
            <p:ph idx="1" type="body"/>
          </p:nvPr>
        </p:nvSpPr>
        <p:spPr>
          <a:xfrm>
            <a:off x="4588042" y="1489802"/>
            <a:ext cx="72054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49" name="Google Shape;349;p112"/>
          <p:cNvSpPr txBox="1"/>
          <p:nvPr>
            <p:ph idx="2" type="body"/>
          </p:nvPr>
        </p:nvSpPr>
        <p:spPr>
          <a:xfrm>
            <a:off x="4588042" y="2653440"/>
            <a:ext cx="72054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50" name="Google Shape;350;p112"/>
          <p:cNvSpPr txBox="1"/>
          <p:nvPr>
            <p:ph idx="3" type="body"/>
          </p:nvPr>
        </p:nvSpPr>
        <p:spPr>
          <a:xfrm>
            <a:off x="4588042" y="3817079"/>
            <a:ext cx="72054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51" name="Google Shape;351;p112"/>
          <p:cNvSpPr txBox="1"/>
          <p:nvPr>
            <p:ph idx="4" type="body"/>
          </p:nvPr>
        </p:nvSpPr>
        <p:spPr>
          <a:xfrm>
            <a:off x="4588042" y="4992079"/>
            <a:ext cx="72054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52" name="Google Shape;352;p112"/>
          <p:cNvSpPr txBox="1"/>
          <p:nvPr>
            <p:ph idx="5" type="body"/>
          </p:nvPr>
        </p:nvSpPr>
        <p:spPr>
          <a:xfrm>
            <a:off x="691245" y="1502511"/>
            <a:ext cx="3435300" cy="1043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1" i="0" sz="4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53" name="Google Shape;353;p112"/>
          <p:cNvSpPr txBox="1"/>
          <p:nvPr>
            <p:ph idx="6" type="body"/>
          </p:nvPr>
        </p:nvSpPr>
        <p:spPr>
          <a:xfrm>
            <a:off x="693292" y="2653440"/>
            <a:ext cx="3433200" cy="1043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1" i="0" sz="4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54" name="Google Shape;354;p112"/>
          <p:cNvSpPr txBox="1"/>
          <p:nvPr>
            <p:ph idx="7" type="body"/>
          </p:nvPr>
        </p:nvSpPr>
        <p:spPr>
          <a:xfrm>
            <a:off x="691246" y="3804369"/>
            <a:ext cx="3433200" cy="1043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1" i="0" sz="4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55" name="Google Shape;355;p112"/>
          <p:cNvSpPr txBox="1"/>
          <p:nvPr>
            <p:ph idx="8" type="body"/>
          </p:nvPr>
        </p:nvSpPr>
        <p:spPr>
          <a:xfrm>
            <a:off x="691245" y="4959551"/>
            <a:ext cx="3433200" cy="1043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1" i="0" sz="4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56" name="Google Shape;356;p112"/>
          <p:cNvSpPr txBox="1"/>
          <p:nvPr>
            <p:ph type="ctrTitle"/>
          </p:nvPr>
        </p:nvSpPr>
        <p:spPr>
          <a:xfrm>
            <a:off x="0" y="32084"/>
            <a:ext cx="12192000" cy="119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id="357" name="Google Shape;357;p11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31" cy="49398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358" name="Google Shape;358;p112"/>
          <p:cNvCxnSpPr/>
          <p:nvPr/>
        </p:nvCxnSpPr>
        <p:spPr>
          <a:xfrm>
            <a:off x="-30396" y="6567434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359" name="Google Shape;359;p112"/>
          <p:cNvCxnSpPr/>
          <p:nvPr/>
        </p:nvCxnSpPr>
        <p:spPr>
          <a:xfrm>
            <a:off x="2289544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360" name="Google Shape;360;p112"/>
          <p:cNvCxnSpPr/>
          <p:nvPr/>
        </p:nvCxnSpPr>
        <p:spPr>
          <a:xfrm>
            <a:off x="492554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361" name="Google Shape;361;p112"/>
          <p:cNvCxnSpPr/>
          <p:nvPr/>
        </p:nvCxnSpPr>
        <p:spPr>
          <a:xfrm>
            <a:off x="762099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362" name="Google Shape;362;p112"/>
          <p:cNvCxnSpPr/>
          <p:nvPr/>
        </p:nvCxnSpPr>
        <p:spPr>
          <a:xfrm>
            <a:off x="10120153" y="6584021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363" name="Google Shape;363;p11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364" name="Google Shape;364;p11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582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365" name="Google Shape;365;p112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9812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_Title, 3 points,content box">
  <p:cSld name="4_Title, 3 points,content box 2">
    <p:spTree>
      <p:nvGrpSpPr>
        <p:cNvPr id="366" name="Shape 3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7" name="Google Shape;367;p11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29" cy="49398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368" name="Google Shape;368;p113"/>
          <p:cNvCxnSpPr/>
          <p:nvPr/>
        </p:nvCxnSpPr>
        <p:spPr>
          <a:xfrm>
            <a:off x="-30396" y="6567434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369" name="Google Shape;369;p113"/>
          <p:cNvCxnSpPr/>
          <p:nvPr/>
        </p:nvCxnSpPr>
        <p:spPr>
          <a:xfrm>
            <a:off x="762099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370" name="Google Shape;370;p113"/>
          <p:cNvCxnSpPr/>
          <p:nvPr/>
        </p:nvCxnSpPr>
        <p:spPr>
          <a:xfrm>
            <a:off x="10120153" y="6584021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371" name="Google Shape;371;p11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372" name="Google Shape;372;p11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981274" y="6196177"/>
            <a:ext cx="687747" cy="615552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373" name="Google Shape;373;p113"/>
          <p:cNvCxnSpPr/>
          <p:nvPr/>
        </p:nvCxnSpPr>
        <p:spPr>
          <a:xfrm>
            <a:off x="2289544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374" name="Google Shape;374;p113"/>
          <p:cNvCxnSpPr/>
          <p:nvPr/>
        </p:nvCxnSpPr>
        <p:spPr>
          <a:xfrm>
            <a:off x="492554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375" name="Google Shape;375;p113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4582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sp>
        <p:nvSpPr>
          <p:cNvPr id="376" name="Google Shape;376;p113"/>
          <p:cNvSpPr txBox="1"/>
          <p:nvPr>
            <p:ph type="ctrTitle"/>
          </p:nvPr>
        </p:nvSpPr>
        <p:spPr>
          <a:xfrm>
            <a:off x="0" y="0"/>
            <a:ext cx="12192000" cy="119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77" name="Google Shape;377;p113"/>
          <p:cNvSpPr txBox="1"/>
          <p:nvPr>
            <p:ph idx="1" type="body"/>
          </p:nvPr>
        </p:nvSpPr>
        <p:spPr>
          <a:xfrm>
            <a:off x="1639564" y="1374414"/>
            <a:ext cx="33939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78" name="Google Shape;378;p113"/>
          <p:cNvSpPr txBox="1"/>
          <p:nvPr>
            <p:ph idx="2" type="body"/>
          </p:nvPr>
        </p:nvSpPr>
        <p:spPr>
          <a:xfrm>
            <a:off x="1627989" y="2592249"/>
            <a:ext cx="33939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79" name="Google Shape;379;p113"/>
          <p:cNvSpPr txBox="1"/>
          <p:nvPr>
            <p:ph idx="3" type="body"/>
          </p:nvPr>
        </p:nvSpPr>
        <p:spPr>
          <a:xfrm>
            <a:off x="1655384" y="3809178"/>
            <a:ext cx="33939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80" name="Google Shape;380;p113"/>
          <p:cNvSpPr txBox="1"/>
          <p:nvPr>
            <p:ph idx="4" type="body"/>
          </p:nvPr>
        </p:nvSpPr>
        <p:spPr>
          <a:xfrm>
            <a:off x="698497" y="1377337"/>
            <a:ext cx="8472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81" name="Google Shape;381;p113"/>
          <p:cNvSpPr txBox="1"/>
          <p:nvPr>
            <p:ph idx="5" type="body"/>
          </p:nvPr>
        </p:nvSpPr>
        <p:spPr>
          <a:xfrm>
            <a:off x="698497" y="3809178"/>
            <a:ext cx="8472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82" name="Google Shape;382;p113"/>
          <p:cNvSpPr txBox="1"/>
          <p:nvPr>
            <p:ph idx="6" type="body"/>
          </p:nvPr>
        </p:nvSpPr>
        <p:spPr>
          <a:xfrm>
            <a:off x="1627989" y="5024978"/>
            <a:ext cx="33939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83" name="Google Shape;383;p113"/>
          <p:cNvSpPr txBox="1"/>
          <p:nvPr>
            <p:ph idx="7" type="body"/>
          </p:nvPr>
        </p:nvSpPr>
        <p:spPr>
          <a:xfrm>
            <a:off x="698497" y="2592249"/>
            <a:ext cx="8472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84" name="Google Shape;384;p113"/>
          <p:cNvSpPr txBox="1"/>
          <p:nvPr>
            <p:ph idx="8" type="body"/>
          </p:nvPr>
        </p:nvSpPr>
        <p:spPr>
          <a:xfrm>
            <a:off x="698497" y="5027421"/>
            <a:ext cx="8472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pic>
        <p:nvPicPr>
          <p:cNvPr descr="Una imagen con un muchacho, niño, joven  Descripción generada con muchísima confianza" id="385" name="Google Shape;385;p113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6552007" y="2127658"/>
            <a:ext cx="5112981" cy="3839191"/>
          </a:xfrm>
          <a:prstGeom prst="rect">
            <a:avLst/>
          </a:prstGeom>
          <a:noFill/>
          <a:ln cap="sq" cmpd="sng" w="1905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</p:pic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_Title, 3 points,content box">
  <p:cSld name="4_Title, 3 points,content box 3">
    <p:spTree>
      <p:nvGrpSpPr>
        <p:cNvPr id="386" name="Shape 3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7" name="Google Shape;387;p11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29" cy="49398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388" name="Google Shape;388;p114"/>
          <p:cNvCxnSpPr/>
          <p:nvPr/>
        </p:nvCxnSpPr>
        <p:spPr>
          <a:xfrm>
            <a:off x="-30396" y="6567434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389" name="Google Shape;389;p114"/>
          <p:cNvCxnSpPr/>
          <p:nvPr/>
        </p:nvCxnSpPr>
        <p:spPr>
          <a:xfrm>
            <a:off x="762099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390" name="Google Shape;390;p114"/>
          <p:cNvCxnSpPr/>
          <p:nvPr/>
        </p:nvCxnSpPr>
        <p:spPr>
          <a:xfrm>
            <a:off x="10120153" y="6584021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391" name="Google Shape;391;p11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392" name="Google Shape;392;p11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981274" y="6196177"/>
            <a:ext cx="687747" cy="615552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393" name="Google Shape;393;p114"/>
          <p:cNvCxnSpPr/>
          <p:nvPr/>
        </p:nvCxnSpPr>
        <p:spPr>
          <a:xfrm>
            <a:off x="2289544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394" name="Google Shape;394;p114"/>
          <p:cNvCxnSpPr/>
          <p:nvPr/>
        </p:nvCxnSpPr>
        <p:spPr>
          <a:xfrm>
            <a:off x="492554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395" name="Google Shape;395;p114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4582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sp>
        <p:nvSpPr>
          <p:cNvPr id="396" name="Google Shape;396;p114"/>
          <p:cNvSpPr txBox="1"/>
          <p:nvPr>
            <p:ph type="ctrTitle"/>
          </p:nvPr>
        </p:nvSpPr>
        <p:spPr>
          <a:xfrm>
            <a:off x="0" y="0"/>
            <a:ext cx="12192000" cy="119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97" name="Google Shape;397;p114"/>
          <p:cNvSpPr txBox="1"/>
          <p:nvPr>
            <p:ph idx="1" type="body"/>
          </p:nvPr>
        </p:nvSpPr>
        <p:spPr>
          <a:xfrm>
            <a:off x="1639564" y="1374414"/>
            <a:ext cx="33939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98" name="Google Shape;398;p114"/>
          <p:cNvSpPr txBox="1"/>
          <p:nvPr>
            <p:ph idx="2" type="body"/>
          </p:nvPr>
        </p:nvSpPr>
        <p:spPr>
          <a:xfrm>
            <a:off x="1627989" y="2592249"/>
            <a:ext cx="33939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99" name="Google Shape;399;p114"/>
          <p:cNvSpPr txBox="1"/>
          <p:nvPr>
            <p:ph idx="3" type="body"/>
          </p:nvPr>
        </p:nvSpPr>
        <p:spPr>
          <a:xfrm>
            <a:off x="1655384" y="3809178"/>
            <a:ext cx="33939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00" name="Google Shape;400;p114"/>
          <p:cNvSpPr txBox="1"/>
          <p:nvPr>
            <p:ph idx="4" type="body"/>
          </p:nvPr>
        </p:nvSpPr>
        <p:spPr>
          <a:xfrm>
            <a:off x="698497" y="1377337"/>
            <a:ext cx="8472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01" name="Google Shape;401;p114"/>
          <p:cNvSpPr txBox="1"/>
          <p:nvPr>
            <p:ph idx="5" type="body"/>
          </p:nvPr>
        </p:nvSpPr>
        <p:spPr>
          <a:xfrm>
            <a:off x="698497" y="3809178"/>
            <a:ext cx="8472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02" name="Google Shape;402;p114"/>
          <p:cNvSpPr txBox="1"/>
          <p:nvPr>
            <p:ph idx="6" type="body"/>
          </p:nvPr>
        </p:nvSpPr>
        <p:spPr>
          <a:xfrm>
            <a:off x="1627989" y="5024978"/>
            <a:ext cx="33939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03" name="Google Shape;403;p114"/>
          <p:cNvSpPr txBox="1"/>
          <p:nvPr>
            <p:ph idx="7" type="body"/>
          </p:nvPr>
        </p:nvSpPr>
        <p:spPr>
          <a:xfrm>
            <a:off x="698497" y="2592249"/>
            <a:ext cx="8472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04" name="Google Shape;404;p114"/>
          <p:cNvSpPr txBox="1"/>
          <p:nvPr>
            <p:ph idx="8" type="body"/>
          </p:nvPr>
        </p:nvSpPr>
        <p:spPr>
          <a:xfrm>
            <a:off x="698497" y="5027421"/>
            <a:ext cx="8472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05" name="Google Shape;405;p114"/>
          <p:cNvSpPr txBox="1"/>
          <p:nvPr>
            <p:ph idx="9" type="body"/>
          </p:nvPr>
        </p:nvSpPr>
        <p:spPr>
          <a:xfrm>
            <a:off x="8389001" y="1520875"/>
            <a:ext cx="3488100" cy="1236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pic>
        <p:nvPicPr>
          <p:cNvPr descr="Una imagen con un muchacho, niño, joven  Descripción generada con muchísima confianza" id="406" name="Google Shape;406;p114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5348708" y="3084976"/>
            <a:ext cx="3642575" cy="2854738"/>
          </a:xfrm>
          <a:prstGeom prst="rect">
            <a:avLst/>
          </a:prstGeom>
          <a:noFill/>
          <a:ln cap="sq" cmpd="sng" w="1905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</p:pic>
      <p:sp>
        <p:nvSpPr>
          <p:cNvPr id="407" name="Google Shape;407;p114"/>
          <p:cNvSpPr/>
          <p:nvPr/>
        </p:nvSpPr>
        <p:spPr>
          <a:xfrm>
            <a:off x="8182573" y="1374414"/>
            <a:ext cx="3801300" cy="1571100"/>
          </a:xfrm>
          <a:prstGeom prst="wedgeRoundRectCallout">
            <a:avLst>
              <a:gd fmla="val -43672" name="adj1"/>
              <a:gd fmla="val 91341" name="adj2"/>
              <a:gd fmla="val 16667" name="adj3"/>
            </a:avLst>
          </a:prstGeom>
          <a:noFill/>
          <a:ln cap="flat" cmpd="sng" w="1905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8" name="Google Shape;408;p114"/>
          <p:cNvSpPr/>
          <p:nvPr/>
        </p:nvSpPr>
        <p:spPr>
          <a:xfrm>
            <a:off x="8852546" y="4379200"/>
            <a:ext cx="3206700" cy="1571100"/>
          </a:xfrm>
          <a:prstGeom prst="wedgeRoundRectCallout">
            <a:avLst>
              <a:gd fmla="val -55946" name="adj1"/>
              <a:gd fmla="val -85718" name="adj2"/>
              <a:gd fmla="val 16667" name="adj3"/>
            </a:avLst>
          </a:prstGeom>
          <a:noFill/>
          <a:ln cap="flat" cmpd="sng" w="1905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9" name="Google Shape;409;p114"/>
          <p:cNvSpPr txBox="1"/>
          <p:nvPr>
            <p:ph idx="13" type="body"/>
          </p:nvPr>
        </p:nvSpPr>
        <p:spPr>
          <a:xfrm>
            <a:off x="8991285" y="4468187"/>
            <a:ext cx="2885700" cy="1393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Custom Layout">
  <p:cSld name="1_Custom Layout">
    <p:spTree>
      <p:nvGrpSpPr>
        <p:cNvPr id="410" name="Shape 4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1" name="Google Shape;411;p11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29" cy="49398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412" name="Google Shape;412;p115"/>
          <p:cNvCxnSpPr/>
          <p:nvPr/>
        </p:nvCxnSpPr>
        <p:spPr>
          <a:xfrm>
            <a:off x="-30396" y="6567434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413" name="Google Shape;413;p115"/>
          <p:cNvCxnSpPr/>
          <p:nvPr/>
        </p:nvCxnSpPr>
        <p:spPr>
          <a:xfrm>
            <a:off x="2289544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414" name="Google Shape;414;p115"/>
          <p:cNvCxnSpPr/>
          <p:nvPr/>
        </p:nvCxnSpPr>
        <p:spPr>
          <a:xfrm>
            <a:off x="492554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415" name="Google Shape;415;p115"/>
          <p:cNvCxnSpPr/>
          <p:nvPr/>
        </p:nvCxnSpPr>
        <p:spPr>
          <a:xfrm>
            <a:off x="762099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416" name="Google Shape;416;p115"/>
          <p:cNvCxnSpPr/>
          <p:nvPr/>
        </p:nvCxnSpPr>
        <p:spPr>
          <a:xfrm>
            <a:off x="10120153" y="6584021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417" name="Google Shape;417;p11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418" name="Google Shape;418;p11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58273" y="6324412"/>
            <a:ext cx="529889" cy="49795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419" name="Google Shape;419;p115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9812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sp>
        <p:nvSpPr>
          <p:cNvPr id="420" name="Google Shape;420;p115"/>
          <p:cNvSpPr txBox="1"/>
          <p:nvPr>
            <p:ph type="ctrTitle"/>
          </p:nvPr>
        </p:nvSpPr>
        <p:spPr>
          <a:xfrm>
            <a:off x="0" y="0"/>
            <a:ext cx="12192000" cy="119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21" name="Google Shape;421;p115"/>
          <p:cNvSpPr txBox="1"/>
          <p:nvPr>
            <p:ph idx="1" type="body"/>
          </p:nvPr>
        </p:nvSpPr>
        <p:spPr>
          <a:xfrm>
            <a:off x="421059" y="1739549"/>
            <a:ext cx="6408600" cy="3640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572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064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810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810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22" name="Google Shape;422;p115"/>
          <p:cNvSpPr txBox="1"/>
          <p:nvPr>
            <p:ph idx="2" type="body"/>
          </p:nvPr>
        </p:nvSpPr>
        <p:spPr>
          <a:xfrm>
            <a:off x="7182346" y="1811338"/>
            <a:ext cx="4443600" cy="3640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, 2 content boxes">
  <p:cSld name="Title, 2 content boxes">
    <p:spTree>
      <p:nvGrpSpPr>
        <p:cNvPr id="423" name="Shape 4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4" name="Google Shape;424;p11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29" cy="49398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425" name="Google Shape;425;p116"/>
          <p:cNvCxnSpPr/>
          <p:nvPr/>
        </p:nvCxnSpPr>
        <p:spPr>
          <a:xfrm>
            <a:off x="-30396" y="6567434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426" name="Google Shape;426;p116"/>
          <p:cNvCxnSpPr/>
          <p:nvPr/>
        </p:nvCxnSpPr>
        <p:spPr>
          <a:xfrm>
            <a:off x="762099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427" name="Google Shape;427;p116"/>
          <p:cNvCxnSpPr/>
          <p:nvPr/>
        </p:nvCxnSpPr>
        <p:spPr>
          <a:xfrm>
            <a:off x="10120153" y="6584021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428" name="Google Shape;428;p11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429" name="Google Shape;429;p11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981274" y="6196177"/>
            <a:ext cx="687747" cy="615552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430" name="Google Shape;430;p116"/>
          <p:cNvCxnSpPr/>
          <p:nvPr/>
        </p:nvCxnSpPr>
        <p:spPr>
          <a:xfrm>
            <a:off x="2289544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431" name="Google Shape;431;p116"/>
          <p:cNvCxnSpPr/>
          <p:nvPr/>
        </p:nvCxnSpPr>
        <p:spPr>
          <a:xfrm>
            <a:off x="492554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432" name="Google Shape;432;p116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4582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sp>
        <p:nvSpPr>
          <p:cNvPr id="433" name="Google Shape;433;p116"/>
          <p:cNvSpPr txBox="1"/>
          <p:nvPr>
            <p:ph type="ctrTitle"/>
          </p:nvPr>
        </p:nvSpPr>
        <p:spPr>
          <a:xfrm>
            <a:off x="0" y="0"/>
            <a:ext cx="12192000" cy="119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34" name="Google Shape;434;p116"/>
          <p:cNvSpPr txBox="1"/>
          <p:nvPr>
            <p:ph idx="1" type="body"/>
          </p:nvPr>
        </p:nvSpPr>
        <p:spPr>
          <a:xfrm>
            <a:off x="1114424" y="1558925"/>
            <a:ext cx="4583400" cy="4441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572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572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572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572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572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35" name="Google Shape;435;p116"/>
          <p:cNvSpPr txBox="1"/>
          <p:nvPr>
            <p:ph idx="2" type="body"/>
          </p:nvPr>
        </p:nvSpPr>
        <p:spPr>
          <a:xfrm>
            <a:off x="6494085" y="1558924"/>
            <a:ext cx="4583400" cy="4441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572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572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572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572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572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Title, 2 content boxes">
  <p:cSld name="1_Title, 2 content boxes">
    <p:spTree>
      <p:nvGrpSpPr>
        <p:cNvPr id="436" name="Shape 4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7" name="Google Shape;437;p11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29" cy="49398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438" name="Google Shape;438;p117"/>
          <p:cNvCxnSpPr/>
          <p:nvPr/>
        </p:nvCxnSpPr>
        <p:spPr>
          <a:xfrm>
            <a:off x="-30396" y="6567434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439" name="Google Shape;439;p117"/>
          <p:cNvCxnSpPr/>
          <p:nvPr/>
        </p:nvCxnSpPr>
        <p:spPr>
          <a:xfrm>
            <a:off x="762099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440" name="Google Shape;440;p117"/>
          <p:cNvCxnSpPr/>
          <p:nvPr/>
        </p:nvCxnSpPr>
        <p:spPr>
          <a:xfrm>
            <a:off x="10120153" y="6584021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441" name="Google Shape;441;p11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442" name="Google Shape;442;p11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981274" y="6196177"/>
            <a:ext cx="687747" cy="615552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443" name="Google Shape;443;p117"/>
          <p:cNvCxnSpPr/>
          <p:nvPr/>
        </p:nvCxnSpPr>
        <p:spPr>
          <a:xfrm>
            <a:off x="2289544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444" name="Google Shape;444;p117"/>
          <p:cNvCxnSpPr/>
          <p:nvPr/>
        </p:nvCxnSpPr>
        <p:spPr>
          <a:xfrm>
            <a:off x="492554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445" name="Google Shape;445;p117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4582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sp>
        <p:nvSpPr>
          <p:cNvPr id="446" name="Google Shape;446;p117"/>
          <p:cNvSpPr txBox="1"/>
          <p:nvPr>
            <p:ph type="ctrTitle"/>
          </p:nvPr>
        </p:nvSpPr>
        <p:spPr>
          <a:xfrm>
            <a:off x="0" y="0"/>
            <a:ext cx="12192000" cy="119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47" name="Google Shape;447;p117"/>
          <p:cNvSpPr txBox="1"/>
          <p:nvPr>
            <p:ph idx="1" type="body"/>
          </p:nvPr>
        </p:nvSpPr>
        <p:spPr>
          <a:xfrm>
            <a:off x="5528247" y="1563523"/>
            <a:ext cx="6168300" cy="4112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572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572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572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572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572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48" name="Google Shape;448;p117"/>
          <p:cNvSpPr txBox="1"/>
          <p:nvPr>
            <p:ph idx="2" type="body"/>
          </p:nvPr>
        </p:nvSpPr>
        <p:spPr>
          <a:xfrm>
            <a:off x="1660584" y="1604102"/>
            <a:ext cx="33939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49" name="Google Shape;449;p117"/>
          <p:cNvSpPr txBox="1"/>
          <p:nvPr>
            <p:ph idx="3" type="body"/>
          </p:nvPr>
        </p:nvSpPr>
        <p:spPr>
          <a:xfrm>
            <a:off x="1660585" y="3034440"/>
            <a:ext cx="33939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50" name="Google Shape;450;p117"/>
          <p:cNvSpPr txBox="1"/>
          <p:nvPr>
            <p:ph idx="4" type="body"/>
          </p:nvPr>
        </p:nvSpPr>
        <p:spPr>
          <a:xfrm>
            <a:off x="1660585" y="4505841"/>
            <a:ext cx="33939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51" name="Google Shape;451;p117"/>
          <p:cNvSpPr txBox="1"/>
          <p:nvPr>
            <p:ph idx="5" type="body"/>
          </p:nvPr>
        </p:nvSpPr>
        <p:spPr>
          <a:xfrm>
            <a:off x="698500" y="1615215"/>
            <a:ext cx="8472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52" name="Google Shape;452;p117"/>
          <p:cNvSpPr txBox="1"/>
          <p:nvPr>
            <p:ph idx="6" type="body"/>
          </p:nvPr>
        </p:nvSpPr>
        <p:spPr>
          <a:xfrm>
            <a:off x="698498" y="3040794"/>
            <a:ext cx="8472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53" name="Google Shape;453;p117"/>
          <p:cNvSpPr txBox="1"/>
          <p:nvPr>
            <p:ph idx="7" type="body"/>
          </p:nvPr>
        </p:nvSpPr>
        <p:spPr>
          <a:xfrm>
            <a:off x="698498" y="4505840"/>
            <a:ext cx="8472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_Custom Layout">
  <p:cSld name="3_Custom Layout">
    <p:spTree>
      <p:nvGrpSpPr>
        <p:cNvPr id="454" name="Shape 4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5" name="Google Shape;455;p11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29" cy="49398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456" name="Google Shape;456;p118"/>
          <p:cNvCxnSpPr/>
          <p:nvPr/>
        </p:nvCxnSpPr>
        <p:spPr>
          <a:xfrm>
            <a:off x="-30396" y="6567434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457" name="Google Shape;457;p118"/>
          <p:cNvCxnSpPr/>
          <p:nvPr/>
        </p:nvCxnSpPr>
        <p:spPr>
          <a:xfrm>
            <a:off x="762099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458" name="Google Shape;458;p118"/>
          <p:cNvCxnSpPr/>
          <p:nvPr/>
        </p:nvCxnSpPr>
        <p:spPr>
          <a:xfrm>
            <a:off x="10120153" y="6584021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459" name="Google Shape;459;p11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8" cy="536174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460" name="Google Shape;460;p118"/>
          <p:cNvCxnSpPr/>
          <p:nvPr/>
        </p:nvCxnSpPr>
        <p:spPr>
          <a:xfrm>
            <a:off x="2289544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461" name="Google Shape;461;p118"/>
          <p:cNvCxnSpPr/>
          <p:nvPr/>
        </p:nvCxnSpPr>
        <p:spPr>
          <a:xfrm>
            <a:off x="492554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462" name="Google Shape;462;p11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582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463" name="Google Shape;463;p118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9812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sp>
        <p:nvSpPr>
          <p:cNvPr id="464" name="Google Shape;464;p118"/>
          <p:cNvSpPr txBox="1"/>
          <p:nvPr>
            <p:ph type="ctrTitle"/>
          </p:nvPr>
        </p:nvSpPr>
        <p:spPr>
          <a:xfrm>
            <a:off x="0" y="0"/>
            <a:ext cx="12192000" cy="119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65" name="Google Shape;465;p118"/>
          <p:cNvSpPr txBox="1"/>
          <p:nvPr>
            <p:ph idx="1" type="body"/>
          </p:nvPr>
        </p:nvSpPr>
        <p:spPr>
          <a:xfrm>
            <a:off x="1265238" y="1692275"/>
            <a:ext cx="9766200" cy="4067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572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064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810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4_Custom Layout">
  <p:cSld name="4_Custom Layout"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33"/>
          <p:cNvSpPr txBox="1"/>
          <p:nvPr>
            <p:ph idx="1" type="body"/>
          </p:nvPr>
        </p:nvSpPr>
        <p:spPr>
          <a:xfrm>
            <a:off x="1660584" y="1489802"/>
            <a:ext cx="33939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8" name="Google Shape;38;p33"/>
          <p:cNvSpPr txBox="1"/>
          <p:nvPr>
            <p:ph idx="2" type="body"/>
          </p:nvPr>
        </p:nvSpPr>
        <p:spPr>
          <a:xfrm>
            <a:off x="1660584" y="3817079"/>
            <a:ext cx="33939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9" name="Google Shape;39;p33"/>
          <p:cNvSpPr txBox="1"/>
          <p:nvPr>
            <p:ph type="ctrTitle"/>
          </p:nvPr>
        </p:nvSpPr>
        <p:spPr>
          <a:xfrm>
            <a:off x="0" y="0"/>
            <a:ext cx="12192000" cy="119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0" name="Google Shape;40;p33"/>
          <p:cNvSpPr txBox="1"/>
          <p:nvPr>
            <p:ph idx="3" type="body"/>
          </p:nvPr>
        </p:nvSpPr>
        <p:spPr>
          <a:xfrm>
            <a:off x="1660584" y="4992079"/>
            <a:ext cx="36324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pic>
        <p:nvPicPr>
          <p:cNvPr id="41" name="Google Shape;41;p3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31" cy="49398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42" name="Google Shape;42;p33"/>
          <p:cNvCxnSpPr/>
          <p:nvPr/>
        </p:nvCxnSpPr>
        <p:spPr>
          <a:xfrm>
            <a:off x="-30396" y="6567434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43" name="Google Shape;43;p33"/>
          <p:cNvCxnSpPr/>
          <p:nvPr/>
        </p:nvCxnSpPr>
        <p:spPr>
          <a:xfrm>
            <a:off x="2289544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44" name="Google Shape;44;p33"/>
          <p:cNvCxnSpPr/>
          <p:nvPr/>
        </p:nvCxnSpPr>
        <p:spPr>
          <a:xfrm>
            <a:off x="492554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45" name="Google Shape;45;p33"/>
          <p:cNvCxnSpPr/>
          <p:nvPr/>
        </p:nvCxnSpPr>
        <p:spPr>
          <a:xfrm>
            <a:off x="762099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46" name="Google Shape;46;p33"/>
          <p:cNvCxnSpPr/>
          <p:nvPr/>
        </p:nvCxnSpPr>
        <p:spPr>
          <a:xfrm>
            <a:off x="10120153" y="6584021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47" name="Google Shape;47;p3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48" name="Google Shape;48;p3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582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49" name="Google Shape;49;p33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9812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50" name="Google Shape;50;p33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531600" y="1630111"/>
            <a:ext cx="735594" cy="836256"/>
          </a:xfrm>
          <a:prstGeom prst="rect">
            <a:avLst/>
          </a:prstGeom>
          <a:noFill/>
          <a:ln>
            <a:noFill/>
          </a:ln>
        </p:spPr>
      </p:pic>
      <p:pic>
        <p:nvPicPr>
          <p:cNvPr id="51" name="Google Shape;51;p33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531600" y="3183039"/>
            <a:ext cx="735594" cy="779602"/>
          </a:xfrm>
          <a:prstGeom prst="rect">
            <a:avLst/>
          </a:prstGeom>
          <a:noFill/>
          <a:ln>
            <a:noFill/>
          </a:ln>
        </p:spPr>
      </p:pic>
      <p:pic>
        <p:nvPicPr>
          <p:cNvPr id="52" name="Google Shape;52;p33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482348" y="4977591"/>
            <a:ext cx="834098" cy="70474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group of people in a room&#10;&#10;Description automatically generated with low confidence" id="53" name="Google Shape;53;p33"/>
          <p:cNvPicPr preferRelativeResize="0"/>
          <p:nvPr/>
        </p:nvPicPr>
        <p:blipFill rotWithShape="1">
          <a:blip r:embed="rId9">
            <a:alphaModFix/>
          </a:blip>
          <a:srcRect b="0" l="0" r="0" t="0"/>
          <a:stretch/>
        </p:blipFill>
        <p:spPr>
          <a:xfrm>
            <a:off x="7196750" y="1648824"/>
            <a:ext cx="4792050" cy="26655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4_Custom Layout">
  <p:cSld name="4_Custom Layout">
    <p:spTree>
      <p:nvGrpSpPr>
        <p:cNvPr id="466" name="Shape 4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7" name="Google Shape;467;p11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29" cy="49398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468" name="Google Shape;468;p119"/>
          <p:cNvCxnSpPr/>
          <p:nvPr/>
        </p:nvCxnSpPr>
        <p:spPr>
          <a:xfrm>
            <a:off x="-30396" y="6567434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469" name="Google Shape;469;p119"/>
          <p:cNvCxnSpPr/>
          <p:nvPr/>
        </p:nvCxnSpPr>
        <p:spPr>
          <a:xfrm>
            <a:off x="762099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470" name="Google Shape;470;p119"/>
          <p:cNvCxnSpPr/>
          <p:nvPr/>
        </p:nvCxnSpPr>
        <p:spPr>
          <a:xfrm>
            <a:off x="10120153" y="6584021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471" name="Google Shape;471;p11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8" cy="536174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472" name="Google Shape;472;p119"/>
          <p:cNvCxnSpPr/>
          <p:nvPr/>
        </p:nvCxnSpPr>
        <p:spPr>
          <a:xfrm>
            <a:off x="2289544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473" name="Google Shape;473;p119"/>
          <p:cNvCxnSpPr/>
          <p:nvPr/>
        </p:nvCxnSpPr>
        <p:spPr>
          <a:xfrm>
            <a:off x="492554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474" name="Google Shape;474;p11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582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475" name="Google Shape;475;p119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9812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sp>
        <p:nvSpPr>
          <p:cNvPr id="476" name="Google Shape;476;p119"/>
          <p:cNvSpPr txBox="1"/>
          <p:nvPr>
            <p:ph type="ctrTitle"/>
          </p:nvPr>
        </p:nvSpPr>
        <p:spPr>
          <a:xfrm>
            <a:off x="0" y="0"/>
            <a:ext cx="12192000" cy="119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77" name="Google Shape;477;p119"/>
          <p:cNvSpPr txBox="1"/>
          <p:nvPr>
            <p:ph idx="1" type="body"/>
          </p:nvPr>
        </p:nvSpPr>
        <p:spPr>
          <a:xfrm>
            <a:off x="1185028" y="1692275"/>
            <a:ext cx="4830900" cy="4067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572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064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810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78" name="Google Shape;478;p119"/>
          <p:cNvSpPr txBox="1"/>
          <p:nvPr>
            <p:ph idx="2" type="body"/>
          </p:nvPr>
        </p:nvSpPr>
        <p:spPr>
          <a:xfrm>
            <a:off x="6250420" y="1692275"/>
            <a:ext cx="4756500" cy="4100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4572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064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810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. Leveled Text, Pic">
  <p:cSld name="Title. Leveled Text, Pic">
    <p:spTree>
      <p:nvGrpSpPr>
        <p:cNvPr id="479" name="Shape 4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0" name="Google Shape;480;p120"/>
          <p:cNvSpPr/>
          <p:nvPr>
            <p:ph idx="2" type="pic"/>
          </p:nvPr>
        </p:nvSpPr>
        <p:spPr>
          <a:xfrm>
            <a:off x="8142818" y="1687513"/>
            <a:ext cx="3587700" cy="3764100"/>
          </a:xfrm>
          <a:prstGeom prst="rect">
            <a:avLst/>
          </a:prstGeom>
          <a:noFill/>
          <a:ln cap="flat" cmpd="sng" w="19050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81" name="Google Shape;481;p120"/>
          <p:cNvSpPr txBox="1"/>
          <p:nvPr>
            <p:ph idx="1" type="body"/>
          </p:nvPr>
        </p:nvSpPr>
        <p:spPr>
          <a:xfrm>
            <a:off x="258234" y="1687513"/>
            <a:ext cx="7884600" cy="3764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572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572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572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572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572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82" name="Google Shape;482;p120"/>
          <p:cNvSpPr txBox="1"/>
          <p:nvPr>
            <p:ph type="ctrTitle"/>
          </p:nvPr>
        </p:nvSpPr>
        <p:spPr>
          <a:xfrm>
            <a:off x="0" y="0"/>
            <a:ext cx="12192000" cy="119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5_Custom Layout">
  <p:cSld name="5_Custom Layout">
    <p:spTree>
      <p:nvGrpSpPr>
        <p:cNvPr id="488" name="Shape 4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9" name="Google Shape;489;p40"/>
          <p:cNvSpPr txBox="1"/>
          <p:nvPr>
            <p:ph type="ctrTitle"/>
          </p:nvPr>
        </p:nvSpPr>
        <p:spPr>
          <a:xfrm>
            <a:off x="0" y="0"/>
            <a:ext cx="12192000" cy="119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90" name="Google Shape;490;p40"/>
          <p:cNvSpPr txBox="1"/>
          <p:nvPr>
            <p:ph idx="1" type="body"/>
          </p:nvPr>
        </p:nvSpPr>
        <p:spPr>
          <a:xfrm>
            <a:off x="1185028" y="1692275"/>
            <a:ext cx="4830900" cy="4067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572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064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810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91" name="Google Shape;491;p40"/>
          <p:cNvSpPr txBox="1"/>
          <p:nvPr>
            <p:ph idx="2" type="body"/>
          </p:nvPr>
        </p:nvSpPr>
        <p:spPr>
          <a:xfrm>
            <a:off x="6250420" y="1692275"/>
            <a:ext cx="4756500" cy="4100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4572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064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810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pic>
        <p:nvPicPr>
          <p:cNvPr id="492" name="Google Shape;492;p4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31" cy="49398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493" name="Google Shape;493;p40"/>
          <p:cNvCxnSpPr/>
          <p:nvPr/>
        </p:nvCxnSpPr>
        <p:spPr>
          <a:xfrm>
            <a:off x="-30396" y="6567434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494" name="Google Shape;494;p40"/>
          <p:cNvCxnSpPr/>
          <p:nvPr/>
        </p:nvCxnSpPr>
        <p:spPr>
          <a:xfrm>
            <a:off x="2289544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495" name="Google Shape;495;p40"/>
          <p:cNvCxnSpPr/>
          <p:nvPr/>
        </p:nvCxnSpPr>
        <p:spPr>
          <a:xfrm>
            <a:off x="492554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496" name="Google Shape;496;p40"/>
          <p:cNvCxnSpPr/>
          <p:nvPr/>
        </p:nvCxnSpPr>
        <p:spPr>
          <a:xfrm>
            <a:off x="762099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497" name="Google Shape;497;p40"/>
          <p:cNvCxnSpPr/>
          <p:nvPr/>
        </p:nvCxnSpPr>
        <p:spPr>
          <a:xfrm>
            <a:off x="10120153" y="6584021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498" name="Google Shape;498;p4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499" name="Google Shape;499;p4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582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500" name="Google Shape;500;p40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9812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-reading at home helps">
  <p:cSld name="1-reading at home helps">
    <p:spTree>
      <p:nvGrpSpPr>
        <p:cNvPr id="501" name="Shape 5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2" name="Google Shape;502;p41"/>
          <p:cNvSpPr/>
          <p:nvPr>
            <p:ph idx="2" type="pic"/>
          </p:nvPr>
        </p:nvSpPr>
        <p:spPr>
          <a:xfrm>
            <a:off x="2097147" y="1332854"/>
            <a:ext cx="2747100" cy="2767500"/>
          </a:xfrm>
          <a:prstGeom prst="rect">
            <a:avLst/>
          </a:prstGeom>
          <a:noFill/>
          <a:ln cap="flat" cmpd="sng" w="19050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503" name="Google Shape;503;p41"/>
          <p:cNvSpPr txBox="1"/>
          <p:nvPr>
            <p:ph type="ctrTitle"/>
          </p:nvPr>
        </p:nvSpPr>
        <p:spPr>
          <a:xfrm>
            <a:off x="0" y="0"/>
            <a:ext cx="12192000" cy="119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id="504" name="Google Shape;504;p4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31" cy="49398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505" name="Google Shape;505;p41"/>
          <p:cNvCxnSpPr/>
          <p:nvPr/>
        </p:nvCxnSpPr>
        <p:spPr>
          <a:xfrm>
            <a:off x="-46438" y="6567434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506" name="Google Shape;506;p41"/>
          <p:cNvCxnSpPr/>
          <p:nvPr/>
        </p:nvCxnSpPr>
        <p:spPr>
          <a:xfrm>
            <a:off x="2289544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507" name="Google Shape;507;p41"/>
          <p:cNvCxnSpPr/>
          <p:nvPr/>
        </p:nvCxnSpPr>
        <p:spPr>
          <a:xfrm>
            <a:off x="492554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508" name="Google Shape;508;p41"/>
          <p:cNvCxnSpPr/>
          <p:nvPr/>
        </p:nvCxnSpPr>
        <p:spPr>
          <a:xfrm>
            <a:off x="762099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509" name="Google Shape;509;p41"/>
          <p:cNvCxnSpPr/>
          <p:nvPr/>
        </p:nvCxnSpPr>
        <p:spPr>
          <a:xfrm>
            <a:off x="10120153" y="6584021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510" name="Google Shape;510;p4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511" name="Google Shape;511;p4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582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512" name="Google Shape;512;p41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9812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sp>
        <p:nvSpPr>
          <p:cNvPr id="513" name="Google Shape;513;p41"/>
          <p:cNvSpPr txBox="1"/>
          <p:nvPr>
            <p:ph idx="1" type="body"/>
          </p:nvPr>
        </p:nvSpPr>
        <p:spPr>
          <a:xfrm>
            <a:off x="1443245" y="4100309"/>
            <a:ext cx="3775200" cy="1685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318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14" name="Google Shape;514;p41"/>
          <p:cNvSpPr/>
          <p:nvPr>
            <p:ph idx="3" type="pic"/>
          </p:nvPr>
        </p:nvSpPr>
        <p:spPr>
          <a:xfrm>
            <a:off x="7420765" y="1332854"/>
            <a:ext cx="2773800" cy="2767500"/>
          </a:xfrm>
          <a:prstGeom prst="rect">
            <a:avLst/>
          </a:prstGeom>
          <a:noFill/>
          <a:ln cap="flat" cmpd="sng" w="19050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515" name="Google Shape;515;p41"/>
          <p:cNvSpPr txBox="1"/>
          <p:nvPr>
            <p:ph idx="4" type="body"/>
          </p:nvPr>
        </p:nvSpPr>
        <p:spPr>
          <a:xfrm>
            <a:off x="6973678" y="4100309"/>
            <a:ext cx="3775200" cy="1685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318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_Title, Pic">
  <p:cSld name="2_Title, Pic">
    <p:spTree>
      <p:nvGrpSpPr>
        <p:cNvPr id="516" name="Shape 5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7" name="Google Shape;517;p42"/>
          <p:cNvSpPr/>
          <p:nvPr>
            <p:ph idx="2" type="pic"/>
          </p:nvPr>
        </p:nvSpPr>
        <p:spPr>
          <a:xfrm>
            <a:off x="4453171" y="1912932"/>
            <a:ext cx="3530400" cy="2978700"/>
          </a:xfrm>
          <a:prstGeom prst="rect">
            <a:avLst/>
          </a:prstGeom>
          <a:noFill/>
          <a:ln cap="flat" cmpd="sng" w="19050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518" name="Google Shape;518;p42"/>
          <p:cNvSpPr txBox="1"/>
          <p:nvPr>
            <p:ph type="ctrTitle"/>
          </p:nvPr>
        </p:nvSpPr>
        <p:spPr>
          <a:xfrm>
            <a:off x="0" y="0"/>
            <a:ext cx="12192000" cy="119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id="519" name="Google Shape;519;p4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31" cy="49398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520" name="Google Shape;520;p42"/>
          <p:cNvCxnSpPr/>
          <p:nvPr/>
        </p:nvCxnSpPr>
        <p:spPr>
          <a:xfrm>
            <a:off x="-46438" y="6567434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521" name="Google Shape;521;p42"/>
          <p:cNvCxnSpPr/>
          <p:nvPr/>
        </p:nvCxnSpPr>
        <p:spPr>
          <a:xfrm>
            <a:off x="2289544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522" name="Google Shape;522;p42"/>
          <p:cNvCxnSpPr/>
          <p:nvPr/>
        </p:nvCxnSpPr>
        <p:spPr>
          <a:xfrm>
            <a:off x="492554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523" name="Google Shape;523;p42"/>
          <p:cNvCxnSpPr/>
          <p:nvPr/>
        </p:nvCxnSpPr>
        <p:spPr>
          <a:xfrm>
            <a:off x="762099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524" name="Google Shape;524;p42"/>
          <p:cNvCxnSpPr/>
          <p:nvPr/>
        </p:nvCxnSpPr>
        <p:spPr>
          <a:xfrm>
            <a:off x="10120153" y="6584021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525" name="Google Shape;525;p4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526" name="Google Shape;526;p4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582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527" name="Google Shape;527;p42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9812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sp>
        <p:nvSpPr>
          <p:cNvPr id="528" name="Google Shape;528;p42"/>
          <p:cNvSpPr txBox="1"/>
          <p:nvPr>
            <p:ph idx="1" type="body"/>
          </p:nvPr>
        </p:nvSpPr>
        <p:spPr>
          <a:xfrm>
            <a:off x="261552" y="1743700"/>
            <a:ext cx="3775200" cy="3389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29" name="Google Shape;529;p42"/>
          <p:cNvSpPr txBox="1"/>
          <p:nvPr>
            <p:ph idx="3" type="body"/>
          </p:nvPr>
        </p:nvSpPr>
        <p:spPr>
          <a:xfrm>
            <a:off x="8400081" y="1722546"/>
            <a:ext cx="3530400" cy="3389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_Title, 3 points,content box">
  <p:cSld name="4_Title, 3 points,content box">
    <p:spTree>
      <p:nvGrpSpPr>
        <p:cNvPr id="530" name="Shape 5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1" name="Google Shape;531;p5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30" cy="4939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532" name="Google Shape;532;p52"/>
          <p:cNvCxnSpPr/>
          <p:nvPr/>
        </p:nvCxnSpPr>
        <p:spPr>
          <a:xfrm>
            <a:off x="-30396" y="6567434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533" name="Google Shape;533;p52"/>
          <p:cNvCxnSpPr/>
          <p:nvPr/>
        </p:nvCxnSpPr>
        <p:spPr>
          <a:xfrm>
            <a:off x="76209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534" name="Google Shape;534;p52"/>
          <p:cNvCxnSpPr/>
          <p:nvPr/>
        </p:nvCxnSpPr>
        <p:spPr>
          <a:xfrm>
            <a:off x="10120153" y="6584021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535" name="Google Shape;535;p5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536" name="Google Shape;536;p5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981274" y="6196177"/>
            <a:ext cx="687747" cy="615552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537" name="Google Shape;537;p52"/>
          <p:cNvCxnSpPr/>
          <p:nvPr/>
        </p:nvCxnSpPr>
        <p:spPr>
          <a:xfrm>
            <a:off x="22895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538" name="Google Shape;538;p52"/>
          <p:cNvCxnSpPr/>
          <p:nvPr/>
        </p:nvCxnSpPr>
        <p:spPr>
          <a:xfrm>
            <a:off x="49255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539" name="Google Shape;539;p52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4582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sp>
        <p:nvSpPr>
          <p:cNvPr id="540" name="Google Shape;540;p52"/>
          <p:cNvSpPr txBox="1"/>
          <p:nvPr>
            <p:ph type="ctrTitle"/>
          </p:nvPr>
        </p:nvSpPr>
        <p:spPr>
          <a:xfrm>
            <a:off x="0" y="0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41" name="Google Shape;541;p52"/>
          <p:cNvSpPr txBox="1"/>
          <p:nvPr>
            <p:ph idx="1" type="body"/>
          </p:nvPr>
        </p:nvSpPr>
        <p:spPr>
          <a:xfrm>
            <a:off x="1639564" y="1374414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42" name="Google Shape;542;p52"/>
          <p:cNvSpPr txBox="1"/>
          <p:nvPr>
            <p:ph idx="2" type="body"/>
          </p:nvPr>
        </p:nvSpPr>
        <p:spPr>
          <a:xfrm>
            <a:off x="1627989" y="2592249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43" name="Google Shape;543;p52"/>
          <p:cNvSpPr txBox="1"/>
          <p:nvPr>
            <p:ph idx="3" type="body"/>
          </p:nvPr>
        </p:nvSpPr>
        <p:spPr>
          <a:xfrm>
            <a:off x="1655384" y="3809178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44" name="Google Shape;544;p52"/>
          <p:cNvSpPr txBox="1"/>
          <p:nvPr>
            <p:ph idx="4" type="body"/>
          </p:nvPr>
        </p:nvSpPr>
        <p:spPr>
          <a:xfrm>
            <a:off x="698497" y="1377337"/>
            <a:ext cx="847065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45" name="Google Shape;545;p52"/>
          <p:cNvSpPr txBox="1"/>
          <p:nvPr>
            <p:ph idx="5" type="body"/>
          </p:nvPr>
        </p:nvSpPr>
        <p:spPr>
          <a:xfrm>
            <a:off x="698497" y="3809178"/>
            <a:ext cx="847065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46" name="Google Shape;546;p52"/>
          <p:cNvSpPr txBox="1"/>
          <p:nvPr>
            <p:ph idx="6" type="body"/>
          </p:nvPr>
        </p:nvSpPr>
        <p:spPr>
          <a:xfrm>
            <a:off x="1627989" y="5024978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47" name="Google Shape;547;p52"/>
          <p:cNvSpPr txBox="1"/>
          <p:nvPr>
            <p:ph idx="7" type="body"/>
          </p:nvPr>
        </p:nvSpPr>
        <p:spPr>
          <a:xfrm>
            <a:off x="698497" y="2592249"/>
            <a:ext cx="847065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48" name="Google Shape;548;p52"/>
          <p:cNvSpPr txBox="1"/>
          <p:nvPr>
            <p:ph idx="8" type="body"/>
          </p:nvPr>
        </p:nvSpPr>
        <p:spPr>
          <a:xfrm>
            <a:off x="698497" y="5027421"/>
            <a:ext cx="847065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49" name="Google Shape;549;p52"/>
          <p:cNvSpPr/>
          <p:nvPr>
            <p:ph idx="9" type="pic"/>
          </p:nvPr>
        </p:nvSpPr>
        <p:spPr>
          <a:xfrm>
            <a:off x="7967502" y="1420398"/>
            <a:ext cx="3962194" cy="3122713"/>
          </a:xfrm>
          <a:prstGeom prst="rect">
            <a:avLst/>
          </a:prstGeom>
          <a:noFill/>
          <a:ln>
            <a:noFill/>
          </a:ln>
        </p:spPr>
      </p:sp>
      <p:sp>
        <p:nvSpPr>
          <p:cNvPr id="550" name="Google Shape;550;p52"/>
          <p:cNvSpPr txBox="1"/>
          <p:nvPr>
            <p:ph idx="13" type="body"/>
          </p:nvPr>
        </p:nvSpPr>
        <p:spPr>
          <a:xfrm>
            <a:off x="6381858" y="5027422"/>
            <a:ext cx="5547838" cy="105324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None/>
              <a:defRPr b="0" i="0" sz="3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44500" lvl="1" marL="91440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Char char="•"/>
              <a:defRPr b="0" i="0" sz="3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44500" lvl="2" marL="137160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Char char="•"/>
              <a:defRPr b="0" i="0" sz="3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44500" lvl="3" marL="182880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Char char="•"/>
              <a:defRPr b="0" i="0" sz="3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44500" lvl="4" marL="228600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Char char="•"/>
              <a:defRPr b="0" i="0" sz="3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51" name="Google Shape;551;p52"/>
          <p:cNvSpPr txBox="1"/>
          <p:nvPr>
            <p:ph idx="14" type="body"/>
          </p:nvPr>
        </p:nvSpPr>
        <p:spPr>
          <a:xfrm>
            <a:off x="5534775" y="1420400"/>
            <a:ext cx="2335500" cy="1947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None/>
              <a:defRPr b="0" i="0" sz="3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44500" lvl="1" marL="91440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Char char="•"/>
              <a:defRPr b="0" i="0" sz="3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44500" lvl="2" marL="137160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Char char="•"/>
              <a:defRPr b="0" i="0" sz="3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44500" lvl="3" marL="182880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Char char="•"/>
              <a:defRPr b="0" i="0" sz="3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44500" lvl="4" marL="228600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Char char="•"/>
              <a:defRPr b="0" i="0" sz="3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4_2 Content boxes">
  <p:cSld name="4_2 Content boxes">
    <p:spTree>
      <p:nvGrpSpPr>
        <p:cNvPr id="552" name="Shape 5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3" name="Google Shape;553;p5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30" cy="4939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554" name="Google Shape;554;p55"/>
          <p:cNvCxnSpPr/>
          <p:nvPr/>
        </p:nvCxnSpPr>
        <p:spPr>
          <a:xfrm>
            <a:off x="-30396" y="6567434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555" name="Google Shape;555;p55"/>
          <p:cNvCxnSpPr/>
          <p:nvPr/>
        </p:nvCxnSpPr>
        <p:spPr>
          <a:xfrm>
            <a:off x="76209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556" name="Google Shape;556;p55"/>
          <p:cNvCxnSpPr/>
          <p:nvPr/>
        </p:nvCxnSpPr>
        <p:spPr>
          <a:xfrm>
            <a:off x="10120153" y="6584021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557" name="Google Shape;557;p5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8" cy="536174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558" name="Google Shape;558;p55"/>
          <p:cNvCxnSpPr/>
          <p:nvPr/>
        </p:nvCxnSpPr>
        <p:spPr>
          <a:xfrm>
            <a:off x="22895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559" name="Google Shape;559;p55"/>
          <p:cNvCxnSpPr/>
          <p:nvPr/>
        </p:nvCxnSpPr>
        <p:spPr>
          <a:xfrm>
            <a:off x="49255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560" name="Google Shape;560;p5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582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561" name="Google Shape;561;p55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9812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sp>
        <p:nvSpPr>
          <p:cNvPr id="562" name="Google Shape;562;p55"/>
          <p:cNvSpPr txBox="1"/>
          <p:nvPr>
            <p:ph type="ctrTitle"/>
          </p:nvPr>
        </p:nvSpPr>
        <p:spPr>
          <a:xfrm>
            <a:off x="0" y="0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63" name="Google Shape;563;p55"/>
          <p:cNvSpPr txBox="1"/>
          <p:nvPr>
            <p:ph idx="1" type="body"/>
          </p:nvPr>
        </p:nvSpPr>
        <p:spPr>
          <a:xfrm>
            <a:off x="1185028" y="1692275"/>
            <a:ext cx="4830762" cy="40671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572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064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810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64" name="Google Shape;564;p55"/>
          <p:cNvSpPr txBox="1"/>
          <p:nvPr>
            <p:ph idx="2" type="body"/>
          </p:nvPr>
        </p:nvSpPr>
        <p:spPr>
          <a:xfrm>
            <a:off x="6250420" y="1692275"/>
            <a:ext cx="4756551" cy="41006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572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064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810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Welcome 4 Points, Pic">
  <p:cSld name="1_Welcome 4 Points, Pic">
    <p:spTree>
      <p:nvGrpSpPr>
        <p:cNvPr id="565" name="Shape 5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6" name="Google Shape;566;p64"/>
          <p:cNvSpPr/>
          <p:nvPr>
            <p:ph idx="2" type="pic"/>
          </p:nvPr>
        </p:nvSpPr>
        <p:spPr>
          <a:xfrm>
            <a:off x="5305232" y="1853299"/>
            <a:ext cx="6578600" cy="3763962"/>
          </a:xfrm>
          <a:prstGeom prst="rect">
            <a:avLst/>
          </a:prstGeom>
          <a:noFill/>
          <a:ln cap="flat" cmpd="sng" w="19050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567" name="Google Shape;567;p64"/>
          <p:cNvSpPr txBox="1"/>
          <p:nvPr>
            <p:ph idx="1" type="body"/>
          </p:nvPr>
        </p:nvSpPr>
        <p:spPr>
          <a:xfrm>
            <a:off x="1660584" y="1489802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68" name="Google Shape;568;p64"/>
          <p:cNvSpPr txBox="1"/>
          <p:nvPr>
            <p:ph idx="3" type="body"/>
          </p:nvPr>
        </p:nvSpPr>
        <p:spPr>
          <a:xfrm>
            <a:off x="1660585" y="2653440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69" name="Google Shape;569;p64"/>
          <p:cNvSpPr txBox="1"/>
          <p:nvPr>
            <p:ph idx="4" type="body"/>
          </p:nvPr>
        </p:nvSpPr>
        <p:spPr>
          <a:xfrm>
            <a:off x="1660584" y="3817079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70" name="Google Shape;570;p64"/>
          <p:cNvSpPr txBox="1"/>
          <p:nvPr>
            <p:ph type="ctrTitle"/>
          </p:nvPr>
        </p:nvSpPr>
        <p:spPr>
          <a:xfrm>
            <a:off x="0" y="0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71" name="Google Shape;571;p64"/>
          <p:cNvSpPr txBox="1"/>
          <p:nvPr>
            <p:ph idx="5" type="body"/>
          </p:nvPr>
        </p:nvSpPr>
        <p:spPr>
          <a:xfrm>
            <a:off x="1660584" y="4992079"/>
            <a:ext cx="3632308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pic>
        <p:nvPicPr>
          <p:cNvPr id="572" name="Google Shape;572;p6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31" cy="4939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573" name="Google Shape;573;p64"/>
          <p:cNvCxnSpPr/>
          <p:nvPr/>
        </p:nvCxnSpPr>
        <p:spPr>
          <a:xfrm>
            <a:off x="-30396" y="6567434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574" name="Google Shape;574;p64"/>
          <p:cNvCxnSpPr/>
          <p:nvPr/>
        </p:nvCxnSpPr>
        <p:spPr>
          <a:xfrm>
            <a:off x="22895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575" name="Google Shape;575;p64"/>
          <p:cNvCxnSpPr/>
          <p:nvPr/>
        </p:nvCxnSpPr>
        <p:spPr>
          <a:xfrm>
            <a:off x="49255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576" name="Google Shape;576;p64"/>
          <p:cNvCxnSpPr/>
          <p:nvPr/>
        </p:nvCxnSpPr>
        <p:spPr>
          <a:xfrm>
            <a:off x="76209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577" name="Google Shape;577;p64"/>
          <p:cNvCxnSpPr/>
          <p:nvPr/>
        </p:nvCxnSpPr>
        <p:spPr>
          <a:xfrm>
            <a:off x="10120153" y="6584021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578" name="Google Shape;578;p6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579" name="Google Shape;579;p6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582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580" name="Google Shape;580;p64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9812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sp>
        <p:nvSpPr>
          <p:cNvPr id="581" name="Google Shape;581;p64"/>
          <p:cNvSpPr txBox="1"/>
          <p:nvPr>
            <p:ph idx="6" type="body"/>
          </p:nvPr>
        </p:nvSpPr>
        <p:spPr>
          <a:xfrm>
            <a:off x="691245" y="1502511"/>
            <a:ext cx="576072" cy="914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82" name="Google Shape;582;p64"/>
          <p:cNvSpPr txBox="1"/>
          <p:nvPr>
            <p:ph idx="7" type="body"/>
          </p:nvPr>
        </p:nvSpPr>
        <p:spPr>
          <a:xfrm>
            <a:off x="693292" y="2822770"/>
            <a:ext cx="758952" cy="7132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83" name="Google Shape;583;p64"/>
          <p:cNvSpPr txBox="1"/>
          <p:nvPr>
            <p:ph idx="8" type="body"/>
          </p:nvPr>
        </p:nvSpPr>
        <p:spPr>
          <a:xfrm>
            <a:off x="691246" y="3939833"/>
            <a:ext cx="795528" cy="7132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84" name="Google Shape;584;p64"/>
          <p:cNvSpPr txBox="1"/>
          <p:nvPr>
            <p:ph idx="9" type="body"/>
          </p:nvPr>
        </p:nvSpPr>
        <p:spPr>
          <a:xfrm>
            <a:off x="691245" y="5162747"/>
            <a:ext cx="658368" cy="76391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 1">
  <p:cSld name="1_Title and Content_1">
    <p:spTree>
      <p:nvGrpSpPr>
        <p:cNvPr id="585" name="Shape 5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6" name="Google Shape;586;p65"/>
          <p:cNvSpPr txBox="1"/>
          <p:nvPr>
            <p:ph idx="1" type="body"/>
          </p:nvPr>
        </p:nvSpPr>
        <p:spPr>
          <a:xfrm>
            <a:off x="994808" y="1334491"/>
            <a:ext cx="2514600" cy="1828800"/>
          </a:xfrm>
          <a:prstGeom prst="rect">
            <a:avLst/>
          </a:prstGeom>
          <a:noFill/>
          <a:ln>
            <a:noFill/>
          </a:ln>
        </p:spPr>
        <p:txBody>
          <a:bodyPr anchorCtr="1" anchor="t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87" name="Google Shape;587;p65"/>
          <p:cNvSpPr txBox="1"/>
          <p:nvPr>
            <p:ph idx="2" type="body"/>
          </p:nvPr>
        </p:nvSpPr>
        <p:spPr>
          <a:xfrm>
            <a:off x="9143260" y="3943617"/>
            <a:ext cx="2514600" cy="1828800"/>
          </a:xfrm>
          <a:prstGeom prst="rect">
            <a:avLst/>
          </a:prstGeom>
          <a:noFill/>
          <a:ln>
            <a:noFill/>
          </a:ln>
        </p:spPr>
        <p:txBody>
          <a:bodyPr anchorCtr="1" anchor="t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88" name="Google Shape;588;p65"/>
          <p:cNvSpPr txBox="1"/>
          <p:nvPr>
            <p:ph idx="3" type="body"/>
          </p:nvPr>
        </p:nvSpPr>
        <p:spPr>
          <a:xfrm>
            <a:off x="4458284" y="2860693"/>
            <a:ext cx="2514600" cy="18288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1" anchor="t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89" name="Google Shape;589;p65"/>
          <p:cNvSpPr txBox="1"/>
          <p:nvPr>
            <p:ph type="ctrTitle"/>
          </p:nvPr>
        </p:nvSpPr>
        <p:spPr>
          <a:xfrm>
            <a:off x="0" y="32084"/>
            <a:ext cx="12192000" cy="119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id="590" name="Google Shape;590;p6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31" cy="49398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591" name="Google Shape;591;p65"/>
          <p:cNvCxnSpPr/>
          <p:nvPr/>
        </p:nvCxnSpPr>
        <p:spPr>
          <a:xfrm>
            <a:off x="-30396" y="6567434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592" name="Google Shape;592;p65"/>
          <p:cNvCxnSpPr/>
          <p:nvPr/>
        </p:nvCxnSpPr>
        <p:spPr>
          <a:xfrm>
            <a:off x="2289544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593" name="Google Shape;593;p65"/>
          <p:cNvCxnSpPr/>
          <p:nvPr/>
        </p:nvCxnSpPr>
        <p:spPr>
          <a:xfrm>
            <a:off x="492554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594" name="Google Shape;594;p65"/>
          <p:cNvCxnSpPr/>
          <p:nvPr/>
        </p:nvCxnSpPr>
        <p:spPr>
          <a:xfrm>
            <a:off x="762099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595" name="Google Shape;595;p65"/>
          <p:cNvCxnSpPr/>
          <p:nvPr/>
        </p:nvCxnSpPr>
        <p:spPr>
          <a:xfrm>
            <a:off x="10120153" y="6584021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596" name="Google Shape;596;p6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597" name="Google Shape;597;p6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582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598" name="Google Shape;598;p65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9812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sp>
        <p:nvSpPr>
          <p:cNvPr id="599" name="Google Shape;599;p65"/>
          <p:cNvSpPr txBox="1"/>
          <p:nvPr>
            <p:ph idx="4" type="body"/>
          </p:nvPr>
        </p:nvSpPr>
        <p:spPr>
          <a:xfrm>
            <a:off x="994808" y="4100916"/>
            <a:ext cx="2514600" cy="1828800"/>
          </a:xfrm>
          <a:prstGeom prst="rect">
            <a:avLst/>
          </a:prstGeom>
          <a:noFill/>
          <a:ln>
            <a:noFill/>
          </a:ln>
        </p:spPr>
        <p:txBody>
          <a:bodyPr anchorCtr="1" anchor="t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00" name="Google Shape;600;p65"/>
          <p:cNvSpPr txBox="1"/>
          <p:nvPr>
            <p:ph idx="5" type="body"/>
          </p:nvPr>
        </p:nvSpPr>
        <p:spPr>
          <a:xfrm>
            <a:off x="9143260" y="1408017"/>
            <a:ext cx="2514600" cy="1828800"/>
          </a:xfrm>
          <a:prstGeom prst="rect">
            <a:avLst/>
          </a:prstGeom>
          <a:noFill/>
          <a:ln>
            <a:noFill/>
          </a:ln>
        </p:spPr>
        <p:txBody>
          <a:bodyPr anchorCtr="1" anchor="t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pic>
        <p:nvPicPr>
          <p:cNvPr id="601" name="Google Shape;601;p65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3265450" y="1494950"/>
            <a:ext cx="5661102" cy="47433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Title, Pic">
  <p:cSld name="1_Title, Pic">
    <p:spTree>
      <p:nvGrpSpPr>
        <p:cNvPr id="602" name="Shape 6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3" name="Google Shape;603;p66"/>
          <p:cNvSpPr txBox="1"/>
          <p:nvPr>
            <p:ph type="ctrTitle"/>
          </p:nvPr>
        </p:nvSpPr>
        <p:spPr>
          <a:xfrm>
            <a:off x="0" y="0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id="604" name="Google Shape;604;p6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31" cy="4939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605" name="Google Shape;605;p66"/>
          <p:cNvCxnSpPr/>
          <p:nvPr/>
        </p:nvCxnSpPr>
        <p:spPr>
          <a:xfrm>
            <a:off x="-46438" y="6567434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606" name="Google Shape;606;p66"/>
          <p:cNvCxnSpPr/>
          <p:nvPr/>
        </p:nvCxnSpPr>
        <p:spPr>
          <a:xfrm>
            <a:off x="22895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607" name="Google Shape;607;p66"/>
          <p:cNvCxnSpPr/>
          <p:nvPr/>
        </p:nvCxnSpPr>
        <p:spPr>
          <a:xfrm>
            <a:off x="49255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608" name="Google Shape;608;p66"/>
          <p:cNvCxnSpPr/>
          <p:nvPr/>
        </p:nvCxnSpPr>
        <p:spPr>
          <a:xfrm>
            <a:off x="76209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609" name="Google Shape;609;p66"/>
          <p:cNvCxnSpPr/>
          <p:nvPr/>
        </p:nvCxnSpPr>
        <p:spPr>
          <a:xfrm>
            <a:off x="10120153" y="6584021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610" name="Google Shape;610;p6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611" name="Google Shape;611;p6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582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612" name="Google Shape;612;p66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9812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sp>
        <p:nvSpPr>
          <p:cNvPr id="613" name="Google Shape;613;p66"/>
          <p:cNvSpPr txBox="1"/>
          <p:nvPr>
            <p:ph idx="1" type="body"/>
          </p:nvPr>
        </p:nvSpPr>
        <p:spPr>
          <a:xfrm>
            <a:off x="6303981" y="1659612"/>
            <a:ext cx="5353397" cy="119379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318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b="0" i="1" sz="2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14" name="Google Shape;614;p66"/>
          <p:cNvSpPr txBox="1"/>
          <p:nvPr>
            <p:ph idx="2" type="body"/>
          </p:nvPr>
        </p:nvSpPr>
        <p:spPr>
          <a:xfrm>
            <a:off x="6303981" y="4001457"/>
            <a:ext cx="5353397" cy="155419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318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pic>
        <p:nvPicPr>
          <p:cNvPr descr="A picture containing person, indoor&#10;&#10;Description automatically generated" id="615" name="Google Shape;615;p66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671712" y="1659612"/>
            <a:ext cx="4253837" cy="4198988"/>
          </a:xfrm>
          <a:prstGeom prst="rect">
            <a:avLst/>
          </a:prstGeom>
          <a:noFill/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>
  <p:cSld name="Title Slide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38"/>
          <p:cNvSpPr txBox="1"/>
          <p:nvPr>
            <p:ph idx="1" type="body"/>
          </p:nvPr>
        </p:nvSpPr>
        <p:spPr>
          <a:xfrm>
            <a:off x="4588042" y="1489802"/>
            <a:ext cx="72054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6" name="Google Shape;56;p38"/>
          <p:cNvSpPr txBox="1"/>
          <p:nvPr>
            <p:ph idx="2" type="body"/>
          </p:nvPr>
        </p:nvSpPr>
        <p:spPr>
          <a:xfrm>
            <a:off x="4588042" y="2653440"/>
            <a:ext cx="72054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7" name="Google Shape;57;p38"/>
          <p:cNvSpPr txBox="1"/>
          <p:nvPr>
            <p:ph idx="3" type="body"/>
          </p:nvPr>
        </p:nvSpPr>
        <p:spPr>
          <a:xfrm>
            <a:off x="4588042" y="3817079"/>
            <a:ext cx="72054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8" name="Google Shape;58;p38"/>
          <p:cNvSpPr txBox="1"/>
          <p:nvPr>
            <p:ph idx="4" type="body"/>
          </p:nvPr>
        </p:nvSpPr>
        <p:spPr>
          <a:xfrm>
            <a:off x="4588042" y="4992079"/>
            <a:ext cx="72054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9" name="Google Shape;59;p38"/>
          <p:cNvSpPr txBox="1"/>
          <p:nvPr>
            <p:ph idx="5" type="body"/>
          </p:nvPr>
        </p:nvSpPr>
        <p:spPr>
          <a:xfrm>
            <a:off x="691245" y="1502511"/>
            <a:ext cx="3435300" cy="1043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1" i="0" sz="4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0" name="Google Shape;60;p38"/>
          <p:cNvSpPr txBox="1"/>
          <p:nvPr>
            <p:ph idx="6" type="body"/>
          </p:nvPr>
        </p:nvSpPr>
        <p:spPr>
          <a:xfrm>
            <a:off x="693292" y="2653440"/>
            <a:ext cx="3433200" cy="1043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1" i="0" sz="4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1" name="Google Shape;61;p38"/>
          <p:cNvSpPr txBox="1"/>
          <p:nvPr>
            <p:ph idx="7" type="body"/>
          </p:nvPr>
        </p:nvSpPr>
        <p:spPr>
          <a:xfrm>
            <a:off x="691246" y="3804369"/>
            <a:ext cx="3433200" cy="1043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1" i="0" sz="4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2" name="Google Shape;62;p38"/>
          <p:cNvSpPr txBox="1"/>
          <p:nvPr>
            <p:ph idx="8" type="body"/>
          </p:nvPr>
        </p:nvSpPr>
        <p:spPr>
          <a:xfrm>
            <a:off x="691245" y="4959551"/>
            <a:ext cx="3433200" cy="1043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1" i="0" sz="4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3" name="Google Shape;63;p38"/>
          <p:cNvSpPr txBox="1"/>
          <p:nvPr>
            <p:ph type="ctrTitle"/>
          </p:nvPr>
        </p:nvSpPr>
        <p:spPr>
          <a:xfrm>
            <a:off x="0" y="32084"/>
            <a:ext cx="12192000" cy="119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id="64" name="Google Shape;64;p3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31" cy="49398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65" name="Google Shape;65;p38"/>
          <p:cNvCxnSpPr/>
          <p:nvPr/>
        </p:nvCxnSpPr>
        <p:spPr>
          <a:xfrm>
            <a:off x="-30396" y="6567434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66" name="Google Shape;66;p38"/>
          <p:cNvCxnSpPr/>
          <p:nvPr/>
        </p:nvCxnSpPr>
        <p:spPr>
          <a:xfrm>
            <a:off x="2289544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67" name="Google Shape;67;p38"/>
          <p:cNvCxnSpPr/>
          <p:nvPr/>
        </p:nvCxnSpPr>
        <p:spPr>
          <a:xfrm>
            <a:off x="492554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68" name="Google Shape;68;p38"/>
          <p:cNvCxnSpPr/>
          <p:nvPr/>
        </p:nvCxnSpPr>
        <p:spPr>
          <a:xfrm>
            <a:off x="762099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69" name="Google Shape;69;p38"/>
          <p:cNvCxnSpPr/>
          <p:nvPr/>
        </p:nvCxnSpPr>
        <p:spPr>
          <a:xfrm>
            <a:off x="10120153" y="6584021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70" name="Google Shape;70;p3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71" name="Google Shape;71;p3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582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72" name="Google Shape;72;p38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9812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 Reading tip_2 Content boxes">
  <p:cSld name="2 Reading tip_2 Content boxes">
    <p:spTree>
      <p:nvGrpSpPr>
        <p:cNvPr id="616" name="Shape 6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7" name="Google Shape;617;p67"/>
          <p:cNvSpPr txBox="1"/>
          <p:nvPr>
            <p:ph type="ctrTitle"/>
          </p:nvPr>
        </p:nvSpPr>
        <p:spPr>
          <a:xfrm>
            <a:off x="0" y="0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618" name="Google Shape;618;p67"/>
          <p:cNvSpPr txBox="1"/>
          <p:nvPr>
            <p:ph idx="1" type="body"/>
          </p:nvPr>
        </p:nvSpPr>
        <p:spPr>
          <a:xfrm>
            <a:off x="1185028" y="1692275"/>
            <a:ext cx="4830762" cy="40671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572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064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810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19" name="Google Shape;619;p67"/>
          <p:cNvSpPr txBox="1"/>
          <p:nvPr>
            <p:ph idx="2" type="body"/>
          </p:nvPr>
        </p:nvSpPr>
        <p:spPr>
          <a:xfrm>
            <a:off x="6250420" y="1692275"/>
            <a:ext cx="4756551" cy="410067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4572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064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810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pic>
        <p:nvPicPr>
          <p:cNvPr id="620" name="Google Shape;620;p6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30" cy="4939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621" name="Google Shape;621;p67"/>
          <p:cNvCxnSpPr/>
          <p:nvPr/>
        </p:nvCxnSpPr>
        <p:spPr>
          <a:xfrm>
            <a:off x="-30396" y="6567434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622" name="Google Shape;622;p67"/>
          <p:cNvCxnSpPr/>
          <p:nvPr/>
        </p:nvCxnSpPr>
        <p:spPr>
          <a:xfrm>
            <a:off x="22895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623" name="Google Shape;623;p67"/>
          <p:cNvCxnSpPr/>
          <p:nvPr/>
        </p:nvCxnSpPr>
        <p:spPr>
          <a:xfrm>
            <a:off x="49255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624" name="Google Shape;624;p67"/>
          <p:cNvCxnSpPr/>
          <p:nvPr/>
        </p:nvCxnSpPr>
        <p:spPr>
          <a:xfrm>
            <a:off x="76209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625" name="Google Shape;625;p67"/>
          <p:cNvCxnSpPr/>
          <p:nvPr/>
        </p:nvCxnSpPr>
        <p:spPr>
          <a:xfrm>
            <a:off x="10120153" y="6584021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626" name="Google Shape;626;p6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627" name="Google Shape;627;p6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58273" y="6324412"/>
            <a:ext cx="529889" cy="49795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628" name="Google Shape;628;p67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9812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>
  <p:cSld name="1_Title and Content">
    <p:spTree>
      <p:nvGrpSpPr>
        <p:cNvPr id="629" name="Shape 6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0" name="Google Shape;630;p68"/>
          <p:cNvSpPr txBox="1"/>
          <p:nvPr>
            <p:ph idx="1" type="body"/>
          </p:nvPr>
        </p:nvSpPr>
        <p:spPr>
          <a:xfrm>
            <a:off x="459596" y="3948916"/>
            <a:ext cx="2514600" cy="1828800"/>
          </a:xfrm>
          <a:prstGeom prst="rect">
            <a:avLst/>
          </a:prstGeom>
          <a:noFill/>
          <a:ln>
            <a:noFill/>
          </a:ln>
        </p:spPr>
        <p:txBody>
          <a:bodyPr anchorCtr="1" anchor="t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31" name="Google Shape;631;p68"/>
          <p:cNvSpPr txBox="1"/>
          <p:nvPr>
            <p:ph idx="2" type="body"/>
          </p:nvPr>
        </p:nvSpPr>
        <p:spPr>
          <a:xfrm>
            <a:off x="6201972" y="3943617"/>
            <a:ext cx="2514600" cy="1828800"/>
          </a:xfrm>
          <a:prstGeom prst="rect">
            <a:avLst/>
          </a:prstGeom>
          <a:noFill/>
          <a:ln>
            <a:noFill/>
          </a:ln>
        </p:spPr>
        <p:txBody>
          <a:bodyPr anchorCtr="1" anchor="t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32" name="Google Shape;632;p68"/>
          <p:cNvSpPr txBox="1"/>
          <p:nvPr>
            <p:ph idx="3" type="body"/>
          </p:nvPr>
        </p:nvSpPr>
        <p:spPr>
          <a:xfrm>
            <a:off x="9073160" y="3943617"/>
            <a:ext cx="2514600" cy="1828800"/>
          </a:xfrm>
          <a:prstGeom prst="rect">
            <a:avLst/>
          </a:prstGeom>
          <a:noFill/>
          <a:ln>
            <a:noFill/>
          </a:ln>
        </p:spPr>
        <p:txBody>
          <a:bodyPr anchorCtr="1" anchor="t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33" name="Google Shape;633;p68"/>
          <p:cNvSpPr txBox="1"/>
          <p:nvPr>
            <p:ph idx="4" type="body"/>
          </p:nvPr>
        </p:nvSpPr>
        <p:spPr>
          <a:xfrm>
            <a:off x="3330784" y="3950205"/>
            <a:ext cx="2514600" cy="1828800"/>
          </a:xfrm>
          <a:prstGeom prst="rect">
            <a:avLst/>
          </a:prstGeom>
          <a:noFill/>
          <a:ln>
            <a:noFill/>
          </a:ln>
        </p:spPr>
        <p:txBody>
          <a:bodyPr anchorCtr="1" anchor="t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34" name="Google Shape;634;p68"/>
          <p:cNvSpPr txBox="1"/>
          <p:nvPr>
            <p:ph idx="5" type="body"/>
          </p:nvPr>
        </p:nvSpPr>
        <p:spPr>
          <a:xfrm>
            <a:off x="651620" y="1700202"/>
            <a:ext cx="2130552" cy="213055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1" i="0" sz="4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35" name="Google Shape;635;p68"/>
          <p:cNvSpPr txBox="1"/>
          <p:nvPr>
            <p:ph idx="6" type="body"/>
          </p:nvPr>
        </p:nvSpPr>
        <p:spPr>
          <a:xfrm>
            <a:off x="3479964" y="1854357"/>
            <a:ext cx="2487168" cy="197510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1" i="0" sz="4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36" name="Google Shape;636;p68"/>
          <p:cNvSpPr txBox="1"/>
          <p:nvPr>
            <p:ph idx="7" type="body"/>
          </p:nvPr>
        </p:nvSpPr>
        <p:spPr>
          <a:xfrm>
            <a:off x="6416856" y="1861619"/>
            <a:ext cx="2084832" cy="197510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1" i="0" sz="4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37" name="Google Shape;637;p68"/>
          <p:cNvSpPr txBox="1"/>
          <p:nvPr>
            <p:ph idx="8" type="body"/>
          </p:nvPr>
        </p:nvSpPr>
        <p:spPr>
          <a:xfrm>
            <a:off x="9355776" y="1852559"/>
            <a:ext cx="2084832" cy="197510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1" i="0" sz="4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38" name="Google Shape;638;p68"/>
          <p:cNvSpPr txBox="1"/>
          <p:nvPr>
            <p:ph type="ctrTitle"/>
          </p:nvPr>
        </p:nvSpPr>
        <p:spPr>
          <a:xfrm>
            <a:off x="0" y="32084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id="639" name="Google Shape;639;p6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31" cy="4939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640" name="Google Shape;640;p68"/>
          <p:cNvCxnSpPr/>
          <p:nvPr/>
        </p:nvCxnSpPr>
        <p:spPr>
          <a:xfrm>
            <a:off x="-30396" y="6567434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641" name="Google Shape;641;p68"/>
          <p:cNvCxnSpPr/>
          <p:nvPr/>
        </p:nvCxnSpPr>
        <p:spPr>
          <a:xfrm>
            <a:off x="22895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642" name="Google Shape;642;p68"/>
          <p:cNvCxnSpPr/>
          <p:nvPr/>
        </p:nvCxnSpPr>
        <p:spPr>
          <a:xfrm>
            <a:off x="49255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643" name="Google Shape;643;p68"/>
          <p:cNvCxnSpPr/>
          <p:nvPr/>
        </p:nvCxnSpPr>
        <p:spPr>
          <a:xfrm>
            <a:off x="76209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644" name="Google Shape;644;p68"/>
          <p:cNvCxnSpPr/>
          <p:nvPr/>
        </p:nvCxnSpPr>
        <p:spPr>
          <a:xfrm>
            <a:off x="10120153" y="6584021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645" name="Google Shape;645;p6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646" name="Google Shape;646;p6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582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647" name="Google Shape;647;p68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9812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Welcome 4 Points, Pic">
  <p:cSld name="1_Welcome 4 Points, Pic 2">
    <p:spTree>
      <p:nvGrpSpPr>
        <p:cNvPr id="648" name="Shape 6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9" name="Google Shape;649;p69"/>
          <p:cNvSpPr/>
          <p:nvPr>
            <p:ph idx="2" type="pic"/>
          </p:nvPr>
        </p:nvSpPr>
        <p:spPr>
          <a:xfrm>
            <a:off x="5292892" y="1502510"/>
            <a:ext cx="6578600" cy="4545253"/>
          </a:xfrm>
          <a:prstGeom prst="rect">
            <a:avLst/>
          </a:prstGeom>
          <a:noFill/>
          <a:ln cap="flat" cmpd="sng" w="19050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50" name="Google Shape;650;p69"/>
          <p:cNvSpPr txBox="1"/>
          <p:nvPr>
            <p:ph idx="1" type="body"/>
          </p:nvPr>
        </p:nvSpPr>
        <p:spPr>
          <a:xfrm>
            <a:off x="1660584" y="1489802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51" name="Google Shape;651;p69"/>
          <p:cNvSpPr txBox="1"/>
          <p:nvPr>
            <p:ph idx="3" type="body"/>
          </p:nvPr>
        </p:nvSpPr>
        <p:spPr>
          <a:xfrm>
            <a:off x="1660584" y="3817079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52" name="Google Shape;652;p69"/>
          <p:cNvSpPr txBox="1"/>
          <p:nvPr>
            <p:ph type="ctrTitle"/>
          </p:nvPr>
        </p:nvSpPr>
        <p:spPr>
          <a:xfrm>
            <a:off x="0" y="0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653" name="Google Shape;653;p69"/>
          <p:cNvSpPr txBox="1"/>
          <p:nvPr>
            <p:ph idx="4" type="body"/>
          </p:nvPr>
        </p:nvSpPr>
        <p:spPr>
          <a:xfrm>
            <a:off x="1660584" y="4992079"/>
            <a:ext cx="3632308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pic>
        <p:nvPicPr>
          <p:cNvPr id="654" name="Google Shape;654;p6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31" cy="4939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655" name="Google Shape;655;p69"/>
          <p:cNvCxnSpPr/>
          <p:nvPr/>
        </p:nvCxnSpPr>
        <p:spPr>
          <a:xfrm>
            <a:off x="-30396" y="6567434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656" name="Google Shape;656;p69"/>
          <p:cNvCxnSpPr/>
          <p:nvPr/>
        </p:nvCxnSpPr>
        <p:spPr>
          <a:xfrm>
            <a:off x="22895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657" name="Google Shape;657;p69"/>
          <p:cNvCxnSpPr/>
          <p:nvPr/>
        </p:nvCxnSpPr>
        <p:spPr>
          <a:xfrm>
            <a:off x="49255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658" name="Google Shape;658;p69"/>
          <p:cNvCxnSpPr/>
          <p:nvPr/>
        </p:nvCxnSpPr>
        <p:spPr>
          <a:xfrm>
            <a:off x="76209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659" name="Google Shape;659;p69"/>
          <p:cNvCxnSpPr/>
          <p:nvPr/>
        </p:nvCxnSpPr>
        <p:spPr>
          <a:xfrm>
            <a:off x="10120153" y="6584021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660" name="Google Shape;660;p6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661" name="Google Shape;661;p6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582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662" name="Google Shape;662;p69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9812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663" name="Google Shape;663;p69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544196" y="1666754"/>
            <a:ext cx="768146" cy="762970"/>
          </a:xfrm>
          <a:prstGeom prst="rect">
            <a:avLst/>
          </a:prstGeom>
          <a:noFill/>
          <a:ln>
            <a:noFill/>
          </a:ln>
        </p:spPr>
      </p:pic>
      <p:pic>
        <p:nvPicPr>
          <p:cNvPr id="664" name="Google Shape;664;p69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511220" y="3130840"/>
            <a:ext cx="834098" cy="884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65" name="Google Shape;665;p69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511220" y="4872764"/>
            <a:ext cx="834098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Welcome 4 Points, Pic">
  <p:cSld name="Welcome (Virtual) 4 Points, Pic">
    <p:spTree>
      <p:nvGrpSpPr>
        <p:cNvPr id="666" name="Shape 6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7" name="Google Shape;667;p70"/>
          <p:cNvSpPr/>
          <p:nvPr>
            <p:ph idx="2" type="pic"/>
          </p:nvPr>
        </p:nvSpPr>
        <p:spPr>
          <a:xfrm>
            <a:off x="5292892" y="1502510"/>
            <a:ext cx="6578600" cy="4545253"/>
          </a:xfrm>
          <a:prstGeom prst="rect">
            <a:avLst/>
          </a:prstGeom>
          <a:noFill/>
          <a:ln cap="flat" cmpd="sng" w="19050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68" name="Google Shape;668;p70"/>
          <p:cNvSpPr txBox="1"/>
          <p:nvPr>
            <p:ph idx="1" type="body"/>
          </p:nvPr>
        </p:nvSpPr>
        <p:spPr>
          <a:xfrm>
            <a:off x="1660584" y="1489802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69" name="Google Shape;669;p70"/>
          <p:cNvSpPr txBox="1"/>
          <p:nvPr>
            <p:ph idx="3" type="body"/>
          </p:nvPr>
        </p:nvSpPr>
        <p:spPr>
          <a:xfrm>
            <a:off x="1660584" y="3817079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70" name="Google Shape;670;p70"/>
          <p:cNvSpPr txBox="1"/>
          <p:nvPr>
            <p:ph type="ctrTitle"/>
          </p:nvPr>
        </p:nvSpPr>
        <p:spPr>
          <a:xfrm>
            <a:off x="0" y="0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671" name="Google Shape;671;p70"/>
          <p:cNvSpPr txBox="1"/>
          <p:nvPr>
            <p:ph idx="4" type="body"/>
          </p:nvPr>
        </p:nvSpPr>
        <p:spPr>
          <a:xfrm>
            <a:off x="1660584" y="4992079"/>
            <a:ext cx="3632308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pic>
        <p:nvPicPr>
          <p:cNvPr id="672" name="Google Shape;672;p7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31" cy="4939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673" name="Google Shape;673;p70"/>
          <p:cNvCxnSpPr/>
          <p:nvPr/>
        </p:nvCxnSpPr>
        <p:spPr>
          <a:xfrm>
            <a:off x="-30396" y="6567434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674" name="Google Shape;674;p70"/>
          <p:cNvCxnSpPr/>
          <p:nvPr/>
        </p:nvCxnSpPr>
        <p:spPr>
          <a:xfrm>
            <a:off x="22895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675" name="Google Shape;675;p70"/>
          <p:cNvCxnSpPr/>
          <p:nvPr/>
        </p:nvCxnSpPr>
        <p:spPr>
          <a:xfrm>
            <a:off x="49255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676" name="Google Shape;676;p70"/>
          <p:cNvCxnSpPr/>
          <p:nvPr/>
        </p:nvCxnSpPr>
        <p:spPr>
          <a:xfrm>
            <a:off x="76209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677" name="Google Shape;677;p70"/>
          <p:cNvCxnSpPr/>
          <p:nvPr/>
        </p:nvCxnSpPr>
        <p:spPr>
          <a:xfrm>
            <a:off x="10120153" y="6584021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678" name="Google Shape;678;p7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679" name="Google Shape;679;p7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582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680" name="Google Shape;680;p70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9812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681" name="Google Shape;681;p70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531600" y="1630111"/>
            <a:ext cx="735594" cy="836256"/>
          </a:xfrm>
          <a:prstGeom prst="rect">
            <a:avLst/>
          </a:prstGeom>
          <a:noFill/>
          <a:ln>
            <a:noFill/>
          </a:ln>
        </p:spPr>
      </p:pic>
      <p:pic>
        <p:nvPicPr>
          <p:cNvPr id="682" name="Google Shape;682;p70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531600" y="3183039"/>
            <a:ext cx="735594" cy="779602"/>
          </a:xfrm>
          <a:prstGeom prst="rect">
            <a:avLst/>
          </a:prstGeom>
          <a:noFill/>
          <a:ln>
            <a:noFill/>
          </a:ln>
        </p:spPr>
      </p:pic>
      <p:pic>
        <p:nvPicPr>
          <p:cNvPr id="683" name="Google Shape;683;p70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482348" y="4977591"/>
            <a:ext cx="834098" cy="70474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>
  <p:cSld name="1_Blank">
    <p:spTree>
      <p:nvGrpSpPr>
        <p:cNvPr id="684" name="Shape 6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5" name="Google Shape;685;p71"/>
          <p:cNvSpPr txBox="1"/>
          <p:nvPr>
            <p:ph idx="1" type="body"/>
          </p:nvPr>
        </p:nvSpPr>
        <p:spPr>
          <a:xfrm>
            <a:off x="4588042" y="1489802"/>
            <a:ext cx="7205373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86" name="Google Shape;686;p71"/>
          <p:cNvSpPr txBox="1"/>
          <p:nvPr>
            <p:ph idx="2" type="body"/>
          </p:nvPr>
        </p:nvSpPr>
        <p:spPr>
          <a:xfrm>
            <a:off x="4588042" y="2653440"/>
            <a:ext cx="7205373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87" name="Google Shape;687;p71"/>
          <p:cNvSpPr txBox="1"/>
          <p:nvPr>
            <p:ph idx="3" type="body"/>
          </p:nvPr>
        </p:nvSpPr>
        <p:spPr>
          <a:xfrm>
            <a:off x="4588042" y="3817079"/>
            <a:ext cx="7205373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88" name="Google Shape;688;p71"/>
          <p:cNvSpPr txBox="1"/>
          <p:nvPr>
            <p:ph idx="4" type="body"/>
          </p:nvPr>
        </p:nvSpPr>
        <p:spPr>
          <a:xfrm>
            <a:off x="4588042" y="4992079"/>
            <a:ext cx="7205373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89" name="Google Shape;689;p71"/>
          <p:cNvSpPr txBox="1"/>
          <p:nvPr>
            <p:ph idx="5" type="body"/>
          </p:nvPr>
        </p:nvSpPr>
        <p:spPr>
          <a:xfrm>
            <a:off x="691245" y="1502511"/>
            <a:ext cx="3435278" cy="104297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1" i="0" sz="4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90" name="Google Shape;690;p71"/>
          <p:cNvSpPr txBox="1"/>
          <p:nvPr>
            <p:ph idx="6" type="body"/>
          </p:nvPr>
        </p:nvSpPr>
        <p:spPr>
          <a:xfrm>
            <a:off x="693292" y="2653440"/>
            <a:ext cx="3433231" cy="104297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1" i="0" sz="4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91" name="Google Shape;691;p71"/>
          <p:cNvSpPr txBox="1"/>
          <p:nvPr>
            <p:ph idx="7" type="body"/>
          </p:nvPr>
        </p:nvSpPr>
        <p:spPr>
          <a:xfrm>
            <a:off x="691246" y="3804369"/>
            <a:ext cx="3433231" cy="104297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1" i="0" sz="4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92" name="Google Shape;692;p71"/>
          <p:cNvSpPr txBox="1"/>
          <p:nvPr>
            <p:ph idx="8" type="body"/>
          </p:nvPr>
        </p:nvSpPr>
        <p:spPr>
          <a:xfrm>
            <a:off x="691245" y="4959551"/>
            <a:ext cx="3433231" cy="104297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1" i="0" sz="4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93" name="Google Shape;693;p71"/>
          <p:cNvSpPr txBox="1"/>
          <p:nvPr>
            <p:ph type="ctrTitle"/>
          </p:nvPr>
        </p:nvSpPr>
        <p:spPr>
          <a:xfrm>
            <a:off x="0" y="32084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id="694" name="Google Shape;694;p7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31" cy="4939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695" name="Google Shape;695;p71"/>
          <p:cNvCxnSpPr/>
          <p:nvPr/>
        </p:nvCxnSpPr>
        <p:spPr>
          <a:xfrm>
            <a:off x="-30396" y="6567434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696" name="Google Shape;696;p71"/>
          <p:cNvCxnSpPr/>
          <p:nvPr/>
        </p:nvCxnSpPr>
        <p:spPr>
          <a:xfrm>
            <a:off x="22895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697" name="Google Shape;697;p71"/>
          <p:cNvCxnSpPr/>
          <p:nvPr/>
        </p:nvCxnSpPr>
        <p:spPr>
          <a:xfrm>
            <a:off x="49255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698" name="Google Shape;698;p71"/>
          <p:cNvCxnSpPr/>
          <p:nvPr/>
        </p:nvCxnSpPr>
        <p:spPr>
          <a:xfrm>
            <a:off x="76209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699" name="Google Shape;699;p71"/>
          <p:cNvCxnSpPr/>
          <p:nvPr/>
        </p:nvCxnSpPr>
        <p:spPr>
          <a:xfrm>
            <a:off x="10120153" y="6584021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700" name="Google Shape;700;p7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701" name="Google Shape;701;p7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582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702" name="Google Shape;702;p71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9812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_Title, 3 points,content box">
  <p:cSld name="4_Title, 3 points,content box 2">
    <p:spTree>
      <p:nvGrpSpPr>
        <p:cNvPr id="703" name="Shape 7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04" name="Google Shape;704;p7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30" cy="4939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705" name="Google Shape;705;p72"/>
          <p:cNvCxnSpPr/>
          <p:nvPr/>
        </p:nvCxnSpPr>
        <p:spPr>
          <a:xfrm>
            <a:off x="-30396" y="6567434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706" name="Google Shape;706;p72"/>
          <p:cNvCxnSpPr/>
          <p:nvPr/>
        </p:nvCxnSpPr>
        <p:spPr>
          <a:xfrm>
            <a:off x="76209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707" name="Google Shape;707;p72"/>
          <p:cNvCxnSpPr/>
          <p:nvPr/>
        </p:nvCxnSpPr>
        <p:spPr>
          <a:xfrm>
            <a:off x="10120153" y="6584021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708" name="Google Shape;708;p7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709" name="Google Shape;709;p7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981274" y="6196177"/>
            <a:ext cx="687747" cy="615552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710" name="Google Shape;710;p72"/>
          <p:cNvCxnSpPr/>
          <p:nvPr/>
        </p:nvCxnSpPr>
        <p:spPr>
          <a:xfrm>
            <a:off x="22895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711" name="Google Shape;711;p72"/>
          <p:cNvCxnSpPr/>
          <p:nvPr/>
        </p:nvCxnSpPr>
        <p:spPr>
          <a:xfrm>
            <a:off x="49255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712" name="Google Shape;712;p72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4582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sp>
        <p:nvSpPr>
          <p:cNvPr id="713" name="Google Shape;713;p72"/>
          <p:cNvSpPr txBox="1"/>
          <p:nvPr>
            <p:ph type="ctrTitle"/>
          </p:nvPr>
        </p:nvSpPr>
        <p:spPr>
          <a:xfrm>
            <a:off x="0" y="0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14" name="Google Shape;714;p72"/>
          <p:cNvSpPr txBox="1"/>
          <p:nvPr>
            <p:ph idx="1" type="body"/>
          </p:nvPr>
        </p:nvSpPr>
        <p:spPr>
          <a:xfrm>
            <a:off x="1639564" y="1374414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15" name="Google Shape;715;p72"/>
          <p:cNvSpPr txBox="1"/>
          <p:nvPr>
            <p:ph idx="2" type="body"/>
          </p:nvPr>
        </p:nvSpPr>
        <p:spPr>
          <a:xfrm>
            <a:off x="1627989" y="2592249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16" name="Google Shape;716;p72"/>
          <p:cNvSpPr txBox="1"/>
          <p:nvPr>
            <p:ph idx="3" type="body"/>
          </p:nvPr>
        </p:nvSpPr>
        <p:spPr>
          <a:xfrm>
            <a:off x="1655384" y="3809178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17" name="Google Shape;717;p72"/>
          <p:cNvSpPr txBox="1"/>
          <p:nvPr>
            <p:ph idx="4" type="body"/>
          </p:nvPr>
        </p:nvSpPr>
        <p:spPr>
          <a:xfrm>
            <a:off x="698497" y="1377337"/>
            <a:ext cx="847065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18" name="Google Shape;718;p72"/>
          <p:cNvSpPr txBox="1"/>
          <p:nvPr>
            <p:ph idx="5" type="body"/>
          </p:nvPr>
        </p:nvSpPr>
        <p:spPr>
          <a:xfrm>
            <a:off x="698497" y="3809178"/>
            <a:ext cx="847065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19" name="Google Shape;719;p72"/>
          <p:cNvSpPr txBox="1"/>
          <p:nvPr>
            <p:ph idx="6" type="body"/>
          </p:nvPr>
        </p:nvSpPr>
        <p:spPr>
          <a:xfrm>
            <a:off x="1627989" y="5024978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20" name="Google Shape;720;p72"/>
          <p:cNvSpPr txBox="1"/>
          <p:nvPr>
            <p:ph idx="7" type="body"/>
          </p:nvPr>
        </p:nvSpPr>
        <p:spPr>
          <a:xfrm>
            <a:off x="698497" y="2592249"/>
            <a:ext cx="847065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21" name="Google Shape;721;p72"/>
          <p:cNvSpPr txBox="1"/>
          <p:nvPr>
            <p:ph idx="8" type="body"/>
          </p:nvPr>
        </p:nvSpPr>
        <p:spPr>
          <a:xfrm>
            <a:off x="698497" y="5027421"/>
            <a:ext cx="847065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pic>
        <p:nvPicPr>
          <p:cNvPr descr="Una imagen con un muchacho, niño, joven  Descripción generada con muchísima confianza" id="722" name="Google Shape;722;p72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6552007" y="2127658"/>
            <a:ext cx="5112983" cy="3839191"/>
          </a:xfrm>
          <a:prstGeom prst="rect">
            <a:avLst/>
          </a:prstGeom>
          <a:noFill/>
          <a:ln cap="sq" cmpd="sng" w="1905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</p:pic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_Title, 3 points,content box">
  <p:cSld name="4_Title, 3 points,content box 3">
    <p:spTree>
      <p:nvGrpSpPr>
        <p:cNvPr id="723" name="Shape 7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4" name="Google Shape;724;p7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30" cy="4939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725" name="Google Shape;725;p73"/>
          <p:cNvCxnSpPr/>
          <p:nvPr/>
        </p:nvCxnSpPr>
        <p:spPr>
          <a:xfrm>
            <a:off x="-30396" y="6567434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726" name="Google Shape;726;p73"/>
          <p:cNvCxnSpPr/>
          <p:nvPr/>
        </p:nvCxnSpPr>
        <p:spPr>
          <a:xfrm>
            <a:off x="76209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727" name="Google Shape;727;p73"/>
          <p:cNvCxnSpPr/>
          <p:nvPr/>
        </p:nvCxnSpPr>
        <p:spPr>
          <a:xfrm>
            <a:off x="10120153" y="6584021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728" name="Google Shape;728;p7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729" name="Google Shape;729;p7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981274" y="6196177"/>
            <a:ext cx="687747" cy="615552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730" name="Google Shape;730;p73"/>
          <p:cNvCxnSpPr/>
          <p:nvPr/>
        </p:nvCxnSpPr>
        <p:spPr>
          <a:xfrm>
            <a:off x="22895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731" name="Google Shape;731;p73"/>
          <p:cNvCxnSpPr/>
          <p:nvPr/>
        </p:nvCxnSpPr>
        <p:spPr>
          <a:xfrm>
            <a:off x="49255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732" name="Google Shape;732;p73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4582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sp>
        <p:nvSpPr>
          <p:cNvPr id="733" name="Google Shape;733;p73"/>
          <p:cNvSpPr txBox="1"/>
          <p:nvPr>
            <p:ph type="ctrTitle"/>
          </p:nvPr>
        </p:nvSpPr>
        <p:spPr>
          <a:xfrm>
            <a:off x="0" y="0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34" name="Google Shape;734;p73"/>
          <p:cNvSpPr txBox="1"/>
          <p:nvPr>
            <p:ph idx="1" type="body"/>
          </p:nvPr>
        </p:nvSpPr>
        <p:spPr>
          <a:xfrm>
            <a:off x="1639564" y="1374414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35" name="Google Shape;735;p73"/>
          <p:cNvSpPr txBox="1"/>
          <p:nvPr>
            <p:ph idx="2" type="body"/>
          </p:nvPr>
        </p:nvSpPr>
        <p:spPr>
          <a:xfrm>
            <a:off x="1627989" y="2592249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36" name="Google Shape;736;p73"/>
          <p:cNvSpPr txBox="1"/>
          <p:nvPr>
            <p:ph idx="3" type="body"/>
          </p:nvPr>
        </p:nvSpPr>
        <p:spPr>
          <a:xfrm>
            <a:off x="1655384" y="3809178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37" name="Google Shape;737;p73"/>
          <p:cNvSpPr txBox="1"/>
          <p:nvPr>
            <p:ph idx="4" type="body"/>
          </p:nvPr>
        </p:nvSpPr>
        <p:spPr>
          <a:xfrm>
            <a:off x="698497" y="1377337"/>
            <a:ext cx="847065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38" name="Google Shape;738;p73"/>
          <p:cNvSpPr txBox="1"/>
          <p:nvPr>
            <p:ph idx="5" type="body"/>
          </p:nvPr>
        </p:nvSpPr>
        <p:spPr>
          <a:xfrm>
            <a:off x="698497" y="3809178"/>
            <a:ext cx="847065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39" name="Google Shape;739;p73"/>
          <p:cNvSpPr txBox="1"/>
          <p:nvPr>
            <p:ph idx="6" type="body"/>
          </p:nvPr>
        </p:nvSpPr>
        <p:spPr>
          <a:xfrm>
            <a:off x="1627989" y="5024978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40" name="Google Shape;740;p73"/>
          <p:cNvSpPr txBox="1"/>
          <p:nvPr>
            <p:ph idx="7" type="body"/>
          </p:nvPr>
        </p:nvSpPr>
        <p:spPr>
          <a:xfrm>
            <a:off x="698497" y="2592249"/>
            <a:ext cx="847065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41" name="Google Shape;741;p73"/>
          <p:cNvSpPr txBox="1"/>
          <p:nvPr>
            <p:ph idx="8" type="body"/>
          </p:nvPr>
        </p:nvSpPr>
        <p:spPr>
          <a:xfrm>
            <a:off x="698497" y="5027421"/>
            <a:ext cx="847065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42" name="Google Shape;742;p73"/>
          <p:cNvSpPr txBox="1"/>
          <p:nvPr>
            <p:ph idx="9" type="body"/>
          </p:nvPr>
        </p:nvSpPr>
        <p:spPr>
          <a:xfrm>
            <a:off x="8389001" y="1520875"/>
            <a:ext cx="3488018" cy="123645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pic>
        <p:nvPicPr>
          <p:cNvPr descr="Una imagen con un muchacho, niño, joven  Descripción generada con muchísima confianza" id="743" name="Google Shape;743;p73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5348708" y="3084976"/>
            <a:ext cx="3642577" cy="2854739"/>
          </a:xfrm>
          <a:prstGeom prst="rect">
            <a:avLst/>
          </a:prstGeom>
          <a:noFill/>
          <a:ln cap="sq" cmpd="sng" w="1905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</p:pic>
      <p:sp>
        <p:nvSpPr>
          <p:cNvPr id="744" name="Google Shape;744;p73"/>
          <p:cNvSpPr/>
          <p:nvPr/>
        </p:nvSpPr>
        <p:spPr>
          <a:xfrm>
            <a:off x="8182573" y="1374414"/>
            <a:ext cx="3801397" cy="1571144"/>
          </a:xfrm>
          <a:prstGeom prst="wedgeRoundRectCallout">
            <a:avLst>
              <a:gd fmla="val -43672" name="adj1"/>
              <a:gd fmla="val 91341" name="adj2"/>
              <a:gd fmla="val 16667" name="adj3"/>
            </a:avLst>
          </a:prstGeom>
          <a:noFill/>
          <a:ln cap="flat" cmpd="sng" w="1905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45" name="Google Shape;745;p73"/>
          <p:cNvSpPr/>
          <p:nvPr/>
        </p:nvSpPr>
        <p:spPr>
          <a:xfrm>
            <a:off x="8852546" y="4379200"/>
            <a:ext cx="3206776" cy="1571145"/>
          </a:xfrm>
          <a:prstGeom prst="wedgeRoundRectCallout">
            <a:avLst>
              <a:gd fmla="val -55946" name="adj1"/>
              <a:gd fmla="val -85718" name="adj2"/>
              <a:gd fmla="val 16667" name="adj3"/>
            </a:avLst>
          </a:prstGeom>
          <a:noFill/>
          <a:ln cap="flat" cmpd="sng" w="1905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46" name="Google Shape;746;p73"/>
          <p:cNvSpPr txBox="1"/>
          <p:nvPr>
            <p:ph idx="13" type="body"/>
          </p:nvPr>
        </p:nvSpPr>
        <p:spPr>
          <a:xfrm>
            <a:off x="8991285" y="4468187"/>
            <a:ext cx="2885734" cy="139316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Custom Layout">
  <p:cSld name="1_Custom Layout">
    <p:spTree>
      <p:nvGrpSpPr>
        <p:cNvPr id="747" name="Shape 7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48" name="Google Shape;748;p7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30" cy="4939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749" name="Google Shape;749;p74"/>
          <p:cNvCxnSpPr/>
          <p:nvPr/>
        </p:nvCxnSpPr>
        <p:spPr>
          <a:xfrm>
            <a:off x="-30396" y="6567434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750" name="Google Shape;750;p74"/>
          <p:cNvCxnSpPr/>
          <p:nvPr/>
        </p:nvCxnSpPr>
        <p:spPr>
          <a:xfrm>
            <a:off x="22895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751" name="Google Shape;751;p74"/>
          <p:cNvCxnSpPr/>
          <p:nvPr/>
        </p:nvCxnSpPr>
        <p:spPr>
          <a:xfrm>
            <a:off x="49255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752" name="Google Shape;752;p74"/>
          <p:cNvCxnSpPr/>
          <p:nvPr/>
        </p:nvCxnSpPr>
        <p:spPr>
          <a:xfrm>
            <a:off x="76209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753" name="Google Shape;753;p74"/>
          <p:cNvCxnSpPr/>
          <p:nvPr/>
        </p:nvCxnSpPr>
        <p:spPr>
          <a:xfrm>
            <a:off x="10120153" y="6584021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754" name="Google Shape;754;p7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755" name="Google Shape;755;p7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58273" y="6324412"/>
            <a:ext cx="529889" cy="49795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756" name="Google Shape;756;p74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9812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sp>
        <p:nvSpPr>
          <p:cNvPr id="757" name="Google Shape;757;p74"/>
          <p:cNvSpPr txBox="1"/>
          <p:nvPr>
            <p:ph type="ctrTitle"/>
          </p:nvPr>
        </p:nvSpPr>
        <p:spPr>
          <a:xfrm>
            <a:off x="0" y="0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58" name="Google Shape;758;p74"/>
          <p:cNvSpPr txBox="1"/>
          <p:nvPr>
            <p:ph idx="1" type="body"/>
          </p:nvPr>
        </p:nvSpPr>
        <p:spPr>
          <a:xfrm>
            <a:off x="421059" y="1739549"/>
            <a:ext cx="6408738" cy="36401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572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064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810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810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59" name="Google Shape;759;p74"/>
          <p:cNvSpPr txBox="1"/>
          <p:nvPr>
            <p:ph idx="2" type="body"/>
          </p:nvPr>
        </p:nvSpPr>
        <p:spPr>
          <a:xfrm>
            <a:off x="7182346" y="1811338"/>
            <a:ext cx="4443597" cy="36401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, 2 content boxes">
  <p:cSld name="Title, 2 content boxes">
    <p:spTree>
      <p:nvGrpSpPr>
        <p:cNvPr id="760" name="Shape 7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61" name="Google Shape;761;p7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30" cy="4939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762" name="Google Shape;762;p75"/>
          <p:cNvCxnSpPr/>
          <p:nvPr/>
        </p:nvCxnSpPr>
        <p:spPr>
          <a:xfrm>
            <a:off x="-30396" y="6567434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763" name="Google Shape;763;p75"/>
          <p:cNvCxnSpPr/>
          <p:nvPr/>
        </p:nvCxnSpPr>
        <p:spPr>
          <a:xfrm>
            <a:off x="76209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764" name="Google Shape;764;p75"/>
          <p:cNvCxnSpPr/>
          <p:nvPr/>
        </p:nvCxnSpPr>
        <p:spPr>
          <a:xfrm>
            <a:off x="10120153" y="6584021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765" name="Google Shape;765;p7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766" name="Google Shape;766;p7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981274" y="6196177"/>
            <a:ext cx="687747" cy="615552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767" name="Google Shape;767;p75"/>
          <p:cNvCxnSpPr/>
          <p:nvPr/>
        </p:nvCxnSpPr>
        <p:spPr>
          <a:xfrm>
            <a:off x="22895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768" name="Google Shape;768;p75"/>
          <p:cNvCxnSpPr/>
          <p:nvPr/>
        </p:nvCxnSpPr>
        <p:spPr>
          <a:xfrm>
            <a:off x="49255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769" name="Google Shape;769;p75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4582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sp>
        <p:nvSpPr>
          <p:cNvPr id="770" name="Google Shape;770;p75"/>
          <p:cNvSpPr txBox="1"/>
          <p:nvPr>
            <p:ph type="ctrTitle"/>
          </p:nvPr>
        </p:nvSpPr>
        <p:spPr>
          <a:xfrm>
            <a:off x="0" y="0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71" name="Google Shape;771;p75"/>
          <p:cNvSpPr txBox="1"/>
          <p:nvPr>
            <p:ph idx="1" type="body"/>
          </p:nvPr>
        </p:nvSpPr>
        <p:spPr>
          <a:xfrm>
            <a:off x="1114424" y="1558925"/>
            <a:ext cx="4583491" cy="44418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572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572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572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572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572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72" name="Google Shape;772;p75"/>
          <p:cNvSpPr txBox="1"/>
          <p:nvPr>
            <p:ph idx="2" type="body"/>
          </p:nvPr>
        </p:nvSpPr>
        <p:spPr>
          <a:xfrm>
            <a:off x="6494085" y="1558924"/>
            <a:ext cx="4583491" cy="44418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572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572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572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572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572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Title, 2 content boxes">
  <p:cSld name="1_Title, 2 content boxes">
    <p:spTree>
      <p:nvGrpSpPr>
        <p:cNvPr id="773" name="Shape 7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74" name="Google Shape;774;p7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30" cy="4939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775" name="Google Shape;775;p76"/>
          <p:cNvCxnSpPr/>
          <p:nvPr/>
        </p:nvCxnSpPr>
        <p:spPr>
          <a:xfrm>
            <a:off x="-30396" y="6567434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776" name="Google Shape;776;p76"/>
          <p:cNvCxnSpPr/>
          <p:nvPr/>
        </p:nvCxnSpPr>
        <p:spPr>
          <a:xfrm>
            <a:off x="76209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777" name="Google Shape;777;p76"/>
          <p:cNvCxnSpPr/>
          <p:nvPr/>
        </p:nvCxnSpPr>
        <p:spPr>
          <a:xfrm>
            <a:off x="10120153" y="6584021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778" name="Google Shape;778;p7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779" name="Google Shape;779;p7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981274" y="6196177"/>
            <a:ext cx="687747" cy="615552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780" name="Google Shape;780;p76"/>
          <p:cNvCxnSpPr/>
          <p:nvPr/>
        </p:nvCxnSpPr>
        <p:spPr>
          <a:xfrm>
            <a:off x="22895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781" name="Google Shape;781;p76"/>
          <p:cNvCxnSpPr/>
          <p:nvPr/>
        </p:nvCxnSpPr>
        <p:spPr>
          <a:xfrm>
            <a:off x="49255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782" name="Google Shape;782;p76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4582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sp>
        <p:nvSpPr>
          <p:cNvPr id="783" name="Google Shape;783;p76"/>
          <p:cNvSpPr txBox="1"/>
          <p:nvPr>
            <p:ph type="ctrTitle"/>
          </p:nvPr>
        </p:nvSpPr>
        <p:spPr>
          <a:xfrm>
            <a:off x="0" y="0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84" name="Google Shape;784;p76"/>
          <p:cNvSpPr txBox="1"/>
          <p:nvPr>
            <p:ph idx="1" type="body"/>
          </p:nvPr>
        </p:nvSpPr>
        <p:spPr>
          <a:xfrm>
            <a:off x="5528247" y="1563523"/>
            <a:ext cx="6168431" cy="41122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572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572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572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572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572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85" name="Google Shape;785;p76"/>
          <p:cNvSpPr txBox="1"/>
          <p:nvPr>
            <p:ph idx="2" type="body"/>
          </p:nvPr>
        </p:nvSpPr>
        <p:spPr>
          <a:xfrm>
            <a:off x="1660584" y="1604102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86" name="Google Shape;786;p76"/>
          <p:cNvSpPr txBox="1"/>
          <p:nvPr>
            <p:ph idx="3" type="body"/>
          </p:nvPr>
        </p:nvSpPr>
        <p:spPr>
          <a:xfrm>
            <a:off x="1660585" y="3034440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87" name="Google Shape;787;p76"/>
          <p:cNvSpPr txBox="1"/>
          <p:nvPr>
            <p:ph idx="4" type="body"/>
          </p:nvPr>
        </p:nvSpPr>
        <p:spPr>
          <a:xfrm>
            <a:off x="1660585" y="4505841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88" name="Google Shape;788;p76"/>
          <p:cNvSpPr txBox="1"/>
          <p:nvPr>
            <p:ph idx="5" type="body"/>
          </p:nvPr>
        </p:nvSpPr>
        <p:spPr>
          <a:xfrm>
            <a:off x="698500" y="1615215"/>
            <a:ext cx="847065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89" name="Google Shape;789;p76"/>
          <p:cNvSpPr txBox="1"/>
          <p:nvPr>
            <p:ph idx="6" type="body"/>
          </p:nvPr>
        </p:nvSpPr>
        <p:spPr>
          <a:xfrm>
            <a:off x="698498" y="3040794"/>
            <a:ext cx="847065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90" name="Google Shape;790;p76"/>
          <p:cNvSpPr txBox="1"/>
          <p:nvPr>
            <p:ph idx="7" type="body"/>
          </p:nvPr>
        </p:nvSpPr>
        <p:spPr>
          <a:xfrm>
            <a:off x="698498" y="4505840"/>
            <a:ext cx="847065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literacy terms">
  <p:cSld name="Custom Layout_1"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48"/>
          <p:cNvSpPr txBox="1"/>
          <p:nvPr>
            <p:ph type="ctrTitle"/>
          </p:nvPr>
        </p:nvSpPr>
        <p:spPr>
          <a:xfrm>
            <a:off x="0" y="0"/>
            <a:ext cx="12192000" cy="119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id="75" name="Google Shape;75;p4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31" cy="49398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76" name="Google Shape;76;p48"/>
          <p:cNvCxnSpPr/>
          <p:nvPr/>
        </p:nvCxnSpPr>
        <p:spPr>
          <a:xfrm>
            <a:off x="-30396" y="6567434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77" name="Google Shape;77;p48"/>
          <p:cNvCxnSpPr/>
          <p:nvPr/>
        </p:nvCxnSpPr>
        <p:spPr>
          <a:xfrm>
            <a:off x="2289544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78" name="Google Shape;78;p48"/>
          <p:cNvCxnSpPr/>
          <p:nvPr/>
        </p:nvCxnSpPr>
        <p:spPr>
          <a:xfrm>
            <a:off x="492554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79" name="Google Shape;79;p48"/>
          <p:cNvCxnSpPr/>
          <p:nvPr/>
        </p:nvCxnSpPr>
        <p:spPr>
          <a:xfrm>
            <a:off x="762099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80" name="Google Shape;80;p48"/>
          <p:cNvCxnSpPr/>
          <p:nvPr/>
        </p:nvCxnSpPr>
        <p:spPr>
          <a:xfrm>
            <a:off x="10120153" y="6584021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81" name="Google Shape;81;p4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82" name="Google Shape;82;p4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58273" y="6324412"/>
            <a:ext cx="529889" cy="49795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83" name="Google Shape;83;p48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9812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sp>
        <p:nvSpPr>
          <p:cNvPr id="84" name="Google Shape;84;p48"/>
          <p:cNvSpPr txBox="1"/>
          <p:nvPr>
            <p:ph idx="1" type="body"/>
          </p:nvPr>
        </p:nvSpPr>
        <p:spPr>
          <a:xfrm>
            <a:off x="4588042" y="1489802"/>
            <a:ext cx="72054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4318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31800" lvl="2" marL="1371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31800" lvl="3" marL="1828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31800" lvl="4" marL="22860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431800" lvl="5" marL="2743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431800" lvl="6" marL="3200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431800" lvl="7" marL="3657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431800" lvl="8" marL="4114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5" name="Google Shape;85;p48"/>
          <p:cNvSpPr txBox="1"/>
          <p:nvPr>
            <p:ph idx="2" type="body"/>
          </p:nvPr>
        </p:nvSpPr>
        <p:spPr>
          <a:xfrm>
            <a:off x="4588042" y="2653440"/>
            <a:ext cx="72054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4318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31800" lvl="2" marL="1371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31800" lvl="3" marL="1828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31800" lvl="4" marL="22860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431800" lvl="5" marL="2743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431800" lvl="6" marL="3200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431800" lvl="7" marL="3657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431800" lvl="8" marL="4114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6" name="Google Shape;86;p48"/>
          <p:cNvSpPr txBox="1"/>
          <p:nvPr>
            <p:ph idx="3" type="body"/>
          </p:nvPr>
        </p:nvSpPr>
        <p:spPr>
          <a:xfrm>
            <a:off x="4588042" y="3817079"/>
            <a:ext cx="72054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4318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31800" lvl="2" marL="1371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31800" lvl="3" marL="1828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31800" lvl="4" marL="22860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431800" lvl="5" marL="2743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431800" lvl="6" marL="3200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431800" lvl="7" marL="3657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431800" lvl="8" marL="4114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7" name="Google Shape;87;p48"/>
          <p:cNvSpPr txBox="1"/>
          <p:nvPr>
            <p:ph idx="4" type="body"/>
          </p:nvPr>
        </p:nvSpPr>
        <p:spPr>
          <a:xfrm>
            <a:off x="4588042" y="4992079"/>
            <a:ext cx="72054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4318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31800" lvl="2" marL="1371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31800" lvl="3" marL="1828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31800" lvl="4" marL="22860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431800" lvl="5" marL="2743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431800" lvl="6" marL="3200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431800" lvl="7" marL="3657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431800" lvl="8" marL="4114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8" name="Google Shape;88;p48"/>
          <p:cNvSpPr txBox="1"/>
          <p:nvPr>
            <p:ph idx="5" type="body"/>
          </p:nvPr>
        </p:nvSpPr>
        <p:spPr>
          <a:xfrm>
            <a:off x="691245" y="1502511"/>
            <a:ext cx="3435300" cy="1043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4318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31800" lvl="2" marL="1371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31800" lvl="3" marL="1828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31800" lvl="4" marL="22860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431800" lvl="5" marL="2743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431800" lvl="6" marL="3200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431800" lvl="7" marL="3657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431800" lvl="8" marL="4114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9" name="Google Shape;89;p48"/>
          <p:cNvSpPr txBox="1"/>
          <p:nvPr>
            <p:ph idx="6" type="body"/>
          </p:nvPr>
        </p:nvSpPr>
        <p:spPr>
          <a:xfrm>
            <a:off x="693292" y="2653440"/>
            <a:ext cx="3433200" cy="1043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4318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31800" lvl="2" marL="1371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31800" lvl="3" marL="1828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31800" lvl="4" marL="22860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431800" lvl="5" marL="2743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431800" lvl="6" marL="3200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431800" lvl="7" marL="3657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431800" lvl="8" marL="4114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0" name="Google Shape;90;p48"/>
          <p:cNvSpPr txBox="1"/>
          <p:nvPr>
            <p:ph idx="7" type="body"/>
          </p:nvPr>
        </p:nvSpPr>
        <p:spPr>
          <a:xfrm>
            <a:off x="691246" y="3804369"/>
            <a:ext cx="3433200" cy="1043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4318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31800" lvl="2" marL="1371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31800" lvl="3" marL="1828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31800" lvl="4" marL="22860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431800" lvl="5" marL="2743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431800" lvl="6" marL="3200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431800" lvl="7" marL="3657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431800" lvl="8" marL="4114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1" name="Google Shape;91;p48"/>
          <p:cNvSpPr txBox="1"/>
          <p:nvPr>
            <p:ph idx="8" type="body"/>
          </p:nvPr>
        </p:nvSpPr>
        <p:spPr>
          <a:xfrm>
            <a:off x="691245" y="4959551"/>
            <a:ext cx="3433200" cy="1043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4318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31800" lvl="2" marL="1371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31800" lvl="3" marL="1828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31800" lvl="4" marL="22860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431800" lvl="5" marL="2743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431800" lvl="6" marL="3200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431800" lvl="7" marL="3657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431800" lvl="8" marL="4114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_Custom Layout">
  <p:cSld name="3_Custom Layout">
    <p:spTree>
      <p:nvGrpSpPr>
        <p:cNvPr id="791" name="Shape 7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92" name="Google Shape;792;p7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30" cy="4939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793" name="Google Shape;793;p77"/>
          <p:cNvCxnSpPr/>
          <p:nvPr/>
        </p:nvCxnSpPr>
        <p:spPr>
          <a:xfrm>
            <a:off x="-30396" y="6567434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794" name="Google Shape;794;p77"/>
          <p:cNvCxnSpPr/>
          <p:nvPr/>
        </p:nvCxnSpPr>
        <p:spPr>
          <a:xfrm>
            <a:off x="76209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795" name="Google Shape;795;p77"/>
          <p:cNvCxnSpPr/>
          <p:nvPr/>
        </p:nvCxnSpPr>
        <p:spPr>
          <a:xfrm>
            <a:off x="10120153" y="6584021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796" name="Google Shape;796;p7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8" cy="536174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797" name="Google Shape;797;p77"/>
          <p:cNvCxnSpPr/>
          <p:nvPr/>
        </p:nvCxnSpPr>
        <p:spPr>
          <a:xfrm>
            <a:off x="22895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798" name="Google Shape;798;p77"/>
          <p:cNvCxnSpPr/>
          <p:nvPr/>
        </p:nvCxnSpPr>
        <p:spPr>
          <a:xfrm>
            <a:off x="49255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799" name="Google Shape;799;p7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582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800" name="Google Shape;800;p77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9812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sp>
        <p:nvSpPr>
          <p:cNvPr id="801" name="Google Shape;801;p77"/>
          <p:cNvSpPr txBox="1"/>
          <p:nvPr>
            <p:ph type="ctrTitle"/>
          </p:nvPr>
        </p:nvSpPr>
        <p:spPr>
          <a:xfrm>
            <a:off x="0" y="0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02" name="Google Shape;802;p77"/>
          <p:cNvSpPr txBox="1"/>
          <p:nvPr>
            <p:ph idx="1" type="body"/>
          </p:nvPr>
        </p:nvSpPr>
        <p:spPr>
          <a:xfrm>
            <a:off x="1265238" y="1692275"/>
            <a:ext cx="9766300" cy="40671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572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064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810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4_Custom Layout">
  <p:cSld name="4_Custom Layout">
    <p:spTree>
      <p:nvGrpSpPr>
        <p:cNvPr id="803" name="Shape 8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04" name="Google Shape;804;p7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30" cy="4939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805" name="Google Shape;805;p78"/>
          <p:cNvCxnSpPr/>
          <p:nvPr/>
        </p:nvCxnSpPr>
        <p:spPr>
          <a:xfrm>
            <a:off x="-30396" y="6567434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806" name="Google Shape;806;p78"/>
          <p:cNvCxnSpPr/>
          <p:nvPr/>
        </p:nvCxnSpPr>
        <p:spPr>
          <a:xfrm>
            <a:off x="76209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807" name="Google Shape;807;p78"/>
          <p:cNvCxnSpPr/>
          <p:nvPr/>
        </p:nvCxnSpPr>
        <p:spPr>
          <a:xfrm>
            <a:off x="10120153" y="6584021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808" name="Google Shape;808;p7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8" cy="536174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809" name="Google Shape;809;p78"/>
          <p:cNvCxnSpPr/>
          <p:nvPr/>
        </p:nvCxnSpPr>
        <p:spPr>
          <a:xfrm>
            <a:off x="22895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810" name="Google Shape;810;p78"/>
          <p:cNvCxnSpPr/>
          <p:nvPr/>
        </p:nvCxnSpPr>
        <p:spPr>
          <a:xfrm>
            <a:off x="49255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811" name="Google Shape;811;p7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582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812" name="Google Shape;812;p78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9812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sp>
        <p:nvSpPr>
          <p:cNvPr id="813" name="Google Shape;813;p78"/>
          <p:cNvSpPr txBox="1"/>
          <p:nvPr>
            <p:ph type="ctrTitle"/>
          </p:nvPr>
        </p:nvSpPr>
        <p:spPr>
          <a:xfrm>
            <a:off x="0" y="0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14" name="Google Shape;814;p78"/>
          <p:cNvSpPr txBox="1"/>
          <p:nvPr>
            <p:ph idx="1" type="body"/>
          </p:nvPr>
        </p:nvSpPr>
        <p:spPr>
          <a:xfrm>
            <a:off x="1185028" y="1692275"/>
            <a:ext cx="4830762" cy="40671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572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064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810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15" name="Google Shape;815;p78"/>
          <p:cNvSpPr txBox="1"/>
          <p:nvPr>
            <p:ph idx="2" type="body"/>
          </p:nvPr>
        </p:nvSpPr>
        <p:spPr>
          <a:xfrm>
            <a:off x="6250420" y="1692275"/>
            <a:ext cx="4756551" cy="410067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4572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064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810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. Leveled Text, Pic">
  <p:cSld name="Title. Leveled Text, Pic">
    <p:spTree>
      <p:nvGrpSpPr>
        <p:cNvPr id="816" name="Shape 8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7" name="Google Shape;817;p79"/>
          <p:cNvSpPr/>
          <p:nvPr>
            <p:ph idx="2" type="pic"/>
          </p:nvPr>
        </p:nvSpPr>
        <p:spPr>
          <a:xfrm>
            <a:off x="8142818" y="1687513"/>
            <a:ext cx="3587749" cy="3763962"/>
          </a:xfrm>
          <a:prstGeom prst="rect">
            <a:avLst/>
          </a:prstGeom>
          <a:noFill/>
          <a:ln cap="flat" cmpd="sng" w="19050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818" name="Google Shape;818;p79"/>
          <p:cNvSpPr txBox="1"/>
          <p:nvPr>
            <p:ph idx="1" type="body"/>
          </p:nvPr>
        </p:nvSpPr>
        <p:spPr>
          <a:xfrm>
            <a:off x="258234" y="1687513"/>
            <a:ext cx="7884583" cy="37639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572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572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572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572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572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19" name="Google Shape;819;p79"/>
          <p:cNvSpPr txBox="1"/>
          <p:nvPr>
            <p:ph type="ctrTitle"/>
          </p:nvPr>
        </p:nvSpPr>
        <p:spPr>
          <a:xfrm>
            <a:off x="0" y="0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Find Your Materials">
  <p:cSld name="Find Your Materials">
    <p:spTree>
      <p:nvGrpSpPr>
        <p:cNvPr id="825" name="Shape 8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6" name="Google Shape;826;p45"/>
          <p:cNvSpPr txBox="1"/>
          <p:nvPr>
            <p:ph type="title"/>
          </p:nvPr>
        </p:nvSpPr>
        <p:spPr>
          <a:xfrm>
            <a:off x="1" y="1"/>
            <a:ext cx="8638200" cy="1251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pic>
        <p:nvPicPr>
          <p:cNvPr id="827" name="Google Shape;827;p4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79447" y="6246434"/>
            <a:ext cx="309931" cy="49398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828" name="Google Shape;828;p45"/>
          <p:cNvCxnSpPr/>
          <p:nvPr/>
        </p:nvCxnSpPr>
        <p:spPr>
          <a:xfrm>
            <a:off x="371844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829" name="Google Shape;829;p45"/>
          <p:cNvCxnSpPr/>
          <p:nvPr/>
        </p:nvCxnSpPr>
        <p:spPr>
          <a:xfrm>
            <a:off x="300784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830" name="Google Shape;830;p45"/>
          <p:cNvCxnSpPr/>
          <p:nvPr/>
        </p:nvCxnSpPr>
        <p:spPr>
          <a:xfrm>
            <a:off x="570329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831" name="Google Shape;831;p4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7849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832" name="Google Shape;832;p4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4770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833" name="Google Shape;833;p45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50635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sp>
        <p:nvSpPr>
          <p:cNvPr id="834" name="Google Shape;834;p45"/>
          <p:cNvSpPr txBox="1"/>
          <p:nvPr>
            <p:ph idx="1" type="body"/>
          </p:nvPr>
        </p:nvSpPr>
        <p:spPr>
          <a:xfrm>
            <a:off x="628275" y="1620838"/>
            <a:ext cx="3081600" cy="3383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None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35" name="Google Shape;835;p45"/>
          <p:cNvSpPr txBox="1"/>
          <p:nvPr>
            <p:ph idx="2" type="body"/>
          </p:nvPr>
        </p:nvSpPr>
        <p:spPr>
          <a:xfrm>
            <a:off x="4059003" y="1632097"/>
            <a:ext cx="4005000" cy="3383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None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36" name="Google Shape;836;p45"/>
          <p:cNvSpPr txBox="1"/>
          <p:nvPr>
            <p:ph idx="3" type="body"/>
          </p:nvPr>
        </p:nvSpPr>
        <p:spPr>
          <a:xfrm>
            <a:off x="8794864" y="1454588"/>
            <a:ext cx="3348000" cy="1172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1" i="0" sz="4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37" name="Google Shape;837;p45"/>
          <p:cNvSpPr txBox="1"/>
          <p:nvPr>
            <p:ph idx="4" type="body"/>
          </p:nvPr>
        </p:nvSpPr>
        <p:spPr>
          <a:xfrm>
            <a:off x="8794863" y="2645354"/>
            <a:ext cx="3348000" cy="1535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38" name="Google Shape;838;p45"/>
          <p:cNvSpPr/>
          <p:nvPr>
            <p:ph idx="5" type="pic"/>
          </p:nvPr>
        </p:nvSpPr>
        <p:spPr>
          <a:xfrm>
            <a:off x="8989159" y="4407656"/>
            <a:ext cx="2926200" cy="194760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4_Raz Kids">
  <p:cSld name="4_Raz Kids">
    <p:spTree>
      <p:nvGrpSpPr>
        <p:cNvPr id="839" name="Shape 8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0" name="Google Shape;840;p56"/>
          <p:cNvSpPr txBox="1"/>
          <p:nvPr>
            <p:ph type="title"/>
          </p:nvPr>
        </p:nvSpPr>
        <p:spPr>
          <a:xfrm>
            <a:off x="1" y="1"/>
            <a:ext cx="8638200" cy="1251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cxnSp>
        <p:nvCxnSpPr>
          <p:cNvPr id="841" name="Google Shape;841;p56"/>
          <p:cNvCxnSpPr/>
          <p:nvPr/>
        </p:nvCxnSpPr>
        <p:spPr>
          <a:xfrm>
            <a:off x="371844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842" name="Google Shape;842;p56"/>
          <p:cNvCxnSpPr/>
          <p:nvPr/>
        </p:nvCxnSpPr>
        <p:spPr>
          <a:xfrm>
            <a:off x="300784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843" name="Google Shape;843;p56"/>
          <p:cNvCxnSpPr/>
          <p:nvPr/>
        </p:nvCxnSpPr>
        <p:spPr>
          <a:xfrm>
            <a:off x="570329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844" name="Google Shape;844;p5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4770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845" name="Google Shape;845;p5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0635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846" name="Google Shape;846;p5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90275" y="6251086"/>
            <a:ext cx="309929" cy="493980"/>
          </a:xfrm>
          <a:prstGeom prst="rect">
            <a:avLst/>
          </a:prstGeom>
          <a:noFill/>
          <a:ln>
            <a:noFill/>
          </a:ln>
        </p:spPr>
      </p:pic>
      <p:pic>
        <p:nvPicPr>
          <p:cNvPr id="847" name="Google Shape;847;p56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7784915" y="6196177"/>
            <a:ext cx="491968" cy="536174"/>
          </a:xfrm>
          <a:prstGeom prst="rect">
            <a:avLst/>
          </a:prstGeom>
          <a:noFill/>
          <a:ln>
            <a:noFill/>
          </a:ln>
        </p:spPr>
      </p:pic>
      <p:sp>
        <p:nvSpPr>
          <p:cNvPr id="848" name="Google Shape;848;p56"/>
          <p:cNvSpPr/>
          <p:nvPr>
            <p:ph idx="2" type="pic"/>
          </p:nvPr>
        </p:nvSpPr>
        <p:spPr>
          <a:xfrm>
            <a:off x="9093038" y="1058781"/>
            <a:ext cx="2715900" cy="2715900"/>
          </a:xfrm>
          <a:prstGeom prst="rect">
            <a:avLst/>
          </a:prstGeom>
          <a:noFill/>
          <a:ln>
            <a:noFill/>
          </a:ln>
        </p:spPr>
      </p:sp>
      <p:sp>
        <p:nvSpPr>
          <p:cNvPr id="849" name="Google Shape;849;p56"/>
          <p:cNvSpPr txBox="1"/>
          <p:nvPr>
            <p:ph idx="1" type="body"/>
          </p:nvPr>
        </p:nvSpPr>
        <p:spPr>
          <a:xfrm>
            <a:off x="1660584" y="1489802"/>
            <a:ext cx="66162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50" name="Google Shape;850;p56"/>
          <p:cNvSpPr txBox="1"/>
          <p:nvPr>
            <p:ph idx="3" type="body"/>
          </p:nvPr>
        </p:nvSpPr>
        <p:spPr>
          <a:xfrm>
            <a:off x="1660584" y="3034440"/>
            <a:ext cx="66162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51" name="Google Shape;851;p56"/>
          <p:cNvSpPr txBox="1"/>
          <p:nvPr>
            <p:ph idx="4" type="body"/>
          </p:nvPr>
        </p:nvSpPr>
        <p:spPr>
          <a:xfrm>
            <a:off x="1660585" y="4620141"/>
            <a:ext cx="66162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52" name="Google Shape;852;p56"/>
          <p:cNvSpPr txBox="1"/>
          <p:nvPr>
            <p:ph idx="5" type="body"/>
          </p:nvPr>
        </p:nvSpPr>
        <p:spPr>
          <a:xfrm>
            <a:off x="698499" y="1489799"/>
            <a:ext cx="8826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6000"/>
              <a:buFont typeface="Arial"/>
              <a:buNone/>
              <a:defRPr b="1" i="0" sz="6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53" name="Google Shape;853;p56"/>
          <p:cNvSpPr txBox="1"/>
          <p:nvPr>
            <p:ph idx="6" type="body"/>
          </p:nvPr>
        </p:nvSpPr>
        <p:spPr>
          <a:xfrm>
            <a:off x="698499" y="4620139"/>
            <a:ext cx="8826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6000"/>
              <a:buFont typeface="Arial"/>
              <a:buNone/>
              <a:defRPr b="1" i="0" sz="6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54" name="Google Shape;854;p56"/>
          <p:cNvSpPr txBox="1"/>
          <p:nvPr>
            <p:ph idx="7" type="body"/>
          </p:nvPr>
        </p:nvSpPr>
        <p:spPr>
          <a:xfrm>
            <a:off x="698499" y="3054969"/>
            <a:ext cx="8826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6000"/>
              <a:buFont typeface="Arial"/>
              <a:buNone/>
              <a:defRPr b="1" i="0" sz="6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55" name="Google Shape;855;p56"/>
          <p:cNvSpPr/>
          <p:nvPr>
            <p:ph idx="8" type="pic"/>
          </p:nvPr>
        </p:nvSpPr>
        <p:spPr>
          <a:xfrm>
            <a:off x="8788240" y="3300664"/>
            <a:ext cx="3346800" cy="315480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_Content with Caption">
  <p:cSld name="5_Content with Caption">
    <p:spTree>
      <p:nvGrpSpPr>
        <p:cNvPr id="856" name="Shape 8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7" name="Google Shape;857;p58"/>
          <p:cNvSpPr txBox="1"/>
          <p:nvPr>
            <p:ph type="title"/>
          </p:nvPr>
        </p:nvSpPr>
        <p:spPr>
          <a:xfrm>
            <a:off x="-7620" y="0"/>
            <a:ext cx="8638200" cy="1251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58" name="Google Shape;858;p58"/>
          <p:cNvSpPr/>
          <p:nvPr>
            <p:ph idx="2" type="pic"/>
          </p:nvPr>
        </p:nvSpPr>
        <p:spPr>
          <a:xfrm>
            <a:off x="8953152" y="1444919"/>
            <a:ext cx="2916900" cy="2596800"/>
          </a:xfrm>
          <a:prstGeom prst="rect">
            <a:avLst/>
          </a:prstGeom>
          <a:noFill/>
          <a:ln>
            <a:noFill/>
          </a:ln>
        </p:spPr>
      </p:sp>
      <p:sp>
        <p:nvSpPr>
          <p:cNvPr id="859" name="Google Shape;859;p58"/>
          <p:cNvSpPr txBox="1"/>
          <p:nvPr>
            <p:ph idx="1" type="body"/>
          </p:nvPr>
        </p:nvSpPr>
        <p:spPr>
          <a:xfrm>
            <a:off x="9163051" y="4074693"/>
            <a:ext cx="2497200" cy="2368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2700"/>
              <a:buFont typeface="Noto Sans Symbols"/>
              <a:buNone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cxnSp>
        <p:nvCxnSpPr>
          <p:cNvPr id="860" name="Google Shape;860;p58"/>
          <p:cNvCxnSpPr/>
          <p:nvPr/>
        </p:nvCxnSpPr>
        <p:spPr>
          <a:xfrm>
            <a:off x="371844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861" name="Google Shape;861;p58"/>
          <p:cNvCxnSpPr/>
          <p:nvPr/>
        </p:nvCxnSpPr>
        <p:spPr>
          <a:xfrm>
            <a:off x="300784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862" name="Google Shape;862;p58"/>
          <p:cNvCxnSpPr/>
          <p:nvPr/>
        </p:nvCxnSpPr>
        <p:spPr>
          <a:xfrm>
            <a:off x="570329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863" name="Google Shape;863;p5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4770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864" name="Google Shape;864;p5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0635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865" name="Google Shape;865;p5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90275" y="6251086"/>
            <a:ext cx="309929" cy="493980"/>
          </a:xfrm>
          <a:prstGeom prst="rect">
            <a:avLst/>
          </a:prstGeom>
          <a:noFill/>
          <a:ln>
            <a:noFill/>
          </a:ln>
        </p:spPr>
      </p:pic>
      <p:pic>
        <p:nvPicPr>
          <p:cNvPr id="866" name="Google Shape;866;p58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7784915" y="6196177"/>
            <a:ext cx="491968" cy="536174"/>
          </a:xfrm>
          <a:prstGeom prst="rect">
            <a:avLst/>
          </a:prstGeom>
          <a:noFill/>
          <a:ln>
            <a:noFill/>
          </a:ln>
        </p:spPr>
      </p:pic>
      <p:sp>
        <p:nvSpPr>
          <p:cNvPr id="867" name="Google Shape;867;p58"/>
          <p:cNvSpPr/>
          <p:nvPr>
            <p:ph idx="3" type="pic"/>
          </p:nvPr>
        </p:nvSpPr>
        <p:spPr>
          <a:xfrm>
            <a:off x="1620982" y="1733964"/>
            <a:ext cx="5123700" cy="384930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ocial Media">
  <p:cSld name="Social Media">
    <p:spTree>
      <p:nvGrpSpPr>
        <p:cNvPr id="868" name="Shape 8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9" name="Google Shape;869;p59"/>
          <p:cNvSpPr/>
          <p:nvPr>
            <p:ph idx="2" type="pic"/>
          </p:nvPr>
        </p:nvSpPr>
        <p:spPr>
          <a:xfrm>
            <a:off x="9810967" y="1562916"/>
            <a:ext cx="1152000" cy="1143000"/>
          </a:xfrm>
          <a:prstGeom prst="rect">
            <a:avLst/>
          </a:prstGeom>
          <a:noFill/>
          <a:ln>
            <a:noFill/>
          </a:ln>
        </p:spPr>
      </p:sp>
      <p:sp>
        <p:nvSpPr>
          <p:cNvPr id="870" name="Google Shape;870;p59"/>
          <p:cNvSpPr txBox="1"/>
          <p:nvPr>
            <p:ph idx="1" type="body"/>
          </p:nvPr>
        </p:nvSpPr>
        <p:spPr>
          <a:xfrm>
            <a:off x="371844" y="1687513"/>
            <a:ext cx="8090700" cy="3365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Arial"/>
              <a:buNone/>
              <a:defRPr b="0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572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572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572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572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71" name="Google Shape;871;p59"/>
          <p:cNvSpPr/>
          <p:nvPr>
            <p:ph idx="3" type="pic"/>
          </p:nvPr>
        </p:nvSpPr>
        <p:spPr>
          <a:xfrm>
            <a:off x="9757009" y="3260706"/>
            <a:ext cx="1216200" cy="987600"/>
          </a:xfrm>
          <a:prstGeom prst="rect">
            <a:avLst/>
          </a:prstGeom>
          <a:noFill/>
          <a:ln>
            <a:noFill/>
          </a:ln>
        </p:spPr>
      </p:sp>
      <p:sp>
        <p:nvSpPr>
          <p:cNvPr id="872" name="Google Shape;872;p59"/>
          <p:cNvSpPr/>
          <p:nvPr>
            <p:ph idx="4" type="pic"/>
          </p:nvPr>
        </p:nvSpPr>
        <p:spPr>
          <a:xfrm>
            <a:off x="9810967" y="4777725"/>
            <a:ext cx="1143000" cy="1143000"/>
          </a:xfrm>
          <a:prstGeom prst="rect">
            <a:avLst/>
          </a:prstGeom>
          <a:noFill/>
          <a:ln>
            <a:noFill/>
          </a:ln>
        </p:spPr>
      </p:sp>
      <p:cxnSp>
        <p:nvCxnSpPr>
          <p:cNvPr id="873" name="Google Shape;873;p59"/>
          <p:cNvCxnSpPr/>
          <p:nvPr/>
        </p:nvCxnSpPr>
        <p:spPr>
          <a:xfrm>
            <a:off x="371844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874" name="Google Shape;874;p59"/>
          <p:cNvCxnSpPr/>
          <p:nvPr/>
        </p:nvCxnSpPr>
        <p:spPr>
          <a:xfrm>
            <a:off x="300784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875" name="Google Shape;875;p59"/>
          <p:cNvCxnSpPr/>
          <p:nvPr/>
        </p:nvCxnSpPr>
        <p:spPr>
          <a:xfrm>
            <a:off x="570329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876" name="Google Shape;876;p5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4770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877" name="Google Shape;877;p5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0635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878" name="Google Shape;878;p5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90275" y="6251086"/>
            <a:ext cx="309929" cy="493980"/>
          </a:xfrm>
          <a:prstGeom prst="rect">
            <a:avLst/>
          </a:prstGeom>
          <a:noFill/>
          <a:ln>
            <a:noFill/>
          </a:ln>
        </p:spPr>
      </p:pic>
      <p:pic>
        <p:nvPicPr>
          <p:cNvPr id="879" name="Google Shape;879;p59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7784915" y="6196177"/>
            <a:ext cx="491968" cy="536174"/>
          </a:xfrm>
          <a:prstGeom prst="rect">
            <a:avLst/>
          </a:prstGeom>
          <a:noFill/>
          <a:ln>
            <a:noFill/>
          </a:ln>
        </p:spPr>
      </p:pic>
      <p:sp>
        <p:nvSpPr>
          <p:cNvPr id="880" name="Google Shape;880;p59"/>
          <p:cNvSpPr txBox="1"/>
          <p:nvPr>
            <p:ph type="title"/>
          </p:nvPr>
        </p:nvSpPr>
        <p:spPr>
          <a:xfrm>
            <a:off x="-7620" y="0"/>
            <a:ext cx="8638200" cy="1251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_Reading tip introduction">
  <p:cSld name="3_Reading tip">
    <p:spTree>
      <p:nvGrpSpPr>
        <p:cNvPr id="881" name="Shape 8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2" name="Google Shape;882;p98"/>
          <p:cNvSpPr txBox="1"/>
          <p:nvPr>
            <p:ph type="title"/>
          </p:nvPr>
        </p:nvSpPr>
        <p:spPr>
          <a:xfrm>
            <a:off x="-7620" y="0"/>
            <a:ext cx="8638200" cy="1251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cxnSp>
        <p:nvCxnSpPr>
          <p:cNvPr id="883" name="Google Shape;883;p98"/>
          <p:cNvCxnSpPr/>
          <p:nvPr/>
        </p:nvCxnSpPr>
        <p:spPr>
          <a:xfrm>
            <a:off x="371844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884" name="Google Shape;884;p98"/>
          <p:cNvCxnSpPr/>
          <p:nvPr/>
        </p:nvCxnSpPr>
        <p:spPr>
          <a:xfrm>
            <a:off x="300784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885" name="Google Shape;885;p98"/>
          <p:cNvCxnSpPr/>
          <p:nvPr/>
        </p:nvCxnSpPr>
        <p:spPr>
          <a:xfrm>
            <a:off x="570329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886" name="Google Shape;886;p9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7849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887" name="Google Shape;887;p9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0635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888" name="Google Shape;888;p9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477073" y="6324412"/>
            <a:ext cx="529889" cy="497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889" name="Google Shape;889;p98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90275" y="6251086"/>
            <a:ext cx="309929" cy="493980"/>
          </a:xfrm>
          <a:prstGeom prst="rect">
            <a:avLst/>
          </a:prstGeom>
          <a:noFill/>
          <a:ln>
            <a:noFill/>
          </a:ln>
        </p:spPr>
      </p:pic>
      <p:sp>
        <p:nvSpPr>
          <p:cNvPr id="890" name="Google Shape;890;p98"/>
          <p:cNvSpPr/>
          <p:nvPr>
            <p:ph idx="2" type="pic"/>
          </p:nvPr>
        </p:nvSpPr>
        <p:spPr>
          <a:xfrm>
            <a:off x="9282749" y="1283634"/>
            <a:ext cx="2377500" cy="3173100"/>
          </a:xfrm>
          <a:prstGeom prst="rect">
            <a:avLst/>
          </a:prstGeom>
          <a:noFill/>
          <a:ln>
            <a:noFill/>
          </a:ln>
        </p:spPr>
      </p:sp>
      <p:sp>
        <p:nvSpPr>
          <p:cNvPr id="891" name="Google Shape;891;p98"/>
          <p:cNvSpPr txBox="1"/>
          <p:nvPr>
            <p:ph idx="1" type="body"/>
          </p:nvPr>
        </p:nvSpPr>
        <p:spPr>
          <a:xfrm>
            <a:off x="9222900" y="4748864"/>
            <a:ext cx="2497200" cy="1342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2100"/>
              <a:buFont typeface="Arial"/>
              <a:buNone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92" name="Google Shape;892;p98"/>
          <p:cNvSpPr txBox="1"/>
          <p:nvPr>
            <p:ph idx="3" type="title"/>
          </p:nvPr>
        </p:nvSpPr>
        <p:spPr>
          <a:xfrm>
            <a:off x="371850" y="2472625"/>
            <a:ext cx="969000" cy="10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93" name="Google Shape;893;p98"/>
          <p:cNvSpPr txBox="1"/>
          <p:nvPr>
            <p:ph idx="4" type="title"/>
          </p:nvPr>
        </p:nvSpPr>
        <p:spPr>
          <a:xfrm>
            <a:off x="371850" y="4910440"/>
            <a:ext cx="969000" cy="10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94" name="Google Shape;894;p98"/>
          <p:cNvSpPr txBox="1"/>
          <p:nvPr>
            <p:ph idx="5" type="title"/>
          </p:nvPr>
        </p:nvSpPr>
        <p:spPr>
          <a:xfrm>
            <a:off x="371850" y="3624715"/>
            <a:ext cx="969000" cy="10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95" name="Google Shape;895;p98"/>
          <p:cNvSpPr txBox="1"/>
          <p:nvPr>
            <p:ph idx="6" type="body"/>
          </p:nvPr>
        </p:nvSpPr>
        <p:spPr>
          <a:xfrm>
            <a:off x="1340850" y="1350300"/>
            <a:ext cx="4917000" cy="10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4318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318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318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318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4318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4318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4318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4318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96" name="Google Shape;896;p98"/>
          <p:cNvSpPr txBox="1"/>
          <p:nvPr>
            <p:ph idx="7" type="body"/>
          </p:nvPr>
        </p:nvSpPr>
        <p:spPr>
          <a:xfrm>
            <a:off x="1340850" y="2472625"/>
            <a:ext cx="4917000" cy="10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4318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318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318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318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4318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4318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4318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4318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97" name="Google Shape;897;p98"/>
          <p:cNvSpPr txBox="1"/>
          <p:nvPr>
            <p:ph idx="8" type="body"/>
          </p:nvPr>
        </p:nvSpPr>
        <p:spPr>
          <a:xfrm>
            <a:off x="1340838" y="3624715"/>
            <a:ext cx="4917000" cy="10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4318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318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318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318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4318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4318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4318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4318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98" name="Google Shape;898;p98"/>
          <p:cNvSpPr txBox="1"/>
          <p:nvPr>
            <p:ph idx="9" type="body"/>
          </p:nvPr>
        </p:nvSpPr>
        <p:spPr>
          <a:xfrm>
            <a:off x="1340838" y="4910440"/>
            <a:ext cx="4917000" cy="10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4318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318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318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318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4318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4318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4318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4318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99" name="Google Shape;899;p98"/>
          <p:cNvSpPr txBox="1"/>
          <p:nvPr>
            <p:ph idx="13" type="title"/>
          </p:nvPr>
        </p:nvSpPr>
        <p:spPr>
          <a:xfrm>
            <a:off x="371850" y="1350300"/>
            <a:ext cx="969000" cy="10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_Reading tip with wider picture">
  <p:cSld name="3_Reading tip with wider picture">
    <p:spTree>
      <p:nvGrpSpPr>
        <p:cNvPr id="900" name="Shape 9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" name="Google Shape;901;p99"/>
          <p:cNvSpPr txBox="1"/>
          <p:nvPr>
            <p:ph type="title"/>
          </p:nvPr>
        </p:nvSpPr>
        <p:spPr>
          <a:xfrm>
            <a:off x="-7620" y="0"/>
            <a:ext cx="8638200" cy="1251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cxnSp>
        <p:nvCxnSpPr>
          <p:cNvPr id="902" name="Google Shape;902;p99"/>
          <p:cNvCxnSpPr/>
          <p:nvPr/>
        </p:nvCxnSpPr>
        <p:spPr>
          <a:xfrm>
            <a:off x="371844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903" name="Google Shape;903;p99"/>
          <p:cNvCxnSpPr/>
          <p:nvPr/>
        </p:nvCxnSpPr>
        <p:spPr>
          <a:xfrm>
            <a:off x="300784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904" name="Google Shape;904;p99"/>
          <p:cNvCxnSpPr/>
          <p:nvPr/>
        </p:nvCxnSpPr>
        <p:spPr>
          <a:xfrm>
            <a:off x="570329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905" name="Google Shape;905;p9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7849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906" name="Google Shape;906;p9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0635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907" name="Google Shape;907;p9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477073" y="6324412"/>
            <a:ext cx="529889" cy="497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908" name="Google Shape;908;p99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90275" y="6251086"/>
            <a:ext cx="309929" cy="493980"/>
          </a:xfrm>
          <a:prstGeom prst="rect">
            <a:avLst/>
          </a:prstGeom>
          <a:noFill/>
          <a:ln>
            <a:noFill/>
          </a:ln>
        </p:spPr>
      </p:pic>
      <p:sp>
        <p:nvSpPr>
          <p:cNvPr id="909" name="Google Shape;909;p99"/>
          <p:cNvSpPr txBox="1"/>
          <p:nvPr>
            <p:ph idx="1" type="body"/>
          </p:nvPr>
        </p:nvSpPr>
        <p:spPr>
          <a:xfrm>
            <a:off x="500204" y="1587499"/>
            <a:ext cx="7520700" cy="4364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0" i="0" sz="4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572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318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064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064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10" name="Google Shape;910;p99"/>
          <p:cNvSpPr/>
          <p:nvPr>
            <p:ph idx="2" type="pic"/>
          </p:nvPr>
        </p:nvSpPr>
        <p:spPr>
          <a:xfrm>
            <a:off x="8832388" y="1251284"/>
            <a:ext cx="3251700" cy="2499000"/>
          </a:xfrm>
          <a:prstGeom prst="rect">
            <a:avLst/>
          </a:prstGeom>
          <a:noFill/>
          <a:ln>
            <a:noFill/>
          </a:ln>
        </p:spPr>
      </p:sp>
      <p:sp>
        <p:nvSpPr>
          <p:cNvPr id="911" name="Google Shape;911;p99"/>
          <p:cNvSpPr txBox="1"/>
          <p:nvPr>
            <p:ph idx="3" type="body"/>
          </p:nvPr>
        </p:nvSpPr>
        <p:spPr>
          <a:xfrm>
            <a:off x="9209609" y="4065956"/>
            <a:ext cx="2497200" cy="2185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2100"/>
              <a:buFont typeface="Arial"/>
              <a:buNone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--Reading tip with older child extra">
  <p:cSld name="2--Reading tip with older child extra">
    <p:spTree>
      <p:nvGrpSpPr>
        <p:cNvPr id="912" name="Shape 9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3" name="Google Shape;913;p100"/>
          <p:cNvSpPr txBox="1"/>
          <p:nvPr>
            <p:ph type="title"/>
          </p:nvPr>
        </p:nvSpPr>
        <p:spPr>
          <a:xfrm>
            <a:off x="-7620" y="0"/>
            <a:ext cx="8638200" cy="1251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cxnSp>
        <p:nvCxnSpPr>
          <p:cNvPr id="914" name="Google Shape;914;p100"/>
          <p:cNvCxnSpPr/>
          <p:nvPr/>
        </p:nvCxnSpPr>
        <p:spPr>
          <a:xfrm>
            <a:off x="371844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915" name="Google Shape;915;p100"/>
          <p:cNvCxnSpPr/>
          <p:nvPr/>
        </p:nvCxnSpPr>
        <p:spPr>
          <a:xfrm>
            <a:off x="300784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916" name="Google Shape;916;p100"/>
          <p:cNvCxnSpPr/>
          <p:nvPr/>
        </p:nvCxnSpPr>
        <p:spPr>
          <a:xfrm>
            <a:off x="570329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917" name="Google Shape;917;p10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7849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918" name="Google Shape;918;p10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0635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919" name="Google Shape;919;p10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477073" y="6324412"/>
            <a:ext cx="529889" cy="497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920" name="Google Shape;920;p100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90275" y="6251086"/>
            <a:ext cx="309929" cy="493980"/>
          </a:xfrm>
          <a:prstGeom prst="rect">
            <a:avLst/>
          </a:prstGeom>
          <a:noFill/>
          <a:ln>
            <a:noFill/>
          </a:ln>
        </p:spPr>
      </p:pic>
      <p:sp>
        <p:nvSpPr>
          <p:cNvPr id="921" name="Google Shape;921;p100"/>
          <p:cNvSpPr/>
          <p:nvPr>
            <p:ph idx="2" type="pic"/>
          </p:nvPr>
        </p:nvSpPr>
        <p:spPr>
          <a:xfrm>
            <a:off x="9209369" y="1251283"/>
            <a:ext cx="2404500" cy="2949900"/>
          </a:xfrm>
          <a:prstGeom prst="rect">
            <a:avLst/>
          </a:prstGeom>
          <a:noFill/>
          <a:ln>
            <a:noFill/>
          </a:ln>
        </p:spPr>
      </p:sp>
      <p:sp>
        <p:nvSpPr>
          <p:cNvPr id="922" name="Google Shape;922;p100"/>
          <p:cNvSpPr txBox="1"/>
          <p:nvPr>
            <p:ph idx="1" type="body"/>
          </p:nvPr>
        </p:nvSpPr>
        <p:spPr>
          <a:xfrm>
            <a:off x="8822723" y="4264514"/>
            <a:ext cx="3212700" cy="2301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2100"/>
              <a:buFont typeface="Noto Sans Symbols"/>
              <a:buNone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23" name="Google Shape;923;p100"/>
          <p:cNvSpPr txBox="1"/>
          <p:nvPr>
            <p:ph idx="3" type="body"/>
          </p:nvPr>
        </p:nvSpPr>
        <p:spPr>
          <a:xfrm>
            <a:off x="500205" y="1566099"/>
            <a:ext cx="7528800" cy="3463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318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AutoNum type="arabicPeriod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AutoNum type="arabicPeriod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318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AutoNum type="arabicPeriod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318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AutoNum type="arabicPeriod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318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AutoNum type="arabicPeriod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24" name="Google Shape;924;p100"/>
          <p:cNvSpPr txBox="1"/>
          <p:nvPr>
            <p:ph idx="4" type="body"/>
          </p:nvPr>
        </p:nvSpPr>
        <p:spPr>
          <a:xfrm>
            <a:off x="5940679" y="1768203"/>
            <a:ext cx="2692800" cy="2563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ustom Layout">
  <p:cSld name="Custom Layout"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50"/>
          <p:cNvSpPr txBox="1"/>
          <p:nvPr>
            <p:ph type="ctrTitle"/>
          </p:nvPr>
        </p:nvSpPr>
        <p:spPr>
          <a:xfrm>
            <a:off x="0" y="0"/>
            <a:ext cx="12192000" cy="119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id="94" name="Google Shape;94;p5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29" cy="49398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text, person, indoor, table&#10;&#10;Description automatically generated" id="95" name="Google Shape;95;p5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464911" y="1581644"/>
            <a:ext cx="6486175" cy="43208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96" name="Google Shape;96;p50"/>
          <p:cNvCxnSpPr/>
          <p:nvPr/>
        </p:nvCxnSpPr>
        <p:spPr>
          <a:xfrm>
            <a:off x="-30396" y="6567434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97" name="Google Shape;97;p50"/>
          <p:cNvCxnSpPr/>
          <p:nvPr/>
        </p:nvCxnSpPr>
        <p:spPr>
          <a:xfrm>
            <a:off x="2289544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98" name="Google Shape;98;p50"/>
          <p:cNvCxnSpPr/>
          <p:nvPr/>
        </p:nvCxnSpPr>
        <p:spPr>
          <a:xfrm>
            <a:off x="492554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99" name="Google Shape;99;p50"/>
          <p:cNvCxnSpPr/>
          <p:nvPr/>
        </p:nvCxnSpPr>
        <p:spPr>
          <a:xfrm>
            <a:off x="762099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00" name="Google Shape;100;p50"/>
          <p:cNvCxnSpPr/>
          <p:nvPr/>
        </p:nvCxnSpPr>
        <p:spPr>
          <a:xfrm>
            <a:off x="10120153" y="6584021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101" name="Google Shape;101;p50"/>
          <p:cNvSpPr/>
          <p:nvPr/>
        </p:nvSpPr>
        <p:spPr>
          <a:xfrm>
            <a:off x="3812820" y="4636967"/>
            <a:ext cx="3808200" cy="1571100"/>
          </a:xfrm>
          <a:prstGeom prst="wedgeRoundRectCallout">
            <a:avLst>
              <a:gd fmla="val 42010" name="adj1"/>
              <a:gd fmla="val -88457" name="adj2"/>
              <a:gd fmla="val 16667" name="adj3"/>
            </a:avLst>
          </a:prstGeom>
          <a:solidFill>
            <a:schemeClr val="lt1"/>
          </a:solidFill>
          <a:ln cap="flat" cmpd="sng" w="1905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02" name="Google Shape;102;p5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03" name="Google Shape;103;p50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458273" y="6324412"/>
            <a:ext cx="529889" cy="497950"/>
          </a:xfrm>
          <a:prstGeom prst="rect">
            <a:avLst/>
          </a:prstGeom>
          <a:noFill/>
          <a:ln>
            <a:noFill/>
          </a:ln>
        </p:spPr>
      </p:pic>
      <p:sp>
        <p:nvSpPr>
          <p:cNvPr id="104" name="Google Shape;104;p50"/>
          <p:cNvSpPr/>
          <p:nvPr/>
        </p:nvSpPr>
        <p:spPr>
          <a:xfrm>
            <a:off x="1586774" y="2772170"/>
            <a:ext cx="3801300" cy="1571100"/>
          </a:xfrm>
          <a:prstGeom prst="wedgeRoundRectCallout">
            <a:avLst>
              <a:gd fmla="val 77165" name="adj1"/>
              <a:gd fmla="val -35329" name="adj2"/>
              <a:gd fmla="val 16667" name="adj3"/>
            </a:avLst>
          </a:prstGeom>
          <a:solidFill>
            <a:schemeClr val="lt1"/>
          </a:solidFill>
          <a:ln cap="flat" cmpd="sng" w="1905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A picture containing vector graphics&#10;&#10;Description automatically generated" id="105" name="Google Shape;105;p50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69812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sp>
        <p:nvSpPr>
          <p:cNvPr id="106" name="Google Shape;106;p50"/>
          <p:cNvSpPr/>
          <p:nvPr/>
        </p:nvSpPr>
        <p:spPr>
          <a:xfrm>
            <a:off x="144716" y="1293950"/>
            <a:ext cx="3801300" cy="1571100"/>
          </a:xfrm>
          <a:prstGeom prst="wedgeRoundRectCallout">
            <a:avLst>
              <a:gd fmla="val 112822" name="adj1"/>
              <a:gd fmla="val -3832" name="adj2"/>
              <a:gd fmla="val 16667" name="adj3"/>
            </a:avLst>
          </a:prstGeom>
          <a:solidFill>
            <a:schemeClr val="lt1"/>
          </a:solidFill>
          <a:ln cap="flat" cmpd="sng" w="1905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7" name="Google Shape;107;p50"/>
          <p:cNvSpPr/>
          <p:nvPr/>
        </p:nvSpPr>
        <p:spPr>
          <a:xfrm>
            <a:off x="158984" y="4417887"/>
            <a:ext cx="3206700" cy="1571100"/>
          </a:xfrm>
          <a:prstGeom prst="wedgeRoundRectCallout">
            <a:avLst>
              <a:gd fmla="val 117826" name="adj1"/>
              <a:gd fmla="val -60384" name="adj2"/>
              <a:gd fmla="val 16667" name="adj3"/>
            </a:avLst>
          </a:prstGeom>
          <a:solidFill>
            <a:schemeClr val="lt1"/>
          </a:solidFill>
          <a:ln cap="flat" cmpd="sng" w="1905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8" name="Google Shape;108;p50"/>
          <p:cNvSpPr txBox="1"/>
          <p:nvPr>
            <p:ph idx="1" type="body"/>
          </p:nvPr>
        </p:nvSpPr>
        <p:spPr>
          <a:xfrm>
            <a:off x="1743463" y="2939667"/>
            <a:ext cx="3488100" cy="1236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9" name="Google Shape;109;p50"/>
          <p:cNvSpPr txBox="1"/>
          <p:nvPr>
            <p:ph idx="2" type="body"/>
          </p:nvPr>
        </p:nvSpPr>
        <p:spPr>
          <a:xfrm>
            <a:off x="4072874" y="4724938"/>
            <a:ext cx="3306900" cy="1393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0" name="Google Shape;110;p50"/>
          <p:cNvSpPr txBox="1"/>
          <p:nvPr>
            <p:ph idx="3" type="body"/>
          </p:nvPr>
        </p:nvSpPr>
        <p:spPr>
          <a:xfrm>
            <a:off x="240914" y="1445813"/>
            <a:ext cx="3488100" cy="1236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1" name="Google Shape;111;p50"/>
          <p:cNvSpPr txBox="1"/>
          <p:nvPr>
            <p:ph idx="4" type="body"/>
          </p:nvPr>
        </p:nvSpPr>
        <p:spPr>
          <a:xfrm>
            <a:off x="319505" y="4495585"/>
            <a:ext cx="2885700" cy="1393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>
  <p:cSld name="Title Slide">
    <p:spTree>
      <p:nvGrpSpPr>
        <p:cNvPr id="925" name="Shape 9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6" name="Google Shape;926;p101"/>
          <p:cNvSpPr txBox="1"/>
          <p:nvPr>
            <p:ph type="title"/>
          </p:nvPr>
        </p:nvSpPr>
        <p:spPr>
          <a:xfrm>
            <a:off x="1" y="1"/>
            <a:ext cx="8638200" cy="1251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27" name="Google Shape;927;p101"/>
          <p:cNvSpPr txBox="1"/>
          <p:nvPr>
            <p:ph idx="1" type="body"/>
          </p:nvPr>
        </p:nvSpPr>
        <p:spPr>
          <a:xfrm>
            <a:off x="-1" y="1623059"/>
            <a:ext cx="8589900" cy="4297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572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318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064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810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810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28" name="Google Shape;928;p101"/>
          <p:cNvSpPr txBox="1"/>
          <p:nvPr>
            <p:ph idx="2" type="body"/>
          </p:nvPr>
        </p:nvSpPr>
        <p:spPr>
          <a:xfrm>
            <a:off x="8783638" y="1622425"/>
            <a:ext cx="3306900" cy="2309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810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556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429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29" name="Google Shape;929;p101"/>
          <p:cNvSpPr txBox="1"/>
          <p:nvPr>
            <p:ph idx="3" type="body"/>
          </p:nvPr>
        </p:nvSpPr>
        <p:spPr>
          <a:xfrm>
            <a:off x="8783638" y="5737860"/>
            <a:ext cx="3306900" cy="656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810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30" name="Google Shape;930;p101"/>
          <p:cNvSpPr txBox="1"/>
          <p:nvPr>
            <p:ph idx="4" type="body"/>
          </p:nvPr>
        </p:nvSpPr>
        <p:spPr>
          <a:xfrm>
            <a:off x="8783638" y="4225881"/>
            <a:ext cx="3306900" cy="1214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810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>
  <p:cSld name="Title and Content">
    <p:spTree>
      <p:nvGrpSpPr>
        <p:cNvPr id="931" name="Shape 9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2" name="Google Shape;932;p102"/>
          <p:cNvSpPr txBox="1"/>
          <p:nvPr>
            <p:ph type="title"/>
          </p:nvPr>
        </p:nvSpPr>
        <p:spPr>
          <a:xfrm>
            <a:off x="1" y="1"/>
            <a:ext cx="8638200" cy="1251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Content with Caption">
  <p:cSld name="1_Content with Caption">
    <p:spTree>
      <p:nvGrpSpPr>
        <p:cNvPr id="933" name="Shape 9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4" name="Google Shape;934;p103"/>
          <p:cNvSpPr txBox="1"/>
          <p:nvPr>
            <p:ph type="title"/>
          </p:nvPr>
        </p:nvSpPr>
        <p:spPr>
          <a:xfrm>
            <a:off x="-7620" y="0"/>
            <a:ext cx="8638200" cy="1251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cxnSp>
        <p:nvCxnSpPr>
          <p:cNvPr id="935" name="Google Shape;935;p103"/>
          <p:cNvCxnSpPr/>
          <p:nvPr/>
        </p:nvCxnSpPr>
        <p:spPr>
          <a:xfrm>
            <a:off x="371844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936" name="Google Shape;936;p103"/>
          <p:cNvCxnSpPr/>
          <p:nvPr/>
        </p:nvCxnSpPr>
        <p:spPr>
          <a:xfrm>
            <a:off x="300784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937" name="Google Shape;937;p103"/>
          <p:cNvCxnSpPr/>
          <p:nvPr/>
        </p:nvCxnSpPr>
        <p:spPr>
          <a:xfrm>
            <a:off x="570329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938" name="Google Shape;938;p10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7849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939" name="Google Shape;939;p10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0635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940" name="Google Shape;940;p10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477073" y="6324412"/>
            <a:ext cx="529889" cy="497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941" name="Google Shape;941;p103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90275" y="6251086"/>
            <a:ext cx="309929" cy="493980"/>
          </a:xfrm>
          <a:prstGeom prst="rect">
            <a:avLst/>
          </a:prstGeom>
          <a:noFill/>
          <a:ln>
            <a:noFill/>
          </a:ln>
        </p:spPr>
      </p:pic>
      <p:sp>
        <p:nvSpPr>
          <p:cNvPr id="942" name="Google Shape;942;p103"/>
          <p:cNvSpPr/>
          <p:nvPr>
            <p:ph idx="2" type="pic"/>
          </p:nvPr>
        </p:nvSpPr>
        <p:spPr>
          <a:xfrm>
            <a:off x="8916576" y="1661249"/>
            <a:ext cx="2990100" cy="2715900"/>
          </a:xfrm>
          <a:prstGeom prst="rect">
            <a:avLst/>
          </a:prstGeom>
          <a:noFill/>
          <a:ln>
            <a:noFill/>
          </a:ln>
        </p:spPr>
      </p:sp>
      <p:sp>
        <p:nvSpPr>
          <p:cNvPr id="943" name="Google Shape;943;p103"/>
          <p:cNvSpPr txBox="1"/>
          <p:nvPr>
            <p:ph idx="1" type="body"/>
          </p:nvPr>
        </p:nvSpPr>
        <p:spPr>
          <a:xfrm>
            <a:off x="8916576" y="4120489"/>
            <a:ext cx="2990100" cy="1342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2100"/>
              <a:buFont typeface="Noto Sans Symbols"/>
              <a:buNone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44" name="Google Shape;944;p103"/>
          <p:cNvSpPr txBox="1"/>
          <p:nvPr>
            <p:ph idx="3" type="body"/>
          </p:nvPr>
        </p:nvSpPr>
        <p:spPr>
          <a:xfrm>
            <a:off x="740937" y="1831445"/>
            <a:ext cx="66162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4191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45" name="Google Shape;945;p103"/>
          <p:cNvSpPr txBox="1"/>
          <p:nvPr>
            <p:ph idx="4" type="body"/>
          </p:nvPr>
        </p:nvSpPr>
        <p:spPr>
          <a:xfrm>
            <a:off x="740937" y="3256853"/>
            <a:ext cx="66162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4191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46" name="Google Shape;946;p103"/>
          <p:cNvSpPr txBox="1"/>
          <p:nvPr>
            <p:ph idx="5" type="body"/>
          </p:nvPr>
        </p:nvSpPr>
        <p:spPr>
          <a:xfrm>
            <a:off x="740937" y="4726515"/>
            <a:ext cx="66162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4191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>
  <p:cSld name="Title and Vertical Text">
    <p:spTree>
      <p:nvGrpSpPr>
        <p:cNvPr id="947" name="Shape 9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8" name="Google Shape;948;p104"/>
          <p:cNvSpPr txBox="1"/>
          <p:nvPr>
            <p:ph type="title"/>
          </p:nvPr>
        </p:nvSpPr>
        <p:spPr>
          <a:xfrm>
            <a:off x="1" y="1"/>
            <a:ext cx="8638200" cy="1251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cxnSp>
        <p:nvCxnSpPr>
          <p:cNvPr id="949" name="Google Shape;949;p104"/>
          <p:cNvCxnSpPr/>
          <p:nvPr/>
        </p:nvCxnSpPr>
        <p:spPr>
          <a:xfrm>
            <a:off x="371844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950" name="Google Shape;950;p104"/>
          <p:cNvCxnSpPr/>
          <p:nvPr/>
        </p:nvCxnSpPr>
        <p:spPr>
          <a:xfrm>
            <a:off x="300784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951" name="Google Shape;951;p104"/>
          <p:cNvCxnSpPr/>
          <p:nvPr/>
        </p:nvCxnSpPr>
        <p:spPr>
          <a:xfrm>
            <a:off x="570329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952" name="Google Shape;952;p10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4770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953" name="Google Shape;953;p10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0635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954" name="Google Shape;954;p10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90275" y="6251086"/>
            <a:ext cx="309929" cy="493980"/>
          </a:xfrm>
          <a:prstGeom prst="rect">
            <a:avLst/>
          </a:prstGeom>
          <a:noFill/>
          <a:ln>
            <a:noFill/>
          </a:ln>
        </p:spPr>
      </p:pic>
      <p:pic>
        <p:nvPicPr>
          <p:cNvPr id="955" name="Google Shape;955;p104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7784915" y="6196177"/>
            <a:ext cx="491968" cy="536174"/>
          </a:xfrm>
          <a:prstGeom prst="rect">
            <a:avLst/>
          </a:prstGeom>
          <a:noFill/>
          <a:ln>
            <a:noFill/>
          </a:ln>
        </p:spPr>
      </p:pic>
      <p:sp>
        <p:nvSpPr>
          <p:cNvPr id="956" name="Google Shape;956;p104"/>
          <p:cNvSpPr/>
          <p:nvPr>
            <p:ph idx="2" type="pic"/>
          </p:nvPr>
        </p:nvSpPr>
        <p:spPr>
          <a:xfrm>
            <a:off x="9093038" y="1058781"/>
            <a:ext cx="2715900" cy="2715900"/>
          </a:xfrm>
          <a:prstGeom prst="rect">
            <a:avLst/>
          </a:prstGeom>
          <a:noFill/>
          <a:ln>
            <a:noFill/>
          </a:ln>
        </p:spPr>
      </p:sp>
      <p:sp>
        <p:nvSpPr>
          <p:cNvPr id="957" name="Google Shape;957;p104"/>
          <p:cNvSpPr txBox="1"/>
          <p:nvPr>
            <p:ph idx="1" type="body"/>
          </p:nvPr>
        </p:nvSpPr>
        <p:spPr>
          <a:xfrm>
            <a:off x="1660584" y="1489802"/>
            <a:ext cx="66162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58" name="Google Shape;958;p104"/>
          <p:cNvSpPr txBox="1"/>
          <p:nvPr>
            <p:ph idx="3" type="body"/>
          </p:nvPr>
        </p:nvSpPr>
        <p:spPr>
          <a:xfrm>
            <a:off x="1660584" y="3034440"/>
            <a:ext cx="66162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59" name="Google Shape;959;p104"/>
          <p:cNvSpPr txBox="1"/>
          <p:nvPr>
            <p:ph idx="4" type="body"/>
          </p:nvPr>
        </p:nvSpPr>
        <p:spPr>
          <a:xfrm>
            <a:off x="1660585" y="4620141"/>
            <a:ext cx="66162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60" name="Google Shape;960;p104"/>
          <p:cNvSpPr txBox="1"/>
          <p:nvPr>
            <p:ph idx="5" type="body"/>
          </p:nvPr>
        </p:nvSpPr>
        <p:spPr>
          <a:xfrm>
            <a:off x="698499" y="1489799"/>
            <a:ext cx="8826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6000"/>
              <a:buFont typeface="Arial"/>
              <a:buNone/>
              <a:defRPr b="1" i="0" sz="6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61" name="Google Shape;961;p104"/>
          <p:cNvSpPr txBox="1"/>
          <p:nvPr>
            <p:ph idx="6" type="body"/>
          </p:nvPr>
        </p:nvSpPr>
        <p:spPr>
          <a:xfrm>
            <a:off x="698499" y="4620139"/>
            <a:ext cx="8826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6000"/>
              <a:buFont typeface="Arial"/>
              <a:buNone/>
              <a:defRPr b="1" i="0" sz="6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62" name="Google Shape;962;p104"/>
          <p:cNvSpPr txBox="1"/>
          <p:nvPr>
            <p:ph idx="7" type="body"/>
          </p:nvPr>
        </p:nvSpPr>
        <p:spPr>
          <a:xfrm>
            <a:off x="698499" y="3054969"/>
            <a:ext cx="8826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6000"/>
              <a:buFont typeface="Arial"/>
              <a:buNone/>
              <a:defRPr b="1" i="0" sz="6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63" name="Google Shape;963;p104"/>
          <p:cNvSpPr/>
          <p:nvPr>
            <p:ph idx="8" type="pic"/>
          </p:nvPr>
        </p:nvSpPr>
        <p:spPr>
          <a:xfrm>
            <a:off x="8788240" y="3300664"/>
            <a:ext cx="3346800" cy="315480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_Content with Caption">
  <p:cSld name="2_Content with Caption">
    <p:spTree>
      <p:nvGrpSpPr>
        <p:cNvPr id="964" name="Shape 9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5" name="Google Shape;965;p105"/>
          <p:cNvSpPr txBox="1"/>
          <p:nvPr>
            <p:ph type="title"/>
          </p:nvPr>
        </p:nvSpPr>
        <p:spPr>
          <a:xfrm>
            <a:off x="-7620" y="0"/>
            <a:ext cx="8638200" cy="1251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66" name="Google Shape;966;p105"/>
          <p:cNvSpPr/>
          <p:nvPr>
            <p:ph idx="2" type="pic"/>
          </p:nvPr>
        </p:nvSpPr>
        <p:spPr>
          <a:xfrm>
            <a:off x="9510134" y="1431036"/>
            <a:ext cx="1965900" cy="3996000"/>
          </a:xfrm>
          <a:prstGeom prst="rect">
            <a:avLst/>
          </a:prstGeom>
          <a:noFill/>
          <a:ln>
            <a:noFill/>
          </a:ln>
        </p:spPr>
      </p:sp>
      <p:cxnSp>
        <p:nvCxnSpPr>
          <p:cNvPr id="967" name="Google Shape;967;p105"/>
          <p:cNvCxnSpPr/>
          <p:nvPr/>
        </p:nvCxnSpPr>
        <p:spPr>
          <a:xfrm>
            <a:off x="371844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968" name="Google Shape;968;p105"/>
          <p:cNvCxnSpPr/>
          <p:nvPr/>
        </p:nvCxnSpPr>
        <p:spPr>
          <a:xfrm>
            <a:off x="300784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969" name="Google Shape;969;p105"/>
          <p:cNvCxnSpPr/>
          <p:nvPr/>
        </p:nvCxnSpPr>
        <p:spPr>
          <a:xfrm>
            <a:off x="570329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970" name="Google Shape;970;p10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4770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971" name="Google Shape;971;p10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0635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972" name="Google Shape;972;p10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90275" y="6251086"/>
            <a:ext cx="309929" cy="493980"/>
          </a:xfrm>
          <a:prstGeom prst="rect">
            <a:avLst/>
          </a:prstGeom>
          <a:noFill/>
          <a:ln>
            <a:noFill/>
          </a:ln>
        </p:spPr>
      </p:pic>
      <p:pic>
        <p:nvPicPr>
          <p:cNvPr id="973" name="Google Shape;973;p105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7784915" y="6196177"/>
            <a:ext cx="491968" cy="536174"/>
          </a:xfrm>
          <a:prstGeom prst="rect">
            <a:avLst/>
          </a:prstGeom>
          <a:noFill/>
          <a:ln>
            <a:noFill/>
          </a:ln>
        </p:spPr>
      </p:pic>
      <p:sp>
        <p:nvSpPr>
          <p:cNvPr id="974" name="Google Shape;974;p105"/>
          <p:cNvSpPr txBox="1"/>
          <p:nvPr>
            <p:ph idx="1" type="body"/>
          </p:nvPr>
        </p:nvSpPr>
        <p:spPr>
          <a:xfrm>
            <a:off x="1660583" y="1489802"/>
            <a:ext cx="63435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75" name="Google Shape;975;p105"/>
          <p:cNvSpPr txBox="1"/>
          <p:nvPr>
            <p:ph idx="3" type="body"/>
          </p:nvPr>
        </p:nvSpPr>
        <p:spPr>
          <a:xfrm>
            <a:off x="1660584" y="2653440"/>
            <a:ext cx="63435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76" name="Google Shape;976;p105"/>
          <p:cNvSpPr txBox="1"/>
          <p:nvPr>
            <p:ph idx="4" type="body"/>
          </p:nvPr>
        </p:nvSpPr>
        <p:spPr>
          <a:xfrm>
            <a:off x="1660583" y="3817079"/>
            <a:ext cx="63435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77" name="Google Shape;977;p105"/>
          <p:cNvSpPr txBox="1"/>
          <p:nvPr>
            <p:ph idx="5" type="body"/>
          </p:nvPr>
        </p:nvSpPr>
        <p:spPr>
          <a:xfrm>
            <a:off x="1660583" y="5006628"/>
            <a:ext cx="63435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78" name="Google Shape;978;p105"/>
          <p:cNvSpPr txBox="1"/>
          <p:nvPr>
            <p:ph idx="6" type="body"/>
          </p:nvPr>
        </p:nvSpPr>
        <p:spPr>
          <a:xfrm>
            <a:off x="691245" y="1502511"/>
            <a:ext cx="795600" cy="1041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79" name="Google Shape;979;p105"/>
          <p:cNvSpPr txBox="1"/>
          <p:nvPr>
            <p:ph idx="7" type="body"/>
          </p:nvPr>
        </p:nvSpPr>
        <p:spPr>
          <a:xfrm>
            <a:off x="693291" y="2653441"/>
            <a:ext cx="7935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80" name="Google Shape;980;p105"/>
          <p:cNvSpPr txBox="1"/>
          <p:nvPr>
            <p:ph idx="8" type="body"/>
          </p:nvPr>
        </p:nvSpPr>
        <p:spPr>
          <a:xfrm>
            <a:off x="691246" y="3817079"/>
            <a:ext cx="7956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81" name="Google Shape;981;p105"/>
          <p:cNvSpPr txBox="1"/>
          <p:nvPr>
            <p:ph idx="9" type="body"/>
          </p:nvPr>
        </p:nvSpPr>
        <p:spPr>
          <a:xfrm>
            <a:off x="691245" y="5006628"/>
            <a:ext cx="795600" cy="1041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_Reading tip introduction">
  <p:cSld name="3_Reading tip">
    <p:spTree>
      <p:nvGrpSpPr>
        <p:cNvPr id="987" name="Shape 9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8" name="Google Shape;988;p47"/>
          <p:cNvSpPr txBox="1"/>
          <p:nvPr>
            <p:ph type="title"/>
          </p:nvPr>
        </p:nvSpPr>
        <p:spPr>
          <a:xfrm>
            <a:off x="-7620" y="0"/>
            <a:ext cx="8638079" cy="125128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cxnSp>
        <p:nvCxnSpPr>
          <p:cNvPr id="989" name="Google Shape;989;p47"/>
          <p:cNvCxnSpPr/>
          <p:nvPr/>
        </p:nvCxnSpPr>
        <p:spPr>
          <a:xfrm>
            <a:off x="3718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990" name="Google Shape;990;p47"/>
          <p:cNvCxnSpPr/>
          <p:nvPr/>
        </p:nvCxnSpPr>
        <p:spPr>
          <a:xfrm>
            <a:off x="30078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991" name="Google Shape;991;p47"/>
          <p:cNvCxnSpPr/>
          <p:nvPr/>
        </p:nvCxnSpPr>
        <p:spPr>
          <a:xfrm>
            <a:off x="57032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992" name="Google Shape;992;p4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7849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993" name="Google Shape;993;p4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0635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994" name="Google Shape;994;p4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477073" y="6324412"/>
            <a:ext cx="529889" cy="497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995" name="Google Shape;995;p47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90275" y="6251086"/>
            <a:ext cx="309930" cy="493979"/>
          </a:xfrm>
          <a:prstGeom prst="rect">
            <a:avLst/>
          </a:prstGeom>
          <a:noFill/>
          <a:ln>
            <a:noFill/>
          </a:ln>
        </p:spPr>
      </p:pic>
      <p:sp>
        <p:nvSpPr>
          <p:cNvPr id="996" name="Google Shape;996;p47"/>
          <p:cNvSpPr/>
          <p:nvPr>
            <p:ph idx="2" type="pic"/>
          </p:nvPr>
        </p:nvSpPr>
        <p:spPr>
          <a:xfrm>
            <a:off x="9282749" y="1283634"/>
            <a:ext cx="2377440" cy="3172968"/>
          </a:xfrm>
          <a:prstGeom prst="rect">
            <a:avLst/>
          </a:prstGeom>
          <a:noFill/>
          <a:ln>
            <a:noFill/>
          </a:ln>
        </p:spPr>
      </p:sp>
      <p:sp>
        <p:nvSpPr>
          <p:cNvPr id="997" name="Google Shape;997;p47"/>
          <p:cNvSpPr txBox="1"/>
          <p:nvPr>
            <p:ph idx="1" type="body"/>
          </p:nvPr>
        </p:nvSpPr>
        <p:spPr>
          <a:xfrm>
            <a:off x="9222900" y="4748864"/>
            <a:ext cx="2497138" cy="134220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2100"/>
              <a:buFont typeface="Arial"/>
              <a:buNone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98" name="Google Shape;998;p47"/>
          <p:cNvSpPr txBox="1"/>
          <p:nvPr>
            <p:ph idx="3" type="title"/>
          </p:nvPr>
        </p:nvSpPr>
        <p:spPr>
          <a:xfrm>
            <a:off x="371850" y="2472625"/>
            <a:ext cx="969000" cy="10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99" name="Google Shape;999;p47"/>
          <p:cNvSpPr txBox="1"/>
          <p:nvPr>
            <p:ph idx="4" type="title"/>
          </p:nvPr>
        </p:nvSpPr>
        <p:spPr>
          <a:xfrm>
            <a:off x="371850" y="4910440"/>
            <a:ext cx="969000" cy="10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00" name="Google Shape;1000;p47"/>
          <p:cNvSpPr txBox="1"/>
          <p:nvPr>
            <p:ph idx="5" type="title"/>
          </p:nvPr>
        </p:nvSpPr>
        <p:spPr>
          <a:xfrm>
            <a:off x="371850" y="3624715"/>
            <a:ext cx="969000" cy="10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01" name="Google Shape;1001;p47"/>
          <p:cNvSpPr txBox="1"/>
          <p:nvPr>
            <p:ph idx="6" type="body"/>
          </p:nvPr>
        </p:nvSpPr>
        <p:spPr>
          <a:xfrm>
            <a:off x="1340850" y="1350300"/>
            <a:ext cx="4917000" cy="10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4318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318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318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318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4318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4318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4318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4318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02" name="Google Shape;1002;p47"/>
          <p:cNvSpPr txBox="1"/>
          <p:nvPr>
            <p:ph idx="7" type="body"/>
          </p:nvPr>
        </p:nvSpPr>
        <p:spPr>
          <a:xfrm>
            <a:off x="1340850" y="2472625"/>
            <a:ext cx="4917000" cy="10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4318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318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318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318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4318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4318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4318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4318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03" name="Google Shape;1003;p47"/>
          <p:cNvSpPr txBox="1"/>
          <p:nvPr>
            <p:ph idx="8" type="body"/>
          </p:nvPr>
        </p:nvSpPr>
        <p:spPr>
          <a:xfrm>
            <a:off x="1340838" y="3624715"/>
            <a:ext cx="4917000" cy="10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4318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318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318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318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4318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4318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4318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4318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04" name="Google Shape;1004;p47"/>
          <p:cNvSpPr txBox="1"/>
          <p:nvPr>
            <p:ph idx="9" type="body"/>
          </p:nvPr>
        </p:nvSpPr>
        <p:spPr>
          <a:xfrm>
            <a:off x="1340838" y="4910440"/>
            <a:ext cx="4917000" cy="10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4318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318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318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318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4318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4318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4318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4318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05" name="Google Shape;1005;p47"/>
          <p:cNvSpPr txBox="1"/>
          <p:nvPr>
            <p:ph idx="13" type="title"/>
          </p:nvPr>
        </p:nvSpPr>
        <p:spPr>
          <a:xfrm>
            <a:off x="371850" y="1350300"/>
            <a:ext cx="969000" cy="10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>
  <p:cSld name="Content with Caption">
    <p:spTree>
      <p:nvGrpSpPr>
        <p:cNvPr id="1006" name="Shape 10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7" name="Google Shape;1007;p49"/>
          <p:cNvSpPr txBox="1"/>
          <p:nvPr>
            <p:ph type="title"/>
          </p:nvPr>
        </p:nvSpPr>
        <p:spPr>
          <a:xfrm>
            <a:off x="-7620" y="0"/>
            <a:ext cx="8638200" cy="1251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cxnSp>
        <p:nvCxnSpPr>
          <p:cNvPr id="1008" name="Google Shape;1008;p49"/>
          <p:cNvCxnSpPr/>
          <p:nvPr/>
        </p:nvCxnSpPr>
        <p:spPr>
          <a:xfrm>
            <a:off x="371844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009" name="Google Shape;1009;p49"/>
          <p:cNvCxnSpPr/>
          <p:nvPr/>
        </p:nvCxnSpPr>
        <p:spPr>
          <a:xfrm>
            <a:off x="300784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010" name="Google Shape;1010;p49"/>
          <p:cNvCxnSpPr/>
          <p:nvPr/>
        </p:nvCxnSpPr>
        <p:spPr>
          <a:xfrm>
            <a:off x="570329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011" name="Google Shape;1011;p4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7849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1012" name="Google Shape;1012;p4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0635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1013" name="Google Shape;1013;p4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477073" y="6324412"/>
            <a:ext cx="529889" cy="497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14" name="Google Shape;1014;p49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90275" y="6251086"/>
            <a:ext cx="309931" cy="493980"/>
          </a:xfrm>
          <a:prstGeom prst="rect">
            <a:avLst/>
          </a:prstGeom>
          <a:noFill/>
          <a:ln>
            <a:noFill/>
          </a:ln>
        </p:spPr>
      </p:pic>
      <p:sp>
        <p:nvSpPr>
          <p:cNvPr id="1015" name="Google Shape;1015;p49"/>
          <p:cNvSpPr txBox="1"/>
          <p:nvPr>
            <p:ph idx="1" type="body"/>
          </p:nvPr>
        </p:nvSpPr>
        <p:spPr>
          <a:xfrm>
            <a:off x="500204" y="1587499"/>
            <a:ext cx="7520700" cy="4364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0" i="0" sz="4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572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318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064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064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16" name="Google Shape;1016;p49"/>
          <p:cNvSpPr txBox="1"/>
          <p:nvPr>
            <p:ph idx="2" type="body"/>
          </p:nvPr>
        </p:nvSpPr>
        <p:spPr>
          <a:xfrm>
            <a:off x="9163051" y="4908884"/>
            <a:ext cx="2497200" cy="1342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33375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1650"/>
              <a:buFont typeface="Noto Sans Symbols"/>
              <a:buChar char="❑"/>
              <a:defRPr b="0" i="0" sz="2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17" name="Google Shape;1017;p49"/>
          <p:cNvSpPr txBox="1"/>
          <p:nvPr>
            <p:ph idx="3" type="body"/>
          </p:nvPr>
        </p:nvSpPr>
        <p:spPr>
          <a:xfrm>
            <a:off x="9163050" y="1587500"/>
            <a:ext cx="2528700" cy="3073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810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810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810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Find Your Materials">
  <p:cSld name="Find Your Materials">
    <p:spTree>
      <p:nvGrpSpPr>
        <p:cNvPr id="1018" name="Shape 10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9" name="Google Shape;1019;p80"/>
          <p:cNvSpPr txBox="1"/>
          <p:nvPr>
            <p:ph type="title"/>
          </p:nvPr>
        </p:nvSpPr>
        <p:spPr>
          <a:xfrm>
            <a:off x="1" y="1"/>
            <a:ext cx="8638079" cy="125128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pic>
        <p:nvPicPr>
          <p:cNvPr id="1020" name="Google Shape;1020;p8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79447" y="6246434"/>
            <a:ext cx="309931" cy="4939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021" name="Google Shape;1021;p80"/>
          <p:cNvCxnSpPr/>
          <p:nvPr/>
        </p:nvCxnSpPr>
        <p:spPr>
          <a:xfrm>
            <a:off x="3718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022" name="Google Shape;1022;p80"/>
          <p:cNvCxnSpPr/>
          <p:nvPr/>
        </p:nvCxnSpPr>
        <p:spPr>
          <a:xfrm>
            <a:off x="30078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023" name="Google Shape;1023;p80"/>
          <p:cNvCxnSpPr/>
          <p:nvPr/>
        </p:nvCxnSpPr>
        <p:spPr>
          <a:xfrm>
            <a:off x="57032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024" name="Google Shape;1024;p8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7849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5" name="Google Shape;1025;p8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4770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1026" name="Google Shape;1026;p80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50635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sp>
        <p:nvSpPr>
          <p:cNvPr id="1027" name="Google Shape;1027;p80"/>
          <p:cNvSpPr txBox="1"/>
          <p:nvPr>
            <p:ph idx="1" type="body"/>
          </p:nvPr>
        </p:nvSpPr>
        <p:spPr>
          <a:xfrm>
            <a:off x="628275" y="1620838"/>
            <a:ext cx="3081528" cy="338328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None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28" name="Google Shape;1028;p80"/>
          <p:cNvSpPr txBox="1"/>
          <p:nvPr>
            <p:ph idx="2" type="body"/>
          </p:nvPr>
        </p:nvSpPr>
        <p:spPr>
          <a:xfrm>
            <a:off x="4059003" y="1632097"/>
            <a:ext cx="4005072" cy="338328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None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29" name="Google Shape;1029;p80"/>
          <p:cNvSpPr txBox="1"/>
          <p:nvPr>
            <p:ph idx="3" type="body"/>
          </p:nvPr>
        </p:nvSpPr>
        <p:spPr>
          <a:xfrm>
            <a:off x="8794864" y="1454588"/>
            <a:ext cx="3347923" cy="11722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1" i="0" sz="4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30" name="Google Shape;1030;p80"/>
          <p:cNvSpPr txBox="1"/>
          <p:nvPr>
            <p:ph idx="4" type="body"/>
          </p:nvPr>
        </p:nvSpPr>
        <p:spPr>
          <a:xfrm>
            <a:off x="8794863" y="2645354"/>
            <a:ext cx="3347923" cy="153522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31" name="Google Shape;1031;p80"/>
          <p:cNvSpPr/>
          <p:nvPr>
            <p:ph idx="5" type="pic"/>
          </p:nvPr>
        </p:nvSpPr>
        <p:spPr>
          <a:xfrm>
            <a:off x="8989159" y="4407656"/>
            <a:ext cx="2926080" cy="1947672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_Reading tip with wider picture">
  <p:cSld name="3_Reading tip with wider picture">
    <p:spTree>
      <p:nvGrpSpPr>
        <p:cNvPr id="1032" name="Shape 10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3" name="Google Shape;1033;p81"/>
          <p:cNvSpPr txBox="1"/>
          <p:nvPr>
            <p:ph type="title"/>
          </p:nvPr>
        </p:nvSpPr>
        <p:spPr>
          <a:xfrm>
            <a:off x="-7620" y="0"/>
            <a:ext cx="8638079" cy="125128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cxnSp>
        <p:nvCxnSpPr>
          <p:cNvPr id="1034" name="Google Shape;1034;p81"/>
          <p:cNvCxnSpPr/>
          <p:nvPr/>
        </p:nvCxnSpPr>
        <p:spPr>
          <a:xfrm>
            <a:off x="3718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035" name="Google Shape;1035;p81"/>
          <p:cNvCxnSpPr/>
          <p:nvPr/>
        </p:nvCxnSpPr>
        <p:spPr>
          <a:xfrm>
            <a:off x="30078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036" name="Google Shape;1036;p81"/>
          <p:cNvCxnSpPr/>
          <p:nvPr/>
        </p:nvCxnSpPr>
        <p:spPr>
          <a:xfrm>
            <a:off x="57032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037" name="Google Shape;1037;p8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7849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1038" name="Google Shape;1038;p8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0635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1039" name="Google Shape;1039;p8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477073" y="6324412"/>
            <a:ext cx="529889" cy="497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40" name="Google Shape;1040;p81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90275" y="6251086"/>
            <a:ext cx="309930" cy="493979"/>
          </a:xfrm>
          <a:prstGeom prst="rect">
            <a:avLst/>
          </a:prstGeom>
          <a:noFill/>
          <a:ln>
            <a:noFill/>
          </a:ln>
        </p:spPr>
      </p:pic>
      <p:sp>
        <p:nvSpPr>
          <p:cNvPr id="1041" name="Google Shape;1041;p81"/>
          <p:cNvSpPr txBox="1"/>
          <p:nvPr>
            <p:ph idx="1" type="body"/>
          </p:nvPr>
        </p:nvSpPr>
        <p:spPr>
          <a:xfrm>
            <a:off x="500204" y="1587499"/>
            <a:ext cx="7520849" cy="436412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0" i="0" sz="4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572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318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064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064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42" name="Google Shape;1042;p81"/>
          <p:cNvSpPr/>
          <p:nvPr>
            <p:ph idx="2" type="pic"/>
          </p:nvPr>
        </p:nvSpPr>
        <p:spPr>
          <a:xfrm>
            <a:off x="8832388" y="1251284"/>
            <a:ext cx="3251581" cy="2498913"/>
          </a:xfrm>
          <a:prstGeom prst="rect">
            <a:avLst/>
          </a:prstGeom>
          <a:noFill/>
          <a:ln>
            <a:noFill/>
          </a:ln>
        </p:spPr>
      </p:sp>
      <p:sp>
        <p:nvSpPr>
          <p:cNvPr id="1043" name="Google Shape;1043;p81"/>
          <p:cNvSpPr txBox="1"/>
          <p:nvPr>
            <p:ph idx="3" type="body"/>
          </p:nvPr>
        </p:nvSpPr>
        <p:spPr>
          <a:xfrm>
            <a:off x="9209609" y="4065956"/>
            <a:ext cx="2497138" cy="218512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2100"/>
              <a:buFont typeface="Arial"/>
              <a:buNone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4_Raz Kids">
  <p:cSld name="4_Raz Kids">
    <p:spTree>
      <p:nvGrpSpPr>
        <p:cNvPr id="1044" name="Shape 10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5" name="Google Shape;1045;p82"/>
          <p:cNvSpPr txBox="1"/>
          <p:nvPr>
            <p:ph type="title"/>
          </p:nvPr>
        </p:nvSpPr>
        <p:spPr>
          <a:xfrm>
            <a:off x="1" y="1"/>
            <a:ext cx="8638079" cy="125128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cxnSp>
        <p:nvCxnSpPr>
          <p:cNvPr id="1046" name="Google Shape;1046;p82"/>
          <p:cNvCxnSpPr/>
          <p:nvPr/>
        </p:nvCxnSpPr>
        <p:spPr>
          <a:xfrm>
            <a:off x="3718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047" name="Google Shape;1047;p82"/>
          <p:cNvCxnSpPr/>
          <p:nvPr/>
        </p:nvCxnSpPr>
        <p:spPr>
          <a:xfrm>
            <a:off x="30078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048" name="Google Shape;1048;p82"/>
          <p:cNvCxnSpPr/>
          <p:nvPr/>
        </p:nvCxnSpPr>
        <p:spPr>
          <a:xfrm>
            <a:off x="57032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049" name="Google Shape;1049;p8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4770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1050" name="Google Shape;1050;p8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0635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1051" name="Google Shape;1051;p8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90275" y="6251086"/>
            <a:ext cx="309930" cy="493979"/>
          </a:xfrm>
          <a:prstGeom prst="rect">
            <a:avLst/>
          </a:prstGeom>
          <a:noFill/>
          <a:ln>
            <a:noFill/>
          </a:ln>
        </p:spPr>
      </p:pic>
      <p:pic>
        <p:nvPicPr>
          <p:cNvPr id="1052" name="Google Shape;1052;p82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7784915" y="6196177"/>
            <a:ext cx="491968" cy="536174"/>
          </a:xfrm>
          <a:prstGeom prst="rect">
            <a:avLst/>
          </a:prstGeom>
          <a:noFill/>
          <a:ln>
            <a:noFill/>
          </a:ln>
        </p:spPr>
      </p:pic>
      <p:sp>
        <p:nvSpPr>
          <p:cNvPr id="1053" name="Google Shape;1053;p82"/>
          <p:cNvSpPr/>
          <p:nvPr>
            <p:ph idx="2" type="pic"/>
          </p:nvPr>
        </p:nvSpPr>
        <p:spPr>
          <a:xfrm>
            <a:off x="9093038" y="1058781"/>
            <a:ext cx="2715768" cy="2715768"/>
          </a:xfrm>
          <a:prstGeom prst="rect">
            <a:avLst/>
          </a:prstGeom>
          <a:noFill/>
          <a:ln>
            <a:noFill/>
          </a:ln>
        </p:spPr>
      </p:sp>
      <p:sp>
        <p:nvSpPr>
          <p:cNvPr id="1054" name="Google Shape;1054;p82"/>
          <p:cNvSpPr txBox="1"/>
          <p:nvPr>
            <p:ph idx="1" type="body"/>
          </p:nvPr>
        </p:nvSpPr>
        <p:spPr>
          <a:xfrm>
            <a:off x="1660584" y="1489802"/>
            <a:ext cx="6616300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55" name="Google Shape;1055;p82"/>
          <p:cNvSpPr txBox="1"/>
          <p:nvPr>
            <p:ph idx="3" type="body"/>
          </p:nvPr>
        </p:nvSpPr>
        <p:spPr>
          <a:xfrm>
            <a:off x="1660584" y="3034440"/>
            <a:ext cx="6616299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56" name="Google Shape;1056;p82"/>
          <p:cNvSpPr txBox="1"/>
          <p:nvPr>
            <p:ph idx="4" type="body"/>
          </p:nvPr>
        </p:nvSpPr>
        <p:spPr>
          <a:xfrm>
            <a:off x="1660585" y="4620141"/>
            <a:ext cx="6616298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57" name="Google Shape;1057;p82"/>
          <p:cNvSpPr txBox="1"/>
          <p:nvPr>
            <p:ph idx="5" type="body"/>
          </p:nvPr>
        </p:nvSpPr>
        <p:spPr>
          <a:xfrm>
            <a:off x="698499" y="1489799"/>
            <a:ext cx="882460" cy="105568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6000"/>
              <a:buFont typeface="Arial"/>
              <a:buNone/>
              <a:defRPr b="1" i="0" sz="6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58" name="Google Shape;1058;p82"/>
          <p:cNvSpPr txBox="1"/>
          <p:nvPr>
            <p:ph idx="6" type="body"/>
          </p:nvPr>
        </p:nvSpPr>
        <p:spPr>
          <a:xfrm>
            <a:off x="698499" y="4620139"/>
            <a:ext cx="882460" cy="105568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6000"/>
              <a:buFont typeface="Arial"/>
              <a:buNone/>
              <a:defRPr b="1" i="0" sz="6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59" name="Google Shape;1059;p82"/>
          <p:cNvSpPr txBox="1"/>
          <p:nvPr>
            <p:ph idx="7" type="body"/>
          </p:nvPr>
        </p:nvSpPr>
        <p:spPr>
          <a:xfrm>
            <a:off x="698499" y="3054969"/>
            <a:ext cx="882460" cy="105568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6000"/>
              <a:buFont typeface="Arial"/>
              <a:buNone/>
              <a:defRPr b="1" i="0" sz="6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60" name="Google Shape;1060;p82"/>
          <p:cNvSpPr/>
          <p:nvPr>
            <p:ph idx="8" type="pic"/>
          </p:nvPr>
        </p:nvSpPr>
        <p:spPr>
          <a:xfrm>
            <a:off x="8788240" y="3300664"/>
            <a:ext cx="3346704" cy="315468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_Custom Layout">
  <p:cSld name="2_Custom Layout"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3" name="Google Shape;113;p5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29614" y="1685897"/>
            <a:ext cx="5505627" cy="4256743"/>
          </a:xfrm>
          <a:prstGeom prst="rect">
            <a:avLst/>
          </a:prstGeom>
          <a:noFill/>
          <a:ln>
            <a:noFill/>
          </a:ln>
        </p:spPr>
      </p:pic>
      <p:sp>
        <p:nvSpPr>
          <p:cNvPr id="114" name="Google Shape;114;p51"/>
          <p:cNvSpPr txBox="1"/>
          <p:nvPr>
            <p:ph type="ctrTitle"/>
          </p:nvPr>
        </p:nvSpPr>
        <p:spPr>
          <a:xfrm>
            <a:off x="0" y="0"/>
            <a:ext cx="12192000" cy="119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id="115" name="Google Shape;115;p5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097147" y="6246434"/>
            <a:ext cx="309929" cy="49398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16" name="Google Shape;116;p51"/>
          <p:cNvCxnSpPr/>
          <p:nvPr/>
        </p:nvCxnSpPr>
        <p:spPr>
          <a:xfrm>
            <a:off x="-30396" y="6567434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17" name="Google Shape;117;p51"/>
          <p:cNvCxnSpPr/>
          <p:nvPr/>
        </p:nvCxnSpPr>
        <p:spPr>
          <a:xfrm>
            <a:off x="2289544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18" name="Google Shape;118;p51"/>
          <p:cNvCxnSpPr/>
          <p:nvPr/>
        </p:nvCxnSpPr>
        <p:spPr>
          <a:xfrm>
            <a:off x="492554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19" name="Google Shape;119;p51"/>
          <p:cNvCxnSpPr/>
          <p:nvPr/>
        </p:nvCxnSpPr>
        <p:spPr>
          <a:xfrm>
            <a:off x="762099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20" name="Google Shape;120;p51"/>
          <p:cNvCxnSpPr/>
          <p:nvPr/>
        </p:nvCxnSpPr>
        <p:spPr>
          <a:xfrm>
            <a:off x="10120153" y="6584021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21" name="Google Shape;121;p5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22" name="Google Shape;122;p51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458273" y="6324412"/>
            <a:ext cx="529889" cy="497950"/>
          </a:xfrm>
          <a:prstGeom prst="rect">
            <a:avLst/>
          </a:prstGeom>
          <a:noFill/>
          <a:ln>
            <a:noFill/>
          </a:ln>
        </p:spPr>
      </p:pic>
      <p:sp>
        <p:nvSpPr>
          <p:cNvPr id="123" name="Google Shape;123;p51"/>
          <p:cNvSpPr/>
          <p:nvPr/>
        </p:nvSpPr>
        <p:spPr>
          <a:xfrm>
            <a:off x="8260989" y="2998070"/>
            <a:ext cx="3801300" cy="1571100"/>
          </a:xfrm>
          <a:prstGeom prst="wedgeRoundRectCallout">
            <a:avLst>
              <a:gd fmla="val -135679" name="adj1"/>
              <a:gd fmla="val -7111" name="adj2"/>
              <a:gd fmla="val 16667" name="adj3"/>
            </a:avLst>
          </a:prstGeom>
          <a:solidFill>
            <a:schemeClr val="lt1"/>
          </a:solidFill>
          <a:ln cap="flat" cmpd="sng" w="1905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A picture containing vector graphics&#10;&#10;Description automatically generated" id="124" name="Google Shape;124;p51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69812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sp>
        <p:nvSpPr>
          <p:cNvPr id="125" name="Google Shape;125;p51"/>
          <p:cNvSpPr/>
          <p:nvPr/>
        </p:nvSpPr>
        <p:spPr>
          <a:xfrm>
            <a:off x="5720300" y="1436681"/>
            <a:ext cx="3801300" cy="1571100"/>
          </a:xfrm>
          <a:prstGeom prst="wedgeRoundRectCallout">
            <a:avLst>
              <a:gd fmla="val -69408" name="adj1"/>
              <a:gd fmla="val 37613" name="adj2"/>
              <a:gd fmla="val 16667" name="adj3"/>
            </a:avLst>
          </a:prstGeom>
          <a:solidFill>
            <a:schemeClr val="lt1"/>
          </a:solidFill>
          <a:ln cap="flat" cmpd="sng" w="1905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6" name="Google Shape;126;p51"/>
          <p:cNvSpPr/>
          <p:nvPr/>
        </p:nvSpPr>
        <p:spPr>
          <a:xfrm>
            <a:off x="5839976" y="4511014"/>
            <a:ext cx="5789100" cy="1571100"/>
          </a:xfrm>
          <a:prstGeom prst="wedgeRoundRectCallout">
            <a:avLst>
              <a:gd fmla="val -71407" name="adj1"/>
              <a:gd fmla="val -94775" name="adj2"/>
              <a:gd fmla="val 16667" name="adj3"/>
            </a:avLst>
          </a:prstGeom>
          <a:solidFill>
            <a:schemeClr val="lt1"/>
          </a:solidFill>
          <a:ln cap="flat" cmpd="sng" w="1905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7" name="Google Shape;127;p51"/>
          <p:cNvSpPr txBox="1"/>
          <p:nvPr>
            <p:ph idx="1" type="body"/>
          </p:nvPr>
        </p:nvSpPr>
        <p:spPr>
          <a:xfrm>
            <a:off x="8450575" y="3165416"/>
            <a:ext cx="3488100" cy="1236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8" name="Google Shape;128;p51"/>
          <p:cNvSpPr txBox="1"/>
          <p:nvPr>
            <p:ph idx="2" type="body"/>
          </p:nvPr>
        </p:nvSpPr>
        <p:spPr>
          <a:xfrm>
            <a:off x="5816498" y="1588544"/>
            <a:ext cx="3488100" cy="1236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9" name="Google Shape;129;p51"/>
          <p:cNvSpPr txBox="1"/>
          <p:nvPr>
            <p:ph idx="3" type="body"/>
          </p:nvPr>
        </p:nvSpPr>
        <p:spPr>
          <a:xfrm>
            <a:off x="6003646" y="4619956"/>
            <a:ext cx="5388600" cy="1393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_Content with Caption">
  <p:cSld name="5_Content with Caption">
    <p:spTree>
      <p:nvGrpSpPr>
        <p:cNvPr id="1061" name="Shape 10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2" name="Google Shape;1062;p83"/>
          <p:cNvSpPr txBox="1"/>
          <p:nvPr>
            <p:ph type="title"/>
          </p:nvPr>
        </p:nvSpPr>
        <p:spPr>
          <a:xfrm>
            <a:off x="-7620" y="0"/>
            <a:ext cx="8638079" cy="125128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63" name="Google Shape;1063;p83"/>
          <p:cNvSpPr/>
          <p:nvPr>
            <p:ph idx="2" type="pic"/>
          </p:nvPr>
        </p:nvSpPr>
        <p:spPr>
          <a:xfrm>
            <a:off x="8953152" y="1444919"/>
            <a:ext cx="2916936" cy="2596896"/>
          </a:xfrm>
          <a:prstGeom prst="rect">
            <a:avLst/>
          </a:prstGeom>
          <a:noFill/>
          <a:ln>
            <a:noFill/>
          </a:ln>
        </p:spPr>
      </p:sp>
      <p:sp>
        <p:nvSpPr>
          <p:cNvPr id="1064" name="Google Shape;1064;p83"/>
          <p:cNvSpPr txBox="1"/>
          <p:nvPr>
            <p:ph idx="1" type="body"/>
          </p:nvPr>
        </p:nvSpPr>
        <p:spPr>
          <a:xfrm>
            <a:off x="9163051" y="4074693"/>
            <a:ext cx="2497138" cy="236889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2700"/>
              <a:buFont typeface="Noto Sans Symbols"/>
              <a:buNone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cxnSp>
        <p:nvCxnSpPr>
          <p:cNvPr id="1065" name="Google Shape;1065;p83"/>
          <p:cNvCxnSpPr/>
          <p:nvPr/>
        </p:nvCxnSpPr>
        <p:spPr>
          <a:xfrm>
            <a:off x="3718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066" name="Google Shape;1066;p83"/>
          <p:cNvCxnSpPr/>
          <p:nvPr/>
        </p:nvCxnSpPr>
        <p:spPr>
          <a:xfrm>
            <a:off x="30078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067" name="Google Shape;1067;p83"/>
          <p:cNvCxnSpPr/>
          <p:nvPr/>
        </p:nvCxnSpPr>
        <p:spPr>
          <a:xfrm>
            <a:off x="57032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068" name="Google Shape;1068;p8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4770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1069" name="Google Shape;1069;p8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0635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1070" name="Google Shape;1070;p8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90275" y="6251086"/>
            <a:ext cx="309930" cy="493979"/>
          </a:xfrm>
          <a:prstGeom prst="rect">
            <a:avLst/>
          </a:prstGeom>
          <a:noFill/>
          <a:ln>
            <a:noFill/>
          </a:ln>
        </p:spPr>
      </p:pic>
      <p:pic>
        <p:nvPicPr>
          <p:cNvPr id="1071" name="Google Shape;1071;p83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7784915" y="6196177"/>
            <a:ext cx="491968" cy="536174"/>
          </a:xfrm>
          <a:prstGeom prst="rect">
            <a:avLst/>
          </a:prstGeom>
          <a:noFill/>
          <a:ln>
            <a:noFill/>
          </a:ln>
        </p:spPr>
      </p:pic>
      <p:sp>
        <p:nvSpPr>
          <p:cNvPr id="1072" name="Google Shape;1072;p83"/>
          <p:cNvSpPr/>
          <p:nvPr>
            <p:ph idx="3" type="pic"/>
          </p:nvPr>
        </p:nvSpPr>
        <p:spPr>
          <a:xfrm>
            <a:off x="1620982" y="1733964"/>
            <a:ext cx="5123557" cy="3849365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ocial Media">
  <p:cSld name="Social Media">
    <p:spTree>
      <p:nvGrpSpPr>
        <p:cNvPr id="1073" name="Shape 10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4" name="Google Shape;1074;p84"/>
          <p:cNvSpPr/>
          <p:nvPr>
            <p:ph idx="2" type="pic"/>
          </p:nvPr>
        </p:nvSpPr>
        <p:spPr>
          <a:xfrm>
            <a:off x="9810967" y="1562916"/>
            <a:ext cx="1152144" cy="1143000"/>
          </a:xfrm>
          <a:prstGeom prst="rect">
            <a:avLst/>
          </a:prstGeom>
          <a:noFill/>
          <a:ln>
            <a:noFill/>
          </a:ln>
        </p:spPr>
      </p:sp>
      <p:sp>
        <p:nvSpPr>
          <p:cNvPr id="1075" name="Google Shape;1075;p84"/>
          <p:cNvSpPr txBox="1"/>
          <p:nvPr>
            <p:ph idx="1" type="body"/>
          </p:nvPr>
        </p:nvSpPr>
        <p:spPr>
          <a:xfrm>
            <a:off x="371844" y="1687513"/>
            <a:ext cx="8090821" cy="336499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Arial"/>
              <a:buNone/>
              <a:defRPr b="0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572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572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572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572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76" name="Google Shape;1076;p84"/>
          <p:cNvSpPr/>
          <p:nvPr>
            <p:ph idx="3" type="pic"/>
          </p:nvPr>
        </p:nvSpPr>
        <p:spPr>
          <a:xfrm>
            <a:off x="9757009" y="3260706"/>
            <a:ext cx="1216152" cy="987552"/>
          </a:xfrm>
          <a:prstGeom prst="rect">
            <a:avLst/>
          </a:prstGeom>
          <a:noFill/>
          <a:ln>
            <a:noFill/>
          </a:ln>
        </p:spPr>
      </p:sp>
      <p:sp>
        <p:nvSpPr>
          <p:cNvPr id="1077" name="Google Shape;1077;p84"/>
          <p:cNvSpPr/>
          <p:nvPr>
            <p:ph idx="4" type="pic"/>
          </p:nvPr>
        </p:nvSpPr>
        <p:spPr>
          <a:xfrm>
            <a:off x="9810967" y="4777725"/>
            <a:ext cx="1143000" cy="1143000"/>
          </a:xfrm>
          <a:prstGeom prst="rect">
            <a:avLst/>
          </a:prstGeom>
          <a:noFill/>
          <a:ln>
            <a:noFill/>
          </a:ln>
        </p:spPr>
      </p:sp>
      <p:cxnSp>
        <p:nvCxnSpPr>
          <p:cNvPr id="1078" name="Google Shape;1078;p84"/>
          <p:cNvCxnSpPr/>
          <p:nvPr/>
        </p:nvCxnSpPr>
        <p:spPr>
          <a:xfrm>
            <a:off x="3718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079" name="Google Shape;1079;p84"/>
          <p:cNvCxnSpPr/>
          <p:nvPr/>
        </p:nvCxnSpPr>
        <p:spPr>
          <a:xfrm>
            <a:off x="30078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080" name="Google Shape;1080;p84"/>
          <p:cNvCxnSpPr/>
          <p:nvPr/>
        </p:nvCxnSpPr>
        <p:spPr>
          <a:xfrm>
            <a:off x="57032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081" name="Google Shape;1081;p8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4770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1082" name="Google Shape;1082;p8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0635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1083" name="Google Shape;1083;p8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90275" y="6251086"/>
            <a:ext cx="309930" cy="493979"/>
          </a:xfrm>
          <a:prstGeom prst="rect">
            <a:avLst/>
          </a:prstGeom>
          <a:noFill/>
          <a:ln>
            <a:noFill/>
          </a:ln>
        </p:spPr>
      </p:pic>
      <p:pic>
        <p:nvPicPr>
          <p:cNvPr id="1084" name="Google Shape;1084;p84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7784915" y="6196177"/>
            <a:ext cx="491968" cy="536174"/>
          </a:xfrm>
          <a:prstGeom prst="rect">
            <a:avLst/>
          </a:prstGeom>
          <a:noFill/>
          <a:ln>
            <a:noFill/>
          </a:ln>
        </p:spPr>
      </p:pic>
      <p:sp>
        <p:nvSpPr>
          <p:cNvPr id="1085" name="Google Shape;1085;p84"/>
          <p:cNvSpPr txBox="1"/>
          <p:nvPr>
            <p:ph type="title"/>
          </p:nvPr>
        </p:nvSpPr>
        <p:spPr>
          <a:xfrm>
            <a:off x="-7620" y="0"/>
            <a:ext cx="8638079" cy="125128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--Reading tip with older child extra">
  <p:cSld name="2--Reading tip with older child extra">
    <p:spTree>
      <p:nvGrpSpPr>
        <p:cNvPr id="1086" name="Shape 10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7" name="Google Shape;1087;p85"/>
          <p:cNvSpPr txBox="1"/>
          <p:nvPr>
            <p:ph type="title"/>
          </p:nvPr>
        </p:nvSpPr>
        <p:spPr>
          <a:xfrm>
            <a:off x="-7620" y="0"/>
            <a:ext cx="8638079" cy="125128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cxnSp>
        <p:nvCxnSpPr>
          <p:cNvPr id="1088" name="Google Shape;1088;p85"/>
          <p:cNvCxnSpPr/>
          <p:nvPr/>
        </p:nvCxnSpPr>
        <p:spPr>
          <a:xfrm>
            <a:off x="3718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089" name="Google Shape;1089;p85"/>
          <p:cNvCxnSpPr/>
          <p:nvPr/>
        </p:nvCxnSpPr>
        <p:spPr>
          <a:xfrm>
            <a:off x="30078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090" name="Google Shape;1090;p85"/>
          <p:cNvCxnSpPr/>
          <p:nvPr/>
        </p:nvCxnSpPr>
        <p:spPr>
          <a:xfrm>
            <a:off x="57032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091" name="Google Shape;1091;p8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7849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1092" name="Google Shape;1092;p8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0635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1093" name="Google Shape;1093;p8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477073" y="6324412"/>
            <a:ext cx="529889" cy="497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94" name="Google Shape;1094;p85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90275" y="6251086"/>
            <a:ext cx="309930" cy="493979"/>
          </a:xfrm>
          <a:prstGeom prst="rect">
            <a:avLst/>
          </a:prstGeom>
          <a:noFill/>
          <a:ln>
            <a:noFill/>
          </a:ln>
        </p:spPr>
      </p:pic>
      <p:sp>
        <p:nvSpPr>
          <p:cNvPr id="1095" name="Google Shape;1095;p85"/>
          <p:cNvSpPr/>
          <p:nvPr>
            <p:ph idx="2" type="pic"/>
          </p:nvPr>
        </p:nvSpPr>
        <p:spPr>
          <a:xfrm>
            <a:off x="9209369" y="1251283"/>
            <a:ext cx="2404501" cy="2950013"/>
          </a:xfrm>
          <a:prstGeom prst="rect">
            <a:avLst/>
          </a:prstGeom>
          <a:noFill/>
          <a:ln>
            <a:noFill/>
          </a:ln>
        </p:spPr>
      </p:sp>
      <p:sp>
        <p:nvSpPr>
          <p:cNvPr id="1096" name="Google Shape;1096;p85"/>
          <p:cNvSpPr txBox="1"/>
          <p:nvPr>
            <p:ph idx="1" type="body"/>
          </p:nvPr>
        </p:nvSpPr>
        <p:spPr>
          <a:xfrm>
            <a:off x="8822723" y="4264514"/>
            <a:ext cx="3212757" cy="230138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2100"/>
              <a:buFont typeface="Noto Sans Symbols"/>
              <a:buNone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97" name="Google Shape;1097;p85"/>
          <p:cNvSpPr txBox="1"/>
          <p:nvPr>
            <p:ph idx="3" type="body"/>
          </p:nvPr>
        </p:nvSpPr>
        <p:spPr>
          <a:xfrm>
            <a:off x="500205" y="1566099"/>
            <a:ext cx="7528871" cy="346377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318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AutoNum type="arabicPeriod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AutoNum type="arabicPeriod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318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AutoNum type="arabicPeriod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318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AutoNum type="arabicPeriod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318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AutoNum type="arabicPeriod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98" name="Google Shape;1098;p85"/>
          <p:cNvSpPr txBox="1"/>
          <p:nvPr>
            <p:ph idx="4" type="body"/>
          </p:nvPr>
        </p:nvSpPr>
        <p:spPr>
          <a:xfrm>
            <a:off x="5940679" y="1768203"/>
            <a:ext cx="2692686" cy="256321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>
  <p:cSld name="Title Slide">
    <p:spTree>
      <p:nvGrpSpPr>
        <p:cNvPr id="1099" name="Shape 10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0" name="Google Shape;1100;p86"/>
          <p:cNvSpPr txBox="1"/>
          <p:nvPr>
            <p:ph type="title"/>
          </p:nvPr>
        </p:nvSpPr>
        <p:spPr>
          <a:xfrm>
            <a:off x="1" y="1"/>
            <a:ext cx="8638079" cy="125128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01" name="Google Shape;1101;p86"/>
          <p:cNvSpPr txBox="1"/>
          <p:nvPr>
            <p:ph idx="1" type="body"/>
          </p:nvPr>
        </p:nvSpPr>
        <p:spPr>
          <a:xfrm>
            <a:off x="-1" y="1623059"/>
            <a:ext cx="8589819" cy="429768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572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318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064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810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810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02" name="Google Shape;1102;p86"/>
          <p:cNvSpPr txBox="1"/>
          <p:nvPr>
            <p:ph idx="2" type="body"/>
          </p:nvPr>
        </p:nvSpPr>
        <p:spPr>
          <a:xfrm>
            <a:off x="8783638" y="1622425"/>
            <a:ext cx="3306762" cy="230949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810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556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429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03" name="Google Shape;1103;p86"/>
          <p:cNvSpPr txBox="1"/>
          <p:nvPr>
            <p:ph idx="3" type="body"/>
          </p:nvPr>
        </p:nvSpPr>
        <p:spPr>
          <a:xfrm>
            <a:off x="8783638" y="5737860"/>
            <a:ext cx="3306762" cy="65660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810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04" name="Google Shape;1104;p86"/>
          <p:cNvSpPr txBox="1"/>
          <p:nvPr>
            <p:ph idx="4" type="body"/>
          </p:nvPr>
        </p:nvSpPr>
        <p:spPr>
          <a:xfrm>
            <a:off x="8783638" y="4225881"/>
            <a:ext cx="3306762" cy="12147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810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>
  <p:cSld name="Title and Content">
    <p:spTree>
      <p:nvGrpSpPr>
        <p:cNvPr id="1105" name="Shape 1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6" name="Google Shape;1106;p87"/>
          <p:cNvSpPr txBox="1"/>
          <p:nvPr>
            <p:ph type="title"/>
          </p:nvPr>
        </p:nvSpPr>
        <p:spPr>
          <a:xfrm>
            <a:off x="1" y="1"/>
            <a:ext cx="8638079" cy="125128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Content with Caption">
  <p:cSld name="1_Content with Caption">
    <p:spTree>
      <p:nvGrpSpPr>
        <p:cNvPr id="1107" name="Shape 1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8" name="Google Shape;1108;p88"/>
          <p:cNvSpPr txBox="1"/>
          <p:nvPr>
            <p:ph type="title"/>
          </p:nvPr>
        </p:nvSpPr>
        <p:spPr>
          <a:xfrm>
            <a:off x="-7620" y="0"/>
            <a:ext cx="8638079" cy="125128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cxnSp>
        <p:nvCxnSpPr>
          <p:cNvPr id="1109" name="Google Shape;1109;p88"/>
          <p:cNvCxnSpPr/>
          <p:nvPr/>
        </p:nvCxnSpPr>
        <p:spPr>
          <a:xfrm>
            <a:off x="3718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110" name="Google Shape;1110;p88"/>
          <p:cNvCxnSpPr/>
          <p:nvPr/>
        </p:nvCxnSpPr>
        <p:spPr>
          <a:xfrm>
            <a:off x="30078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111" name="Google Shape;1111;p88"/>
          <p:cNvCxnSpPr/>
          <p:nvPr/>
        </p:nvCxnSpPr>
        <p:spPr>
          <a:xfrm>
            <a:off x="57032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112" name="Google Shape;1112;p8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7849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1113" name="Google Shape;1113;p8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0635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1114" name="Google Shape;1114;p8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477073" y="6324412"/>
            <a:ext cx="529889" cy="497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15" name="Google Shape;1115;p88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90275" y="6251086"/>
            <a:ext cx="309930" cy="493979"/>
          </a:xfrm>
          <a:prstGeom prst="rect">
            <a:avLst/>
          </a:prstGeom>
          <a:noFill/>
          <a:ln>
            <a:noFill/>
          </a:ln>
        </p:spPr>
      </p:pic>
      <p:sp>
        <p:nvSpPr>
          <p:cNvPr id="1116" name="Google Shape;1116;p88"/>
          <p:cNvSpPr/>
          <p:nvPr>
            <p:ph idx="2" type="pic"/>
          </p:nvPr>
        </p:nvSpPr>
        <p:spPr>
          <a:xfrm>
            <a:off x="8916576" y="1661249"/>
            <a:ext cx="2990088" cy="2715768"/>
          </a:xfrm>
          <a:prstGeom prst="rect">
            <a:avLst/>
          </a:prstGeom>
          <a:noFill/>
          <a:ln>
            <a:noFill/>
          </a:ln>
        </p:spPr>
      </p:sp>
      <p:sp>
        <p:nvSpPr>
          <p:cNvPr id="1117" name="Google Shape;1117;p88"/>
          <p:cNvSpPr txBox="1"/>
          <p:nvPr>
            <p:ph idx="1" type="body"/>
          </p:nvPr>
        </p:nvSpPr>
        <p:spPr>
          <a:xfrm>
            <a:off x="8916576" y="4120489"/>
            <a:ext cx="2990088" cy="134220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2100"/>
              <a:buFont typeface="Noto Sans Symbols"/>
              <a:buNone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18" name="Google Shape;1118;p88"/>
          <p:cNvSpPr txBox="1"/>
          <p:nvPr>
            <p:ph idx="3" type="body"/>
          </p:nvPr>
        </p:nvSpPr>
        <p:spPr>
          <a:xfrm>
            <a:off x="740937" y="1831445"/>
            <a:ext cx="6616300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4191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19" name="Google Shape;1119;p88"/>
          <p:cNvSpPr txBox="1"/>
          <p:nvPr>
            <p:ph idx="4" type="body"/>
          </p:nvPr>
        </p:nvSpPr>
        <p:spPr>
          <a:xfrm>
            <a:off x="740937" y="3256853"/>
            <a:ext cx="6616299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4191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20" name="Google Shape;1120;p88"/>
          <p:cNvSpPr txBox="1"/>
          <p:nvPr>
            <p:ph idx="5" type="body"/>
          </p:nvPr>
        </p:nvSpPr>
        <p:spPr>
          <a:xfrm>
            <a:off x="740937" y="4726515"/>
            <a:ext cx="6616298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4191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>
  <p:cSld name="Title and Vertical Text">
    <p:spTree>
      <p:nvGrpSpPr>
        <p:cNvPr id="1121" name="Shape 1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2" name="Google Shape;1122;p89"/>
          <p:cNvSpPr txBox="1"/>
          <p:nvPr>
            <p:ph type="title"/>
          </p:nvPr>
        </p:nvSpPr>
        <p:spPr>
          <a:xfrm>
            <a:off x="1" y="1"/>
            <a:ext cx="8638079" cy="125128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cxnSp>
        <p:nvCxnSpPr>
          <p:cNvPr id="1123" name="Google Shape;1123;p89"/>
          <p:cNvCxnSpPr/>
          <p:nvPr/>
        </p:nvCxnSpPr>
        <p:spPr>
          <a:xfrm>
            <a:off x="3718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124" name="Google Shape;1124;p89"/>
          <p:cNvCxnSpPr/>
          <p:nvPr/>
        </p:nvCxnSpPr>
        <p:spPr>
          <a:xfrm>
            <a:off x="30078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125" name="Google Shape;1125;p89"/>
          <p:cNvCxnSpPr/>
          <p:nvPr/>
        </p:nvCxnSpPr>
        <p:spPr>
          <a:xfrm>
            <a:off x="57032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126" name="Google Shape;1126;p8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4770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1127" name="Google Shape;1127;p8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0635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1128" name="Google Shape;1128;p8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90275" y="6251086"/>
            <a:ext cx="309930" cy="493979"/>
          </a:xfrm>
          <a:prstGeom prst="rect">
            <a:avLst/>
          </a:prstGeom>
          <a:noFill/>
          <a:ln>
            <a:noFill/>
          </a:ln>
        </p:spPr>
      </p:pic>
      <p:pic>
        <p:nvPicPr>
          <p:cNvPr id="1129" name="Google Shape;1129;p89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7784915" y="6196177"/>
            <a:ext cx="491968" cy="536174"/>
          </a:xfrm>
          <a:prstGeom prst="rect">
            <a:avLst/>
          </a:prstGeom>
          <a:noFill/>
          <a:ln>
            <a:noFill/>
          </a:ln>
        </p:spPr>
      </p:pic>
      <p:sp>
        <p:nvSpPr>
          <p:cNvPr id="1130" name="Google Shape;1130;p89"/>
          <p:cNvSpPr/>
          <p:nvPr>
            <p:ph idx="2" type="pic"/>
          </p:nvPr>
        </p:nvSpPr>
        <p:spPr>
          <a:xfrm>
            <a:off x="9093038" y="1058781"/>
            <a:ext cx="2715768" cy="2715768"/>
          </a:xfrm>
          <a:prstGeom prst="rect">
            <a:avLst/>
          </a:prstGeom>
          <a:noFill/>
          <a:ln>
            <a:noFill/>
          </a:ln>
        </p:spPr>
      </p:sp>
      <p:sp>
        <p:nvSpPr>
          <p:cNvPr id="1131" name="Google Shape;1131;p89"/>
          <p:cNvSpPr txBox="1"/>
          <p:nvPr>
            <p:ph idx="1" type="body"/>
          </p:nvPr>
        </p:nvSpPr>
        <p:spPr>
          <a:xfrm>
            <a:off x="1660584" y="1489802"/>
            <a:ext cx="6616300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32" name="Google Shape;1132;p89"/>
          <p:cNvSpPr txBox="1"/>
          <p:nvPr>
            <p:ph idx="3" type="body"/>
          </p:nvPr>
        </p:nvSpPr>
        <p:spPr>
          <a:xfrm>
            <a:off x="1660584" y="3034440"/>
            <a:ext cx="6616299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33" name="Google Shape;1133;p89"/>
          <p:cNvSpPr txBox="1"/>
          <p:nvPr>
            <p:ph idx="4" type="body"/>
          </p:nvPr>
        </p:nvSpPr>
        <p:spPr>
          <a:xfrm>
            <a:off x="1660585" y="4620141"/>
            <a:ext cx="6616298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34" name="Google Shape;1134;p89"/>
          <p:cNvSpPr txBox="1"/>
          <p:nvPr>
            <p:ph idx="5" type="body"/>
          </p:nvPr>
        </p:nvSpPr>
        <p:spPr>
          <a:xfrm>
            <a:off x="698499" y="1489799"/>
            <a:ext cx="882460" cy="105568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6000"/>
              <a:buFont typeface="Arial"/>
              <a:buNone/>
              <a:defRPr b="1" i="0" sz="6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35" name="Google Shape;1135;p89"/>
          <p:cNvSpPr txBox="1"/>
          <p:nvPr>
            <p:ph idx="6" type="body"/>
          </p:nvPr>
        </p:nvSpPr>
        <p:spPr>
          <a:xfrm>
            <a:off x="698499" y="4620139"/>
            <a:ext cx="882460" cy="105568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6000"/>
              <a:buFont typeface="Arial"/>
              <a:buNone/>
              <a:defRPr b="1" i="0" sz="6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36" name="Google Shape;1136;p89"/>
          <p:cNvSpPr txBox="1"/>
          <p:nvPr>
            <p:ph idx="7" type="body"/>
          </p:nvPr>
        </p:nvSpPr>
        <p:spPr>
          <a:xfrm>
            <a:off x="698499" y="3054969"/>
            <a:ext cx="882460" cy="105568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6000"/>
              <a:buFont typeface="Arial"/>
              <a:buNone/>
              <a:defRPr b="1" i="0" sz="6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37" name="Google Shape;1137;p89"/>
          <p:cNvSpPr/>
          <p:nvPr>
            <p:ph idx="8" type="pic"/>
          </p:nvPr>
        </p:nvSpPr>
        <p:spPr>
          <a:xfrm>
            <a:off x="8788240" y="3300664"/>
            <a:ext cx="3346704" cy="315468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_Content with Caption">
  <p:cSld name="2_Content with Caption">
    <p:spTree>
      <p:nvGrpSpPr>
        <p:cNvPr id="1138" name="Shape 1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9" name="Google Shape;1139;p90"/>
          <p:cNvSpPr txBox="1"/>
          <p:nvPr>
            <p:ph type="title"/>
          </p:nvPr>
        </p:nvSpPr>
        <p:spPr>
          <a:xfrm>
            <a:off x="-7620" y="0"/>
            <a:ext cx="8638079" cy="125128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40" name="Google Shape;1140;p90"/>
          <p:cNvSpPr/>
          <p:nvPr>
            <p:ph idx="2" type="pic"/>
          </p:nvPr>
        </p:nvSpPr>
        <p:spPr>
          <a:xfrm>
            <a:off x="9510134" y="1431036"/>
            <a:ext cx="1965960" cy="3995928"/>
          </a:xfrm>
          <a:prstGeom prst="rect">
            <a:avLst/>
          </a:prstGeom>
          <a:noFill/>
          <a:ln>
            <a:noFill/>
          </a:ln>
        </p:spPr>
      </p:sp>
      <p:cxnSp>
        <p:nvCxnSpPr>
          <p:cNvPr id="1141" name="Google Shape;1141;p90"/>
          <p:cNvCxnSpPr/>
          <p:nvPr/>
        </p:nvCxnSpPr>
        <p:spPr>
          <a:xfrm>
            <a:off x="3718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142" name="Google Shape;1142;p90"/>
          <p:cNvCxnSpPr/>
          <p:nvPr/>
        </p:nvCxnSpPr>
        <p:spPr>
          <a:xfrm>
            <a:off x="30078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143" name="Google Shape;1143;p90"/>
          <p:cNvCxnSpPr/>
          <p:nvPr/>
        </p:nvCxnSpPr>
        <p:spPr>
          <a:xfrm>
            <a:off x="57032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144" name="Google Shape;1144;p9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4770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1145" name="Google Shape;1145;p9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0635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1146" name="Google Shape;1146;p9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90275" y="6251086"/>
            <a:ext cx="309930" cy="493979"/>
          </a:xfrm>
          <a:prstGeom prst="rect">
            <a:avLst/>
          </a:prstGeom>
          <a:noFill/>
          <a:ln>
            <a:noFill/>
          </a:ln>
        </p:spPr>
      </p:pic>
      <p:pic>
        <p:nvPicPr>
          <p:cNvPr id="1147" name="Google Shape;1147;p90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7784915" y="6196177"/>
            <a:ext cx="491968" cy="536174"/>
          </a:xfrm>
          <a:prstGeom prst="rect">
            <a:avLst/>
          </a:prstGeom>
          <a:noFill/>
          <a:ln>
            <a:noFill/>
          </a:ln>
        </p:spPr>
      </p:pic>
      <p:sp>
        <p:nvSpPr>
          <p:cNvPr id="1148" name="Google Shape;1148;p90"/>
          <p:cNvSpPr txBox="1"/>
          <p:nvPr>
            <p:ph idx="1" type="body"/>
          </p:nvPr>
        </p:nvSpPr>
        <p:spPr>
          <a:xfrm>
            <a:off x="1660583" y="1489802"/>
            <a:ext cx="6343485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49" name="Google Shape;1149;p90"/>
          <p:cNvSpPr txBox="1"/>
          <p:nvPr>
            <p:ph idx="3" type="body"/>
          </p:nvPr>
        </p:nvSpPr>
        <p:spPr>
          <a:xfrm>
            <a:off x="1660584" y="2653440"/>
            <a:ext cx="6343485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50" name="Google Shape;1150;p90"/>
          <p:cNvSpPr txBox="1"/>
          <p:nvPr>
            <p:ph idx="4" type="body"/>
          </p:nvPr>
        </p:nvSpPr>
        <p:spPr>
          <a:xfrm>
            <a:off x="1660583" y="3817079"/>
            <a:ext cx="6343485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51" name="Google Shape;1151;p90"/>
          <p:cNvSpPr txBox="1"/>
          <p:nvPr>
            <p:ph idx="5" type="body"/>
          </p:nvPr>
        </p:nvSpPr>
        <p:spPr>
          <a:xfrm>
            <a:off x="1660583" y="5006628"/>
            <a:ext cx="6343487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52" name="Google Shape;1152;p90"/>
          <p:cNvSpPr txBox="1"/>
          <p:nvPr>
            <p:ph idx="6" type="body"/>
          </p:nvPr>
        </p:nvSpPr>
        <p:spPr>
          <a:xfrm>
            <a:off x="691245" y="1502511"/>
            <a:ext cx="795528" cy="104113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53" name="Google Shape;1153;p90"/>
          <p:cNvSpPr txBox="1"/>
          <p:nvPr>
            <p:ph idx="7" type="body"/>
          </p:nvPr>
        </p:nvSpPr>
        <p:spPr>
          <a:xfrm>
            <a:off x="693291" y="2653441"/>
            <a:ext cx="793481" cy="105568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54" name="Google Shape;1154;p90"/>
          <p:cNvSpPr txBox="1"/>
          <p:nvPr>
            <p:ph idx="8" type="body"/>
          </p:nvPr>
        </p:nvSpPr>
        <p:spPr>
          <a:xfrm>
            <a:off x="691246" y="3817079"/>
            <a:ext cx="795528" cy="105568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55" name="Google Shape;1155;p90"/>
          <p:cNvSpPr txBox="1"/>
          <p:nvPr>
            <p:ph idx="9" type="body"/>
          </p:nvPr>
        </p:nvSpPr>
        <p:spPr>
          <a:xfrm>
            <a:off x="691245" y="5006628"/>
            <a:ext cx="795528" cy="10411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>
  <p:cSld name="1_Title and Vertical Text">
    <p:spTree>
      <p:nvGrpSpPr>
        <p:cNvPr id="1161" name="Shape 1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2" name="Google Shape;1162;g28f34d8c8c3_2_133"/>
          <p:cNvSpPr txBox="1"/>
          <p:nvPr>
            <p:ph type="title"/>
          </p:nvPr>
        </p:nvSpPr>
        <p:spPr>
          <a:xfrm>
            <a:off x="4157805" y="0"/>
            <a:ext cx="5062500" cy="157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Calibri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cxnSp>
        <p:nvCxnSpPr>
          <p:cNvPr id="1163" name="Google Shape;1163;g28f34d8c8c3_2_133"/>
          <p:cNvCxnSpPr/>
          <p:nvPr/>
        </p:nvCxnSpPr>
        <p:spPr>
          <a:xfrm>
            <a:off x="666544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164" name="Google Shape;1164;g28f34d8c8c3_2_133"/>
          <p:cNvCxnSpPr/>
          <p:nvPr/>
        </p:nvCxnSpPr>
        <p:spPr>
          <a:xfrm>
            <a:off x="936089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165" name="Google Shape;1165;g28f34d8c8c3_2_13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61346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1166" name="Google Shape;1166;g28f34d8c8c3_2_13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7211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167" name="Google Shape;1167;g28f34d8c8c3_2_133"/>
          <p:cNvCxnSpPr/>
          <p:nvPr/>
        </p:nvCxnSpPr>
        <p:spPr>
          <a:xfrm>
            <a:off x="4029444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771BA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168" name="Google Shape;1168;g28f34d8c8c3_2_13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847875" y="6251086"/>
            <a:ext cx="309931" cy="49398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69" name="Google Shape;1169;g28f34d8c8c3_2_133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1442513" y="6196177"/>
            <a:ext cx="491968" cy="536174"/>
          </a:xfrm>
          <a:prstGeom prst="rect">
            <a:avLst/>
          </a:prstGeom>
          <a:noFill/>
          <a:ln>
            <a:noFill/>
          </a:ln>
        </p:spPr>
      </p:pic>
      <p:sp>
        <p:nvSpPr>
          <p:cNvPr id="1170" name="Google Shape;1170;g28f34d8c8c3_2_133"/>
          <p:cNvSpPr txBox="1"/>
          <p:nvPr>
            <p:ph idx="1" type="body"/>
          </p:nvPr>
        </p:nvSpPr>
        <p:spPr>
          <a:xfrm>
            <a:off x="3921664" y="1901395"/>
            <a:ext cx="7773000" cy="3905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445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Char char="•"/>
              <a:defRPr b="0" i="0" sz="3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44500" lvl="1" marL="914400" marR="0" rtl="0" algn="l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Char char="•"/>
              <a:defRPr b="0" i="0" sz="3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44500" lvl="2" marL="137160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Char char="•"/>
              <a:defRPr b="0" i="0" sz="3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44500" lvl="3" marL="182880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Char char="•"/>
              <a:defRPr b="0" i="0" sz="3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44500" lvl="4" marL="228600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Char char="•"/>
              <a:defRPr b="0" i="0" sz="3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71" name="Google Shape;1171;g28f34d8c8c3_2_133"/>
          <p:cNvSpPr/>
          <p:nvPr>
            <p:ph idx="2" type="pic"/>
          </p:nvPr>
        </p:nvSpPr>
        <p:spPr>
          <a:xfrm>
            <a:off x="457146" y="524736"/>
            <a:ext cx="2514600" cy="2935200"/>
          </a:xfrm>
          <a:prstGeom prst="rect">
            <a:avLst/>
          </a:prstGeom>
          <a:noFill/>
          <a:ln>
            <a:noFill/>
          </a:ln>
        </p:spPr>
      </p:sp>
      <p:sp>
        <p:nvSpPr>
          <p:cNvPr id="1172" name="Google Shape;1172;g28f34d8c8c3_2_133"/>
          <p:cNvSpPr txBox="1"/>
          <p:nvPr>
            <p:ph idx="3" type="body"/>
          </p:nvPr>
        </p:nvSpPr>
        <p:spPr>
          <a:xfrm>
            <a:off x="320842" y="3655268"/>
            <a:ext cx="2823300" cy="2151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2100"/>
              <a:buFont typeface="Noto Sans Symbols"/>
              <a:buNone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 Reading tip with pic and conversation bubbles">
  <p:cSld name="2 Reading tip with pic and conversation bubbles">
    <p:spTree>
      <p:nvGrpSpPr>
        <p:cNvPr id="1173" name="Shape 1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4" name="Google Shape;1174;g28f34d8c8c3_2_145"/>
          <p:cNvSpPr txBox="1"/>
          <p:nvPr>
            <p:ph type="title"/>
          </p:nvPr>
        </p:nvSpPr>
        <p:spPr>
          <a:xfrm>
            <a:off x="3536683" y="0"/>
            <a:ext cx="5683500" cy="157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75" name="Google Shape;1175;g28f34d8c8c3_2_145"/>
          <p:cNvSpPr txBox="1"/>
          <p:nvPr>
            <p:ph idx="1" type="body"/>
          </p:nvPr>
        </p:nvSpPr>
        <p:spPr>
          <a:xfrm>
            <a:off x="207818" y="1577975"/>
            <a:ext cx="2989200" cy="22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76" name="Google Shape;1176;g28f34d8c8c3_2_145"/>
          <p:cNvSpPr txBox="1"/>
          <p:nvPr>
            <p:ph idx="2" type="body"/>
          </p:nvPr>
        </p:nvSpPr>
        <p:spPr>
          <a:xfrm>
            <a:off x="207817" y="3992563"/>
            <a:ext cx="3020100" cy="22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cxnSp>
        <p:nvCxnSpPr>
          <p:cNvPr id="1177" name="Google Shape;1177;g28f34d8c8c3_2_145"/>
          <p:cNvCxnSpPr/>
          <p:nvPr/>
        </p:nvCxnSpPr>
        <p:spPr>
          <a:xfrm>
            <a:off x="4029444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178" name="Google Shape;1178;g28f34d8c8c3_2_145"/>
          <p:cNvCxnSpPr/>
          <p:nvPr/>
        </p:nvCxnSpPr>
        <p:spPr>
          <a:xfrm>
            <a:off x="666544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179" name="Google Shape;1179;g28f34d8c8c3_2_145"/>
          <p:cNvCxnSpPr/>
          <p:nvPr/>
        </p:nvCxnSpPr>
        <p:spPr>
          <a:xfrm>
            <a:off x="936089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180" name="Google Shape;1180;g28f34d8c8c3_2_14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14425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1181" name="Google Shape;1181;g28f34d8c8c3_2_14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7211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1182" name="Google Shape;1182;g28f34d8c8c3_2_14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134673" y="6324412"/>
            <a:ext cx="529889" cy="497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83" name="Google Shape;1183;g28f34d8c8c3_2_145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3847875" y="6251086"/>
            <a:ext cx="309931" cy="49398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person, indoor, table&#10;&#10;Description generated with very high confidence" id="1184" name="Google Shape;1184;g28f34d8c8c3_2_145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6533129" y="2343959"/>
            <a:ext cx="2453431" cy="3680153"/>
          </a:xfrm>
          <a:prstGeom prst="rect">
            <a:avLst/>
          </a:prstGeom>
          <a:noFill/>
          <a:ln cap="sq" cmpd="sng" w="1905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</p:pic>
      <p:sp>
        <p:nvSpPr>
          <p:cNvPr id="1185" name="Google Shape;1185;g28f34d8c8c3_2_145"/>
          <p:cNvSpPr/>
          <p:nvPr/>
        </p:nvSpPr>
        <p:spPr>
          <a:xfrm rot="949803">
            <a:off x="8632588" y="1934638"/>
            <a:ext cx="3479666" cy="2748714"/>
          </a:xfrm>
          <a:prstGeom prst="wedgeEllipseCallout">
            <a:avLst>
              <a:gd fmla="val -20833" name="adj1"/>
              <a:gd fmla="val 62500" name="adj2"/>
            </a:avLst>
          </a:prstGeom>
          <a:noFill/>
          <a:ln cap="flat" cmpd="sng" w="5715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86" name="Google Shape;1186;g28f34d8c8c3_2_145"/>
          <p:cNvSpPr/>
          <p:nvPr/>
        </p:nvSpPr>
        <p:spPr>
          <a:xfrm flipH="1" rot="-2036003">
            <a:off x="3537616" y="1994863"/>
            <a:ext cx="3036928" cy="2147042"/>
          </a:xfrm>
          <a:prstGeom prst="wedgeEllipseCallout">
            <a:avLst>
              <a:gd fmla="val -20833" name="adj1"/>
              <a:gd fmla="val 62500" name="adj2"/>
            </a:avLst>
          </a:prstGeom>
          <a:noFill/>
          <a:ln cap="flat" cmpd="sng" w="5715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87" name="Google Shape;1187;g28f34d8c8c3_2_145"/>
          <p:cNvSpPr txBox="1"/>
          <p:nvPr>
            <p:ph idx="3" type="body"/>
          </p:nvPr>
        </p:nvSpPr>
        <p:spPr>
          <a:xfrm rot="-2153668">
            <a:off x="3954263" y="2367682"/>
            <a:ext cx="2234544" cy="140894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88" name="Google Shape;1188;g28f34d8c8c3_2_145"/>
          <p:cNvSpPr txBox="1"/>
          <p:nvPr>
            <p:ph idx="4" type="body"/>
          </p:nvPr>
        </p:nvSpPr>
        <p:spPr>
          <a:xfrm rot="860265">
            <a:off x="9153635" y="2384138"/>
            <a:ext cx="2405938" cy="182879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89" name="Google Shape;1189;g28f34d8c8c3_2_145"/>
          <p:cNvSpPr txBox="1"/>
          <p:nvPr>
            <p:ph idx="5" type="body"/>
          </p:nvPr>
        </p:nvSpPr>
        <p:spPr>
          <a:xfrm>
            <a:off x="162285" y="227488"/>
            <a:ext cx="3190500" cy="865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b="1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Custom Layout">
  <p:cSld name="1_Custom Layout"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121"/>
          <p:cNvSpPr txBox="1"/>
          <p:nvPr>
            <p:ph type="title"/>
          </p:nvPr>
        </p:nvSpPr>
        <p:spPr>
          <a:xfrm>
            <a:off x="0" y="-1"/>
            <a:ext cx="9159900" cy="1251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32" name="Google Shape;132;p121"/>
          <p:cNvSpPr txBox="1"/>
          <p:nvPr>
            <p:ph idx="1" type="body"/>
          </p:nvPr>
        </p:nvSpPr>
        <p:spPr>
          <a:xfrm>
            <a:off x="0" y="5764437"/>
            <a:ext cx="12192000" cy="1093500"/>
          </a:xfrm>
          <a:prstGeom prst="rect">
            <a:avLst/>
          </a:prstGeom>
          <a:noFill/>
          <a:ln>
            <a:noFill/>
          </a:ln>
        </p:spPr>
        <p:txBody>
          <a:bodyPr anchorCtr="1" anchor="ctr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4400"/>
              <a:buFont typeface="Arial"/>
              <a:buNone/>
              <a:defRPr b="1" i="0" sz="4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3" name="Google Shape;133;p121"/>
          <p:cNvSpPr txBox="1"/>
          <p:nvPr>
            <p:ph idx="2" type="body"/>
          </p:nvPr>
        </p:nvSpPr>
        <p:spPr>
          <a:xfrm>
            <a:off x="0" y="1657350"/>
            <a:ext cx="12192000" cy="3524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200" spcFirstLastPara="1" rIns="91425" wrap="square" tIns="45700">
            <a:noAutofit/>
          </a:bodyPr>
          <a:lstStyle>
            <a:lvl1pPr indent="-457200" lvl="0" marL="4572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06400" lvl="2" marL="13716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81000" lvl="3" marL="18288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81000" lvl="4" marL="22860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grpSp>
        <p:nvGrpSpPr>
          <p:cNvPr id="134" name="Google Shape;134;p121"/>
          <p:cNvGrpSpPr/>
          <p:nvPr/>
        </p:nvGrpSpPr>
        <p:grpSpPr>
          <a:xfrm>
            <a:off x="1" y="5607273"/>
            <a:ext cx="12196128" cy="83414"/>
            <a:chOff x="-33239" y="5603791"/>
            <a:chExt cx="9147325" cy="83414"/>
          </a:xfrm>
        </p:grpSpPr>
        <p:cxnSp>
          <p:nvCxnSpPr>
            <p:cNvPr id="135" name="Google Shape;135;p121"/>
            <p:cNvCxnSpPr/>
            <p:nvPr/>
          </p:nvCxnSpPr>
          <p:spPr>
            <a:xfrm>
              <a:off x="-29914" y="5603791"/>
              <a:ext cx="9144000" cy="0"/>
            </a:xfrm>
            <a:prstGeom prst="straightConnector1">
              <a:avLst/>
            </a:prstGeom>
            <a:noFill/>
            <a:ln cap="flat" cmpd="sng" w="88900">
              <a:solidFill>
                <a:srgbClr val="006FB6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136" name="Google Shape;136;p121"/>
            <p:cNvCxnSpPr/>
            <p:nvPr/>
          </p:nvCxnSpPr>
          <p:spPr>
            <a:xfrm>
              <a:off x="-33239" y="5687205"/>
              <a:ext cx="9144000" cy="0"/>
            </a:xfrm>
            <a:prstGeom prst="straightConnector1">
              <a:avLst/>
            </a:prstGeom>
            <a:noFill/>
            <a:ln cap="flat" cmpd="sng" w="38100">
              <a:solidFill>
                <a:srgbClr val="96C93E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</p:grpSp>
    </p:spTree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 Reading tip with open slide">
  <p:cSld name="2 Reading tip with open slide">
    <p:spTree>
      <p:nvGrpSpPr>
        <p:cNvPr id="1190" name="Shape 1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1" name="Google Shape;1191;g28f34d8c8c3_2_162"/>
          <p:cNvSpPr txBox="1"/>
          <p:nvPr>
            <p:ph type="title"/>
          </p:nvPr>
        </p:nvSpPr>
        <p:spPr>
          <a:xfrm>
            <a:off x="3536683" y="0"/>
            <a:ext cx="5683500" cy="157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92" name="Google Shape;1192;g28f34d8c8c3_2_162"/>
          <p:cNvSpPr txBox="1"/>
          <p:nvPr>
            <p:ph idx="1" type="body"/>
          </p:nvPr>
        </p:nvSpPr>
        <p:spPr>
          <a:xfrm>
            <a:off x="162285" y="227488"/>
            <a:ext cx="3190500" cy="865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b="1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93" name="Google Shape;1193;g28f34d8c8c3_2_162"/>
          <p:cNvSpPr txBox="1"/>
          <p:nvPr>
            <p:ph idx="2" type="body"/>
          </p:nvPr>
        </p:nvSpPr>
        <p:spPr>
          <a:xfrm>
            <a:off x="162285" y="1411720"/>
            <a:ext cx="3172800" cy="22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94" name="Google Shape;1194;g28f34d8c8c3_2_162"/>
          <p:cNvSpPr txBox="1"/>
          <p:nvPr>
            <p:ph idx="3" type="body"/>
          </p:nvPr>
        </p:nvSpPr>
        <p:spPr>
          <a:xfrm>
            <a:off x="180109" y="3992563"/>
            <a:ext cx="3172800" cy="22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cxnSp>
        <p:nvCxnSpPr>
          <p:cNvPr id="1195" name="Google Shape;1195;g28f34d8c8c3_2_162"/>
          <p:cNvCxnSpPr/>
          <p:nvPr/>
        </p:nvCxnSpPr>
        <p:spPr>
          <a:xfrm>
            <a:off x="4029444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196" name="Google Shape;1196;g28f34d8c8c3_2_162"/>
          <p:cNvCxnSpPr/>
          <p:nvPr/>
        </p:nvCxnSpPr>
        <p:spPr>
          <a:xfrm>
            <a:off x="666544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197" name="Google Shape;1197;g28f34d8c8c3_2_162"/>
          <p:cNvCxnSpPr/>
          <p:nvPr/>
        </p:nvCxnSpPr>
        <p:spPr>
          <a:xfrm>
            <a:off x="936089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198" name="Google Shape;1198;g28f34d8c8c3_2_16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14425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1199" name="Google Shape;1199;g28f34d8c8c3_2_16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7211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1200" name="Google Shape;1200;g28f34d8c8c3_2_16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134673" y="6324412"/>
            <a:ext cx="529889" cy="497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01" name="Google Shape;1201;g28f34d8c8c3_2_162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3847875" y="6251086"/>
            <a:ext cx="309931" cy="493980"/>
          </a:xfrm>
          <a:prstGeom prst="rect">
            <a:avLst/>
          </a:prstGeom>
          <a:noFill/>
          <a:ln>
            <a:noFill/>
          </a:ln>
        </p:spPr>
      </p:pic>
      <p:sp>
        <p:nvSpPr>
          <p:cNvPr id="1202" name="Google Shape;1202;g28f34d8c8c3_2_162"/>
          <p:cNvSpPr txBox="1"/>
          <p:nvPr>
            <p:ph idx="4" type="body"/>
          </p:nvPr>
        </p:nvSpPr>
        <p:spPr>
          <a:xfrm>
            <a:off x="4104471" y="1818827"/>
            <a:ext cx="7542000" cy="897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03" name="Google Shape;1203;g28f34d8c8c3_2_162"/>
          <p:cNvSpPr txBox="1"/>
          <p:nvPr>
            <p:ph idx="5" type="body"/>
          </p:nvPr>
        </p:nvSpPr>
        <p:spPr>
          <a:xfrm>
            <a:off x="3969386" y="3243174"/>
            <a:ext cx="3410400" cy="897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04" name="Google Shape;1204;g28f34d8c8c3_2_162"/>
          <p:cNvSpPr txBox="1"/>
          <p:nvPr>
            <p:ph idx="6" type="body"/>
          </p:nvPr>
        </p:nvSpPr>
        <p:spPr>
          <a:xfrm>
            <a:off x="3987210" y="4810036"/>
            <a:ext cx="3410400" cy="897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05" name="Google Shape;1205;g28f34d8c8c3_2_162"/>
          <p:cNvSpPr txBox="1"/>
          <p:nvPr>
            <p:ph idx="7" type="body"/>
          </p:nvPr>
        </p:nvSpPr>
        <p:spPr>
          <a:xfrm>
            <a:off x="7676147" y="3224908"/>
            <a:ext cx="3970200" cy="897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>
  <p:cSld name="Title Slide">
    <p:spTree>
      <p:nvGrpSpPr>
        <p:cNvPr id="1206" name="Shape 1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7" name="Google Shape;1207;g28f34d8c8c3_2_178"/>
          <p:cNvSpPr txBox="1"/>
          <p:nvPr>
            <p:ph type="title"/>
          </p:nvPr>
        </p:nvSpPr>
        <p:spPr>
          <a:xfrm>
            <a:off x="3536683" y="0"/>
            <a:ext cx="5683500" cy="157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08" name="Google Shape;1208;g28f34d8c8c3_2_178"/>
          <p:cNvSpPr txBox="1"/>
          <p:nvPr>
            <p:ph idx="1" type="body"/>
          </p:nvPr>
        </p:nvSpPr>
        <p:spPr>
          <a:xfrm>
            <a:off x="0" y="227488"/>
            <a:ext cx="3497400" cy="549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Char char="•"/>
              <a:defRPr b="1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09" name="Google Shape;1209;g28f34d8c8c3_2_178"/>
          <p:cNvSpPr txBox="1"/>
          <p:nvPr>
            <p:ph idx="2" type="body"/>
          </p:nvPr>
        </p:nvSpPr>
        <p:spPr>
          <a:xfrm>
            <a:off x="0" y="1577975"/>
            <a:ext cx="3537000" cy="22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10" name="Google Shape;1210;g28f34d8c8c3_2_178"/>
          <p:cNvSpPr txBox="1"/>
          <p:nvPr>
            <p:ph idx="3" type="body"/>
          </p:nvPr>
        </p:nvSpPr>
        <p:spPr>
          <a:xfrm>
            <a:off x="-39687" y="3992563"/>
            <a:ext cx="3537000" cy="22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11" name="Google Shape;1211;g28f34d8c8c3_2_178"/>
          <p:cNvSpPr txBox="1"/>
          <p:nvPr>
            <p:ph idx="4" type="body"/>
          </p:nvPr>
        </p:nvSpPr>
        <p:spPr>
          <a:xfrm>
            <a:off x="3790950" y="1944688"/>
            <a:ext cx="8140800" cy="4154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cxnSp>
        <p:nvCxnSpPr>
          <p:cNvPr id="1212" name="Google Shape;1212;g28f34d8c8c3_2_178"/>
          <p:cNvCxnSpPr/>
          <p:nvPr/>
        </p:nvCxnSpPr>
        <p:spPr>
          <a:xfrm>
            <a:off x="4029444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213" name="Google Shape;1213;g28f34d8c8c3_2_178"/>
          <p:cNvCxnSpPr/>
          <p:nvPr/>
        </p:nvCxnSpPr>
        <p:spPr>
          <a:xfrm>
            <a:off x="666544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214" name="Google Shape;1214;g28f34d8c8c3_2_178"/>
          <p:cNvCxnSpPr/>
          <p:nvPr/>
        </p:nvCxnSpPr>
        <p:spPr>
          <a:xfrm>
            <a:off x="936089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215" name="Google Shape;1215;g28f34d8c8c3_2_17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14425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1216" name="Google Shape;1216;g28f34d8c8c3_2_17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7211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1217" name="Google Shape;1217;g28f34d8c8c3_2_17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134673" y="6324412"/>
            <a:ext cx="529889" cy="497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18" name="Google Shape;1218;g28f34d8c8c3_2_178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3847875" y="6251086"/>
            <a:ext cx="309931" cy="49398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>
  <p:cSld name="Blank">
    <p:spTree>
      <p:nvGrpSpPr>
        <p:cNvPr id="1219" name="Shape 1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0" name="Google Shape;1220;g28f34d8c8c3_2_191"/>
          <p:cNvSpPr txBox="1"/>
          <p:nvPr>
            <p:ph type="title"/>
          </p:nvPr>
        </p:nvSpPr>
        <p:spPr>
          <a:xfrm>
            <a:off x="3536683" y="0"/>
            <a:ext cx="5683500" cy="157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pic>
        <p:nvPicPr>
          <p:cNvPr id="1221" name="Google Shape;1221;g28f34d8c8c3_2_19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3837047" y="6246434"/>
            <a:ext cx="309931" cy="49398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222" name="Google Shape;1222;g28f34d8c8c3_2_191"/>
          <p:cNvCxnSpPr/>
          <p:nvPr/>
        </p:nvCxnSpPr>
        <p:spPr>
          <a:xfrm>
            <a:off x="4029444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223" name="Google Shape;1223;g28f34d8c8c3_2_191"/>
          <p:cNvCxnSpPr/>
          <p:nvPr/>
        </p:nvCxnSpPr>
        <p:spPr>
          <a:xfrm>
            <a:off x="666544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224" name="Google Shape;1224;g28f34d8c8c3_2_191"/>
          <p:cNvCxnSpPr/>
          <p:nvPr/>
        </p:nvCxnSpPr>
        <p:spPr>
          <a:xfrm>
            <a:off x="936089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225" name="Google Shape;1225;g28f34d8c8c3_2_19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4425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226" name="Google Shape;1226;g28f34d8c8c3_2_19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1346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1227" name="Google Shape;1227;g28f34d8c8c3_2_191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87211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>
  <p:cSld name="Content with Caption">
    <p:spTree>
      <p:nvGrpSpPr>
        <p:cNvPr id="1228" name="Shape 1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" name="Google Shape;1229;g28f34d8c8c3_2_200"/>
          <p:cNvSpPr txBox="1"/>
          <p:nvPr>
            <p:ph type="title"/>
          </p:nvPr>
        </p:nvSpPr>
        <p:spPr>
          <a:xfrm>
            <a:off x="3536683" y="0"/>
            <a:ext cx="5683500" cy="157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cxnSp>
        <p:nvCxnSpPr>
          <p:cNvPr id="1230" name="Google Shape;1230;g28f34d8c8c3_2_200"/>
          <p:cNvCxnSpPr/>
          <p:nvPr/>
        </p:nvCxnSpPr>
        <p:spPr>
          <a:xfrm>
            <a:off x="4029444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231" name="Google Shape;1231;g28f34d8c8c3_2_200"/>
          <p:cNvCxnSpPr/>
          <p:nvPr/>
        </p:nvCxnSpPr>
        <p:spPr>
          <a:xfrm>
            <a:off x="666544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232" name="Google Shape;1232;g28f34d8c8c3_2_200"/>
          <p:cNvCxnSpPr/>
          <p:nvPr/>
        </p:nvCxnSpPr>
        <p:spPr>
          <a:xfrm>
            <a:off x="936089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233" name="Google Shape;1233;g28f34d8c8c3_2_20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14425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1234" name="Google Shape;1234;g28f34d8c8c3_2_20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7211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1235" name="Google Shape;1235;g28f34d8c8c3_2_20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134673" y="6324412"/>
            <a:ext cx="529889" cy="497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36" name="Google Shape;1236;g28f34d8c8c3_2_200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3847875" y="6251086"/>
            <a:ext cx="309931" cy="49398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>
  <p:cSld name="Picture with Caption">
    <p:spTree>
      <p:nvGrpSpPr>
        <p:cNvPr id="1237" name="Shape 1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8" name="Google Shape;1238;g28f34d8c8c3_2_209"/>
          <p:cNvSpPr txBox="1"/>
          <p:nvPr>
            <p:ph type="title"/>
          </p:nvPr>
        </p:nvSpPr>
        <p:spPr>
          <a:xfrm>
            <a:off x="3536683" y="0"/>
            <a:ext cx="5683500" cy="157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cxnSp>
        <p:nvCxnSpPr>
          <p:cNvPr id="1239" name="Google Shape;1239;g28f34d8c8c3_2_209"/>
          <p:cNvCxnSpPr/>
          <p:nvPr/>
        </p:nvCxnSpPr>
        <p:spPr>
          <a:xfrm>
            <a:off x="666544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240" name="Google Shape;1240;g28f34d8c8c3_2_209"/>
          <p:cNvCxnSpPr/>
          <p:nvPr/>
        </p:nvCxnSpPr>
        <p:spPr>
          <a:xfrm>
            <a:off x="936089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241" name="Google Shape;1241;g28f34d8c8c3_2_20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14425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242" name="Google Shape;1242;g28f34d8c8c3_2_20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1346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243" name="Google Shape;1243;g28f34d8c8c3_2_209"/>
          <p:cNvCxnSpPr/>
          <p:nvPr/>
        </p:nvCxnSpPr>
        <p:spPr>
          <a:xfrm>
            <a:off x="4029444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771BA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244" name="Google Shape;1244;g28f34d8c8c3_2_20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847875" y="6251086"/>
            <a:ext cx="309931" cy="49398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45" name="Google Shape;1245;g28f34d8c8c3_2_209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8709189" y="6196177"/>
            <a:ext cx="714098" cy="61555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>
  <p:cSld name="Title and Vertical Text">
    <p:spTree>
      <p:nvGrpSpPr>
        <p:cNvPr id="1246" name="Shape 1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7" name="Google Shape;1247;g28f34d8c8c3_2_218"/>
          <p:cNvSpPr txBox="1"/>
          <p:nvPr>
            <p:ph type="title"/>
          </p:nvPr>
        </p:nvSpPr>
        <p:spPr>
          <a:xfrm>
            <a:off x="4157805" y="0"/>
            <a:ext cx="5062500" cy="157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cxnSp>
        <p:nvCxnSpPr>
          <p:cNvPr id="1248" name="Google Shape;1248;g28f34d8c8c3_2_218"/>
          <p:cNvCxnSpPr/>
          <p:nvPr/>
        </p:nvCxnSpPr>
        <p:spPr>
          <a:xfrm>
            <a:off x="666544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249" name="Google Shape;1249;g28f34d8c8c3_2_218"/>
          <p:cNvCxnSpPr/>
          <p:nvPr/>
        </p:nvCxnSpPr>
        <p:spPr>
          <a:xfrm>
            <a:off x="936089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250" name="Google Shape;1250;g28f34d8c8c3_2_21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61346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1251" name="Google Shape;1251;g28f34d8c8c3_2_21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7211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252" name="Google Shape;1252;g28f34d8c8c3_2_218"/>
          <p:cNvCxnSpPr/>
          <p:nvPr/>
        </p:nvCxnSpPr>
        <p:spPr>
          <a:xfrm>
            <a:off x="4029444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771BA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253" name="Google Shape;1253;g28f34d8c8c3_2_21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847875" y="6251086"/>
            <a:ext cx="309931" cy="49398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54" name="Google Shape;1254;g28f34d8c8c3_2_218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1442513" y="6196177"/>
            <a:ext cx="491968" cy="536174"/>
          </a:xfrm>
          <a:prstGeom prst="rect">
            <a:avLst/>
          </a:prstGeom>
          <a:noFill/>
          <a:ln>
            <a:noFill/>
          </a:ln>
        </p:spPr>
      </p:pic>
      <p:sp>
        <p:nvSpPr>
          <p:cNvPr id="1255" name="Google Shape;1255;g28f34d8c8c3_2_218"/>
          <p:cNvSpPr txBox="1"/>
          <p:nvPr>
            <p:ph idx="1" type="body"/>
          </p:nvPr>
        </p:nvSpPr>
        <p:spPr>
          <a:xfrm>
            <a:off x="3921664" y="1901395"/>
            <a:ext cx="7773000" cy="3905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445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Char char="•"/>
              <a:defRPr b="0" i="0" sz="3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44500" lvl="1" marL="914400" marR="0" rtl="0" algn="l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Char char="•"/>
              <a:defRPr b="0" i="0" sz="3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44500" lvl="2" marL="137160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Char char="•"/>
              <a:defRPr b="0" i="0" sz="3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44500" lvl="3" marL="182880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Char char="•"/>
              <a:defRPr b="0" i="0" sz="3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44500" lvl="4" marL="228600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Char char="•"/>
              <a:defRPr b="0" i="0" sz="3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56" name="Google Shape;1256;g28f34d8c8c3_2_218"/>
          <p:cNvSpPr/>
          <p:nvPr>
            <p:ph idx="2" type="pic"/>
          </p:nvPr>
        </p:nvSpPr>
        <p:spPr>
          <a:xfrm>
            <a:off x="457146" y="524736"/>
            <a:ext cx="2514600" cy="2935200"/>
          </a:xfrm>
          <a:prstGeom prst="rect">
            <a:avLst/>
          </a:prstGeom>
          <a:noFill/>
          <a:ln>
            <a:noFill/>
          </a:ln>
        </p:spPr>
      </p:sp>
      <p:sp>
        <p:nvSpPr>
          <p:cNvPr id="1257" name="Google Shape;1257;g28f34d8c8c3_2_218"/>
          <p:cNvSpPr txBox="1"/>
          <p:nvPr>
            <p:ph idx="3" type="body"/>
          </p:nvPr>
        </p:nvSpPr>
        <p:spPr>
          <a:xfrm>
            <a:off x="320842" y="3655268"/>
            <a:ext cx="2823300" cy="2151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2100"/>
              <a:buFont typeface="Noto Sans Symbols"/>
              <a:buNone/>
              <a:defRPr b="1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, enjoy and engage">
  <p:cSld name="Title, Subtitle_3">
    <p:spTree>
      <p:nvGrpSpPr>
        <p:cNvPr id="142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" name="Google Shape;143;p35"/>
          <p:cNvPicPr preferRelativeResize="0"/>
          <p:nvPr/>
        </p:nvPicPr>
        <p:blipFill rotWithShape="1">
          <a:blip r:embed="rId2">
            <a:alphaModFix/>
          </a:blip>
          <a:srcRect b="7385" l="549" r="-548" t="8195"/>
          <a:stretch/>
        </p:blipFill>
        <p:spPr>
          <a:xfrm>
            <a:off x="0" y="0"/>
            <a:ext cx="12192001" cy="68580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44" name="Google Shape;144;p35"/>
          <p:cNvGrpSpPr/>
          <p:nvPr/>
        </p:nvGrpSpPr>
        <p:grpSpPr>
          <a:xfrm>
            <a:off x="1" y="5607273"/>
            <a:ext cx="12213728" cy="1252537"/>
            <a:chOff x="-33239" y="5603791"/>
            <a:chExt cx="9160525" cy="1252537"/>
          </a:xfrm>
        </p:grpSpPr>
        <p:sp>
          <p:nvSpPr>
            <p:cNvPr id="145" name="Google Shape;145;p35"/>
            <p:cNvSpPr/>
            <p:nvPr/>
          </p:nvSpPr>
          <p:spPr>
            <a:xfrm>
              <a:off x="-29914" y="5611028"/>
              <a:ext cx="9157200" cy="1245300"/>
            </a:xfrm>
            <a:prstGeom prst="rect">
              <a:avLst/>
            </a:prstGeom>
            <a:solidFill>
              <a:schemeClr val="lt1">
                <a:alpha val="80000"/>
              </a:scheme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50"/>
                <a:buFont typeface="Arial"/>
                <a:buNone/>
              </a:pPr>
              <a:r>
                <a:t/>
              </a:r>
              <a:endParaRPr b="0" i="0" sz="135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cxnSp>
          <p:nvCxnSpPr>
            <p:cNvPr id="146" name="Google Shape;146;p35"/>
            <p:cNvCxnSpPr/>
            <p:nvPr/>
          </p:nvCxnSpPr>
          <p:spPr>
            <a:xfrm>
              <a:off x="-29914" y="5603791"/>
              <a:ext cx="9144000" cy="0"/>
            </a:xfrm>
            <a:prstGeom prst="straightConnector1">
              <a:avLst/>
            </a:prstGeom>
            <a:noFill/>
            <a:ln cap="flat" cmpd="sng" w="88900">
              <a:solidFill>
                <a:srgbClr val="006FB6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147" name="Google Shape;147;p35"/>
            <p:cNvCxnSpPr/>
            <p:nvPr/>
          </p:nvCxnSpPr>
          <p:spPr>
            <a:xfrm>
              <a:off x="-33239" y="5687205"/>
              <a:ext cx="9144000" cy="0"/>
            </a:xfrm>
            <a:prstGeom prst="straightConnector1">
              <a:avLst/>
            </a:prstGeom>
            <a:noFill/>
            <a:ln cap="flat" cmpd="sng" w="38100">
              <a:solidFill>
                <a:srgbClr val="96C93E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</p:grpSp>
      <p:sp>
        <p:nvSpPr>
          <p:cNvPr id="148" name="Google Shape;148;p35"/>
          <p:cNvSpPr txBox="1"/>
          <p:nvPr>
            <p:ph type="title"/>
          </p:nvPr>
        </p:nvSpPr>
        <p:spPr>
          <a:xfrm>
            <a:off x="-8" y="5994739"/>
            <a:ext cx="9156300" cy="559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750"/>
              <a:buFont typeface="Calibri"/>
              <a:buNone/>
              <a:defRPr b="1" i="0" sz="375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id="149" name="Google Shape;149;p3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526862" y="5918379"/>
            <a:ext cx="2339650" cy="711925"/>
          </a:xfrm>
          <a:prstGeom prst="rect">
            <a:avLst/>
          </a:prstGeom>
          <a:noFill/>
          <a:ln>
            <a:noFill/>
          </a:ln>
        </p:spPr>
      </p:pic>
      <p:sp>
        <p:nvSpPr>
          <p:cNvPr id="150" name="Google Shape;150;p35"/>
          <p:cNvSpPr/>
          <p:nvPr/>
        </p:nvSpPr>
        <p:spPr>
          <a:xfrm>
            <a:off x="-4587" y="0"/>
            <a:ext cx="12222900" cy="5610900"/>
          </a:xfrm>
          <a:prstGeom prst="rect">
            <a:avLst/>
          </a:prstGeom>
          <a:solidFill>
            <a:srgbClr val="006FB6">
              <a:alpha val="32156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7.xml"/></Relationships>
</file>

<file path=ppt/slideMasters/_rels/slideMaster2.xml.rels><?xml version="1.0" encoding="UTF-8" standalone="yes"?><Relationships xmlns="http://schemas.openxmlformats.org/package/2006/relationships"><Relationship Id="rId1" Type="http://schemas.openxmlformats.org/officeDocument/2006/relationships/image" Target="../media/image28.png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8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_rels/slideMaster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slideLayout" Target="../slideLayouts/slideLayout10.xml"/><Relationship Id="rId3" Type="http://schemas.openxmlformats.org/officeDocument/2006/relationships/slideLayout" Target="../slideLayouts/slideLayout11.xml"/><Relationship Id="rId4" Type="http://schemas.openxmlformats.org/officeDocument/2006/relationships/slideLayout" Target="../slideLayouts/slideLayout12.xml"/><Relationship Id="rId5" Type="http://schemas.openxmlformats.org/officeDocument/2006/relationships/slideLayout" Target="../slideLayouts/slideLayout13.xml"/><Relationship Id="rId6" Type="http://schemas.openxmlformats.org/officeDocument/2006/relationships/theme" Target="../theme/theme6.xml"/></Relationships>
</file>

<file path=ppt/slideMasters/_rels/slideMaster4.xml.rels><?xml version="1.0" encoding="UTF-8" standalone="yes"?><Relationships xmlns="http://schemas.openxmlformats.org/package/2006/relationships"><Relationship Id="rId20" Type="http://schemas.openxmlformats.org/officeDocument/2006/relationships/theme" Target="../theme/theme4.xml"/><Relationship Id="rId11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22.xml"/><Relationship Id="rId13" Type="http://schemas.openxmlformats.org/officeDocument/2006/relationships/slideLayout" Target="../slideLayouts/slideLayout25.xml"/><Relationship Id="rId12" Type="http://schemas.openxmlformats.org/officeDocument/2006/relationships/slideLayout" Target="../slideLayouts/slideLayout24.xml"/><Relationship Id="rId1" Type="http://schemas.openxmlformats.org/officeDocument/2006/relationships/image" Target="../media/image28.png"/><Relationship Id="rId2" Type="http://schemas.openxmlformats.org/officeDocument/2006/relationships/slideLayout" Target="../slideLayouts/slideLayout14.xml"/><Relationship Id="rId3" Type="http://schemas.openxmlformats.org/officeDocument/2006/relationships/slideLayout" Target="../slideLayouts/slideLayout15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5" Type="http://schemas.openxmlformats.org/officeDocument/2006/relationships/slideLayout" Target="../slideLayouts/slideLayout27.xml"/><Relationship Id="rId14" Type="http://schemas.openxmlformats.org/officeDocument/2006/relationships/slideLayout" Target="../slideLayouts/slideLayout26.xml"/><Relationship Id="rId17" Type="http://schemas.openxmlformats.org/officeDocument/2006/relationships/slideLayout" Target="../slideLayouts/slideLayout29.xml"/><Relationship Id="rId16" Type="http://schemas.openxmlformats.org/officeDocument/2006/relationships/slideLayout" Target="../slideLayouts/slideLayout28.xml"/><Relationship Id="rId5" Type="http://schemas.openxmlformats.org/officeDocument/2006/relationships/slideLayout" Target="../slideLayouts/slideLayout17.xml"/><Relationship Id="rId19" Type="http://schemas.openxmlformats.org/officeDocument/2006/relationships/slideLayout" Target="../slideLayouts/slideLayout31.xml"/><Relationship Id="rId6" Type="http://schemas.openxmlformats.org/officeDocument/2006/relationships/slideLayout" Target="../slideLayouts/slideLayout18.xml"/><Relationship Id="rId18" Type="http://schemas.openxmlformats.org/officeDocument/2006/relationships/slideLayout" Target="../slideLayouts/slideLayout30.xml"/><Relationship Id="rId7" Type="http://schemas.openxmlformats.org/officeDocument/2006/relationships/slideLayout" Target="../slideLayouts/slideLayout19.xml"/><Relationship Id="rId8" Type="http://schemas.openxmlformats.org/officeDocument/2006/relationships/slideLayout" Target="../slideLayouts/slideLayout20.xml"/></Relationships>
</file>

<file path=ppt/slideMasters/_rels/slideMaster5.xml.rels><?xml version="1.0" encoding="UTF-8" standalone="yes"?><Relationships xmlns="http://schemas.openxmlformats.org/package/2006/relationships"><Relationship Id="rId20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41.xml"/><Relationship Id="rId22" Type="http://schemas.openxmlformats.org/officeDocument/2006/relationships/slideLayout" Target="../slideLayouts/slideLayout52.xml"/><Relationship Id="rId10" Type="http://schemas.openxmlformats.org/officeDocument/2006/relationships/slideLayout" Target="../slideLayouts/slideLayout40.xml"/><Relationship Id="rId21" Type="http://schemas.openxmlformats.org/officeDocument/2006/relationships/slideLayout" Target="../slideLayouts/slideLayout51.xml"/><Relationship Id="rId13" Type="http://schemas.openxmlformats.org/officeDocument/2006/relationships/slideLayout" Target="../slideLayouts/slideLayout43.xml"/><Relationship Id="rId12" Type="http://schemas.openxmlformats.org/officeDocument/2006/relationships/slideLayout" Target="../slideLayouts/slideLayout42.xml"/><Relationship Id="rId23" Type="http://schemas.openxmlformats.org/officeDocument/2006/relationships/theme" Target="../theme/theme2.xml"/><Relationship Id="rId1" Type="http://schemas.openxmlformats.org/officeDocument/2006/relationships/image" Target="../media/image28.png"/><Relationship Id="rId2" Type="http://schemas.openxmlformats.org/officeDocument/2006/relationships/slideLayout" Target="../slideLayouts/slideLayout32.xml"/><Relationship Id="rId3" Type="http://schemas.openxmlformats.org/officeDocument/2006/relationships/slideLayout" Target="../slideLayouts/slideLayout33.xml"/><Relationship Id="rId4" Type="http://schemas.openxmlformats.org/officeDocument/2006/relationships/slideLayout" Target="../slideLayouts/slideLayout34.xml"/><Relationship Id="rId9" Type="http://schemas.openxmlformats.org/officeDocument/2006/relationships/slideLayout" Target="../slideLayouts/slideLayout39.xml"/><Relationship Id="rId15" Type="http://schemas.openxmlformats.org/officeDocument/2006/relationships/slideLayout" Target="../slideLayouts/slideLayout45.xml"/><Relationship Id="rId14" Type="http://schemas.openxmlformats.org/officeDocument/2006/relationships/slideLayout" Target="../slideLayouts/slideLayout44.xml"/><Relationship Id="rId17" Type="http://schemas.openxmlformats.org/officeDocument/2006/relationships/slideLayout" Target="../slideLayouts/slideLayout47.xml"/><Relationship Id="rId16" Type="http://schemas.openxmlformats.org/officeDocument/2006/relationships/slideLayout" Target="../slideLayouts/slideLayout46.xml"/><Relationship Id="rId5" Type="http://schemas.openxmlformats.org/officeDocument/2006/relationships/slideLayout" Target="../slideLayouts/slideLayout35.xml"/><Relationship Id="rId19" Type="http://schemas.openxmlformats.org/officeDocument/2006/relationships/slideLayout" Target="../slideLayouts/slideLayout49.xml"/><Relationship Id="rId6" Type="http://schemas.openxmlformats.org/officeDocument/2006/relationships/slideLayout" Target="../slideLayouts/slideLayout36.xml"/><Relationship Id="rId18" Type="http://schemas.openxmlformats.org/officeDocument/2006/relationships/slideLayout" Target="../slideLayouts/slideLayout48.xml"/><Relationship Id="rId7" Type="http://schemas.openxmlformats.org/officeDocument/2006/relationships/slideLayout" Target="../slideLayouts/slideLayout37.xml"/><Relationship Id="rId8" Type="http://schemas.openxmlformats.org/officeDocument/2006/relationships/slideLayout" Target="../slideLayouts/slideLayout38.xml"/></Relationships>
</file>

<file path=ppt/slideMasters/_rels/slideMaster6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62.xml"/><Relationship Id="rId10" Type="http://schemas.openxmlformats.org/officeDocument/2006/relationships/slideLayout" Target="../slideLayouts/slideLayout61.xml"/><Relationship Id="rId13" Type="http://schemas.openxmlformats.org/officeDocument/2006/relationships/slideLayout" Target="../slideLayouts/slideLayout64.xml"/><Relationship Id="rId12" Type="http://schemas.openxmlformats.org/officeDocument/2006/relationships/slideLayout" Target="../slideLayouts/slideLayout63.xml"/><Relationship Id="rId1" Type="http://schemas.openxmlformats.org/officeDocument/2006/relationships/image" Target="../media/image28.png"/><Relationship Id="rId2" Type="http://schemas.openxmlformats.org/officeDocument/2006/relationships/slideLayout" Target="../slideLayouts/slideLayout53.xml"/><Relationship Id="rId3" Type="http://schemas.openxmlformats.org/officeDocument/2006/relationships/slideLayout" Target="../slideLayouts/slideLayout54.xml"/><Relationship Id="rId4" Type="http://schemas.openxmlformats.org/officeDocument/2006/relationships/slideLayout" Target="../slideLayouts/slideLayout55.xml"/><Relationship Id="rId9" Type="http://schemas.openxmlformats.org/officeDocument/2006/relationships/slideLayout" Target="../slideLayouts/slideLayout60.xml"/><Relationship Id="rId14" Type="http://schemas.openxmlformats.org/officeDocument/2006/relationships/theme" Target="../theme/theme9.xml"/><Relationship Id="rId5" Type="http://schemas.openxmlformats.org/officeDocument/2006/relationships/slideLayout" Target="../slideLayouts/slideLayout56.xml"/><Relationship Id="rId6" Type="http://schemas.openxmlformats.org/officeDocument/2006/relationships/slideLayout" Target="../slideLayouts/slideLayout57.xml"/><Relationship Id="rId7" Type="http://schemas.openxmlformats.org/officeDocument/2006/relationships/slideLayout" Target="../slideLayouts/slideLayout58.xml"/><Relationship Id="rId8" Type="http://schemas.openxmlformats.org/officeDocument/2006/relationships/slideLayout" Target="../slideLayouts/slideLayout59.xml"/></Relationships>
</file>

<file path=ppt/slideMasters/_rels/slideMaster7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74.xml"/><Relationship Id="rId10" Type="http://schemas.openxmlformats.org/officeDocument/2006/relationships/slideLayout" Target="../slideLayouts/slideLayout73.xml"/><Relationship Id="rId13" Type="http://schemas.openxmlformats.org/officeDocument/2006/relationships/slideLayout" Target="../slideLayouts/slideLayout76.xml"/><Relationship Id="rId12" Type="http://schemas.openxmlformats.org/officeDocument/2006/relationships/slideLayout" Target="../slideLayouts/slideLayout75.xml"/><Relationship Id="rId1" Type="http://schemas.openxmlformats.org/officeDocument/2006/relationships/image" Target="../media/image28.png"/><Relationship Id="rId2" Type="http://schemas.openxmlformats.org/officeDocument/2006/relationships/slideLayout" Target="../slideLayouts/slideLayout65.xml"/><Relationship Id="rId3" Type="http://schemas.openxmlformats.org/officeDocument/2006/relationships/slideLayout" Target="../slideLayouts/slideLayout66.xml"/><Relationship Id="rId4" Type="http://schemas.openxmlformats.org/officeDocument/2006/relationships/slideLayout" Target="../slideLayouts/slideLayout67.xml"/><Relationship Id="rId9" Type="http://schemas.openxmlformats.org/officeDocument/2006/relationships/slideLayout" Target="../slideLayouts/slideLayout72.xml"/><Relationship Id="rId15" Type="http://schemas.openxmlformats.org/officeDocument/2006/relationships/theme" Target="../theme/theme5.xml"/><Relationship Id="rId14" Type="http://schemas.openxmlformats.org/officeDocument/2006/relationships/slideLayout" Target="../slideLayouts/slideLayout77.xml"/><Relationship Id="rId5" Type="http://schemas.openxmlformats.org/officeDocument/2006/relationships/slideLayout" Target="../slideLayouts/slideLayout68.xml"/><Relationship Id="rId6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0.xml"/><Relationship Id="rId8" Type="http://schemas.openxmlformats.org/officeDocument/2006/relationships/slideLayout" Target="../slideLayouts/slideLayout71.xml"/></Relationships>
</file>

<file path=ppt/slideMasters/_rels/slideMaster8.xml.rels><?xml version="1.0" encoding="UTF-8" standalone="yes"?><Relationships xmlns="http://schemas.openxmlformats.org/package/2006/relationships"><Relationship Id="rId10" Type="http://schemas.openxmlformats.org/officeDocument/2006/relationships/theme" Target="../theme/theme1.xml"/><Relationship Id="rId1" Type="http://schemas.openxmlformats.org/officeDocument/2006/relationships/image" Target="../media/image28.png"/><Relationship Id="rId2" Type="http://schemas.openxmlformats.org/officeDocument/2006/relationships/slideLayout" Target="../slideLayouts/slideLayout78.xml"/><Relationship Id="rId3" Type="http://schemas.openxmlformats.org/officeDocument/2006/relationships/slideLayout" Target="../slideLayouts/slideLayout79.xml"/><Relationship Id="rId4" Type="http://schemas.openxmlformats.org/officeDocument/2006/relationships/slideLayout" Target="../slideLayouts/slideLayout80.xml"/><Relationship Id="rId9" Type="http://schemas.openxmlformats.org/officeDocument/2006/relationships/slideLayout" Target="../slideLayouts/slideLayout85.xml"/><Relationship Id="rId5" Type="http://schemas.openxmlformats.org/officeDocument/2006/relationships/slideLayout" Target="../slideLayouts/slideLayout81.xml"/><Relationship Id="rId6" Type="http://schemas.openxmlformats.org/officeDocument/2006/relationships/slideLayout" Target="../slideLayouts/slideLayout82.xml"/><Relationship Id="rId7" Type="http://schemas.openxmlformats.org/officeDocument/2006/relationships/slideLayout" Target="../slideLayouts/slideLayout83.xml"/><Relationship Id="rId8" Type="http://schemas.openxmlformats.org/officeDocument/2006/relationships/slideLayout" Target="../slideLayouts/slideLayout84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29"/>
          <p:cNvSpPr/>
          <p:nvPr/>
        </p:nvSpPr>
        <p:spPr>
          <a:xfrm>
            <a:off x="-12400" y="-11050"/>
            <a:ext cx="12204300" cy="1355100"/>
          </a:xfrm>
          <a:prstGeom prst="rect">
            <a:avLst/>
          </a:prstGeom>
          <a:solidFill>
            <a:srgbClr val="006FB6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r>
              <a:t/>
            </a:r>
            <a:endParaRPr b="0" i="0" sz="135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4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31"/>
          <p:cNvSpPr/>
          <p:nvPr/>
        </p:nvSpPr>
        <p:spPr>
          <a:xfrm>
            <a:off x="0" y="-11086"/>
            <a:ext cx="12192000" cy="1273200"/>
          </a:xfrm>
          <a:prstGeom prst="rect">
            <a:avLst/>
          </a:prstGeom>
          <a:solidFill>
            <a:srgbClr val="A2DEF9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r>
              <a:t/>
            </a:r>
            <a:endParaRPr b="0" i="0" sz="135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16" name="Google Shape;16;p31"/>
          <p:cNvCxnSpPr/>
          <p:nvPr/>
        </p:nvCxnSpPr>
        <p:spPr>
          <a:xfrm>
            <a:off x="-4671" y="1260844"/>
            <a:ext cx="12192000" cy="0"/>
          </a:xfrm>
          <a:prstGeom prst="straightConnector1">
            <a:avLst/>
          </a:prstGeom>
          <a:solidFill>
            <a:srgbClr val="D7E8AF"/>
          </a:solidFill>
          <a:ln cap="flat" cmpd="sng" w="762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7" name="Google Shape;17;p31"/>
          <p:cNvPicPr preferRelativeResize="0"/>
          <p:nvPr/>
        </p:nvPicPr>
        <p:blipFill rotWithShape="1">
          <a:blip r:embed="rId1">
            <a:alphaModFix/>
          </a:blip>
          <a:srcRect b="0" l="0" r="0" t="0"/>
          <a:stretch/>
        </p:blipFill>
        <p:spPr>
          <a:xfrm>
            <a:off x="9220261" y="117499"/>
            <a:ext cx="2816352" cy="856741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37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8" name="Google Shape;138;p34"/>
          <p:cNvGrpSpPr/>
          <p:nvPr/>
        </p:nvGrpSpPr>
        <p:grpSpPr>
          <a:xfrm>
            <a:off x="0" y="5607273"/>
            <a:ext cx="12214159" cy="1252536"/>
            <a:chOff x="-33239" y="5603791"/>
            <a:chExt cx="9160619" cy="1252536"/>
          </a:xfrm>
        </p:grpSpPr>
        <p:sp>
          <p:nvSpPr>
            <p:cNvPr id="139" name="Google Shape;139;p34"/>
            <p:cNvSpPr/>
            <p:nvPr/>
          </p:nvSpPr>
          <p:spPr>
            <a:xfrm>
              <a:off x="-29914" y="5611028"/>
              <a:ext cx="9157294" cy="1245299"/>
            </a:xfrm>
            <a:prstGeom prst="rect">
              <a:avLst/>
            </a:prstGeom>
            <a:solidFill>
              <a:schemeClr val="lt1">
                <a:alpha val="80000"/>
              </a:scheme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50"/>
                <a:buFont typeface="Arial"/>
                <a:buNone/>
              </a:pPr>
              <a:r>
                <a:t/>
              </a:r>
              <a:endParaRPr b="0" i="0" sz="135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cxnSp>
          <p:nvCxnSpPr>
            <p:cNvPr id="140" name="Google Shape;140;p34"/>
            <p:cNvCxnSpPr/>
            <p:nvPr/>
          </p:nvCxnSpPr>
          <p:spPr>
            <a:xfrm>
              <a:off x="-29914" y="5603791"/>
              <a:ext cx="9143999" cy="0"/>
            </a:xfrm>
            <a:prstGeom prst="straightConnector1">
              <a:avLst/>
            </a:prstGeom>
            <a:noFill/>
            <a:ln cap="flat" cmpd="sng" w="88900">
              <a:solidFill>
                <a:srgbClr val="006FB6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141" name="Google Shape;141;p34"/>
            <p:cNvCxnSpPr/>
            <p:nvPr/>
          </p:nvCxnSpPr>
          <p:spPr>
            <a:xfrm>
              <a:off x="-33239" y="5687205"/>
              <a:ext cx="9144000" cy="0"/>
            </a:xfrm>
            <a:prstGeom prst="straightConnector1">
              <a:avLst/>
            </a:prstGeom>
            <a:noFill/>
            <a:ln cap="flat" cmpd="sng" w="38100">
              <a:solidFill>
                <a:srgbClr val="96C93E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</p:grp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59" r:id="rId1"/>
    <p:sldLayoutId id="2147483660" r:id="rId2"/>
    <p:sldLayoutId id="2147483661" r:id="rId3"/>
    <p:sldLayoutId id="2147483662" r:id="rId4"/>
    <p:sldLayoutId id="2147483663" r:id="rId5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87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p36"/>
          <p:cNvSpPr/>
          <p:nvPr/>
        </p:nvSpPr>
        <p:spPr>
          <a:xfrm>
            <a:off x="0" y="-11086"/>
            <a:ext cx="12192000" cy="1273200"/>
          </a:xfrm>
          <a:prstGeom prst="rect">
            <a:avLst/>
          </a:prstGeom>
          <a:solidFill>
            <a:srgbClr val="D7E8A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r>
              <a:t/>
            </a:r>
            <a:endParaRPr b="0" i="0" sz="135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189" name="Google Shape;189;p36"/>
          <p:cNvCxnSpPr/>
          <p:nvPr/>
        </p:nvCxnSpPr>
        <p:spPr>
          <a:xfrm>
            <a:off x="-4671" y="1260844"/>
            <a:ext cx="12192000" cy="0"/>
          </a:xfrm>
          <a:prstGeom prst="straightConnector1">
            <a:avLst/>
          </a:prstGeom>
          <a:solidFill>
            <a:srgbClr val="D7E8AF"/>
          </a:solidFill>
          <a:ln cap="flat" cmpd="sng" w="762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190" name="Google Shape;190;p36"/>
          <p:cNvSpPr txBox="1"/>
          <p:nvPr/>
        </p:nvSpPr>
        <p:spPr>
          <a:xfrm>
            <a:off x="0" y="1"/>
            <a:ext cx="12192000" cy="1257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200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0"/>
              <a:buFont typeface="Arial"/>
              <a:buNone/>
            </a:pPr>
            <a:r>
              <a:t/>
            </a:r>
            <a:endParaRPr b="1" i="0" sz="5000" u="none" cap="none" strike="noStrike">
              <a:solidFill>
                <a:srgbClr val="006FB6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91" name="Google Shape;191;p36"/>
          <p:cNvPicPr preferRelativeResize="0"/>
          <p:nvPr/>
        </p:nvPicPr>
        <p:blipFill rotWithShape="1">
          <a:blip r:embed="rId1">
            <a:alphaModFix/>
          </a:blip>
          <a:srcRect b="0" l="0" r="0" t="0"/>
          <a:stretch/>
        </p:blipFill>
        <p:spPr>
          <a:xfrm>
            <a:off x="9220261" y="117499"/>
            <a:ext cx="2816352" cy="856741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665" r:id="rId2"/>
    <p:sldLayoutId id="2147483666" r:id="rId3"/>
    <p:sldLayoutId id="2147483667" r:id="rId4"/>
    <p:sldLayoutId id="2147483668" r:id="rId5"/>
    <p:sldLayoutId id="2147483669" r:id="rId6"/>
    <p:sldLayoutId id="2147483670" r:id="rId7"/>
    <p:sldLayoutId id="2147483671" r:id="rId8"/>
    <p:sldLayoutId id="2147483672" r:id="rId9"/>
    <p:sldLayoutId id="2147483673" r:id="rId10"/>
    <p:sldLayoutId id="2147483674" r:id="rId11"/>
    <p:sldLayoutId id="2147483675" r:id="rId12"/>
    <p:sldLayoutId id="2147483676" r:id="rId13"/>
    <p:sldLayoutId id="2147483677" r:id="rId14"/>
    <p:sldLayoutId id="2147483678" r:id="rId15"/>
    <p:sldLayoutId id="2147483679" r:id="rId16"/>
    <p:sldLayoutId id="2147483680" r:id="rId17"/>
    <p:sldLayoutId id="2147483681" r:id="rId18"/>
    <p:sldLayoutId id="2147483682" r:id="rId19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483" name="Shape 4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4" name="Google Shape;484;p39"/>
          <p:cNvSpPr/>
          <p:nvPr/>
        </p:nvSpPr>
        <p:spPr>
          <a:xfrm>
            <a:off x="0" y="-11086"/>
            <a:ext cx="12192000" cy="1273233"/>
          </a:xfrm>
          <a:prstGeom prst="rect">
            <a:avLst/>
          </a:prstGeom>
          <a:solidFill>
            <a:srgbClr val="D7E8A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r>
              <a:t/>
            </a:r>
            <a:endParaRPr b="0" i="0" sz="135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485" name="Google Shape;485;p39"/>
          <p:cNvCxnSpPr/>
          <p:nvPr/>
        </p:nvCxnSpPr>
        <p:spPr>
          <a:xfrm>
            <a:off x="-4671" y="1260844"/>
            <a:ext cx="12192000" cy="0"/>
          </a:xfrm>
          <a:prstGeom prst="straightConnector1">
            <a:avLst/>
          </a:prstGeom>
          <a:solidFill>
            <a:srgbClr val="D7E8AF"/>
          </a:solidFill>
          <a:ln cap="flat" cmpd="sng" w="762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486" name="Google Shape;486;p39"/>
          <p:cNvSpPr txBox="1"/>
          <p:nvPr/>
        </p:nvSpPr>
        <p:spPr>
          <a:xfrm>
            <a:off x="0" y="1"/>
            <a:ext cx="12192000" cy="125740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200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0"/>
              <a:buFont typeface="Arial"/>
              <a:buNone/>
            </a:pPr>
            <a:r>
              <a:t/>
            </a:r>
            <a:endParaRPr b="1" i="0" sz="5000" u="none" cap="none" strike="noStrike">
              <a:solidFill>
                <a:srgbClr val="006FB6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487" name="Google Shape;487;p39"/>
          <p:cNvPicPr preferRelativeResize="0"/>
          <p:nvPr/>
        </p:nvPicPr>
        <p:blipFill rotWithShape="1">
          <a:blip r:embed="rId1">
            <a:alphaModFix/>
          </a:blip>
          <a:srcRect b="0" l="0" r="0" t="0"/>
          <a:stretch/>
        </p:blipFill>
        <p:spPr>
          <a:xfrm>
            <a:off x="9220261" y="117499"/>
            <a:ext cx="2816352" cy="856741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684" r:id="rId2"/>
    <p:sldLayoutId id="2147483685" r:id="rId3"/>
    <p:sldLayoutId id="2147483686" r:id="rId4"/>
    <p:sldLayoutId id="2147483687" r:id="rId5"/>
    <p:sldLayoutId id="2147483688" r:id="rId6"/>
    <p:sldLayoutId id="2147483689" r:id="rId7"/>
    <p:sldLayoutId id="2147483690" r:id="rId8"/>
    <p:sldLayoutId id="2147483691" r:id="rId9"/>
    <p:sldLayoutId id="2147483692" r:id="rId10"/>
    <p:sldLayoutId id="2147483693" r:id="rId11"/>
    <p:sldLayoutId id="2147483694" r:id="rId12"/>
    <p:sldLayoutId id="2147483695" r:id="rId13"/>
    <p:sldLayoutId id="2147483696" r:id="rId14"/>
    <p:sldLayoutId id="2147483697" r:id="rId15"/>
    <p:sldLayoutId id="2147483698" r:id="rId16"/>
    <p:sldLayoutId id="2147483699" r:id="rId17"/>
    <p:sldLayoutId id="2147483700" r:id="rId18"/>
    <p:sldLayoutId id="2147483701" r:id="rId19"/>
    <p:sldLayoutId id="2147483702" r:id="rId20"/>
    <p:sldLayoutId id="2147483703" r:id="rId21"/>
    <p:sldLayoutId id="2147483704" r:id="rId22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820" name="Shape 8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1" name="Google Shape;821;p44"/>
          <p:cNvSpPr/>
          <p:nvPr/>
        </p:nvSpPr>
        <p:spPr>
          <a:xfrm>
            <a:off x="8655315" y="1"/>
            <a:ext cx="3536700" cy="6858000"/>
          </a:xfrm>
          <a:prstGeom prst="rect">
            <a:avLst/>
          </a:prstGeom>
          <a:solidFill>
            <a:srgbClr val="D7E8A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822" name="Google Shape;822;p44"/>
          <p:cNvCxnSpPr/>
          <p:nvPr/>
        </p:nvCxnSpPr>
        <p:spPr>
          <a:xfrm>
            <a:off x="8646698" y="0"/>
            <a:ext cx="0" cy="6858000"/>
          </a:xfrm>
          <a:prstGeom prst="straightConnector1">
            <a:avLst/>
          </a:prstGeom>
          <a:noFill/>
          <a:ln cap="flat" cmpd="sng" w="88900">
            <a:solidFill>
              <a:srgbClr val="96C93F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823" name="Google Shape;823;p44"/>
          <p:cNvSpPr txBox="1"/>
          <p:nvPr>
            <p:ph type="title"/>
          </p:nvPr>
        </p:nvSpPr>
        <p:spPr>
          <a:xfrm>
            <a:off x="1" y="1"/>
            <a:ext cx="8638200" cy="1251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id="824" name="Google Shape;824;p44"/>
          <p:cNvPicPr preferRelativeResize="0"/>
          <p:nvPr/>
        </p:nvPicPr>
        <p:blipFill rotWithShape="1">
          <a:blip r:embed="rId1">
            <a:alphaModFix/>
          </a:blip>
          <a:srcRect b="0" l="0" r="0" t="0"/>
          <a:stretch/>
        </p:blipFill>
        <p:spPr>
          <a:xfrm>
            <a:off x="9220261" y="169846"/>
            <a:ext cx="2816352" cy="856741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706" r:id="rId2"/>
    <p:sldLayoutId id="2147483707" r:id="rId3"/>
    <p:sldLayoutId id="2147483708" r:id="rId4"/>
    <p:sldLayoutId id="2147483709" r:id="rId5"/>
    <p:sldLayoutId id="2147483710" r:id="rId6"/>
    <p:sldLayoutId id="2147483711" r:id="rId7"/>
    <p:sldLayoutId id="2147483712" r:id="rId8"/>
    <p:sldLayoutId id="2147483713" r:id="rId9"/>
    <p:sldLayoutId id="2147483714" r:id="rId10"/>
    <p:sldLayoutId id="2147483715" r:id="rId11"/>
    <p:sldLayoutId id="2147483716" r:id="rId12"/>
    <p:sldLayoutId id="2147483717" r:id="rId13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982" name="Shape 9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" name="Google Shape;983;p46"/>
          <p:cNvSpPr/>
          <p:nvPr/>
        </p:nvSpPr>
        <p:spPr>
          <a:xfrm>
            <a:off x="8655315" y="1"/>
            <a:ext cx="3536684" cy="6858000"/>
          </a:xfrm>
          <a:prstGeom prst="rect">
            <a:avLst/>
          </a:prstGeom>
          <a:solidFill>
            <a:srgbClr val="D7E8A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984" name="Google Shape;984;p46"/>
          <p:cNvCxnSpPr/>
          <p:nvPr/>
        </p:nvCxnSpPr>
        <p:spPr>
          <a:xfrm>
            <a:off x="8646698" y="0"/>
            <a:ext cx="0" cy="6858000"/>
          </a:xfrm>
          <a:prstGeom prst="straightConnector1">
            <a:avLst/>
          </a:prstGeom>
          <a:noFill/>
          <a:ln cap="flat" cmpd="sng" w="88900">
            <a:solidFill>
              <a:srgbClr val="96C93F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985" name="Google Shape;985;p46"/>
          <p:cNvSpPr txBox="1"/>
          <p:nvPr>
            <p:ph type="title"/>
          </p:nvPr>
        </p:nvSpPr>
        <p:spPr>
          <a:xfrm>
            <a:off x="1" y="1"/>
            <a:ext cx="8638079" cy="125128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id="986" name="Google Shape;986;p46"/>
          <p:cNvPicPr preferRelativeResize="0"/>
          <p:nvPr/>
        </p:nvPicPr>
        <p:blipFill rotWithShape="1">
          <a:blip r:embed="rId1">
            <a:alphaModFix/>
          </a:blip>
          <a:srcRect b="0" l="0" r="0" t="0"/>
          <a:stretch/>
        </p:blipFill>
        <p:spPr>
          <a:xfrm>
            <a:off x="9220261" y="169846"/>
            <a:ext cx="2816352" cy="856741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719" r:id="rId2"/>
    <p:sldLayoutId id="2147483720" r:id="rId3"/>
    <p:sldLayoutId id="2147483721" r:id="rId4"/>
    <p:sldLayoutId id="2147483722" r:id="rId5"/>
    <p:sldLayoutId id="2147483723" r:id="rId6"/>
    <p:sldLayoutId id="2147483724" r:id="rId7"/>
    <p:sldLayoutId id="2147483725" r:id="rId8"/>
    <p:sldLayoutId id="2147483726" r:id="rId9"/>
    <p:sldLayoutId id="2147483727" r:id="rId10"/>
    <p:sldLayoutId id="2147483728" r:id="rId11"/>
    <p:sldLayoutId id="2147483729" r:id="rId12"/>
    <p:sldLayoutId id="2147483730" r:id="rId13"/>
    <p:sldLayoutId id="2147483731" r:id="rId14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156" name="Shape 1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" name="Google Shape;1157;g28f34d8c8c3_2_128"/>
          <p:cNvSpPr/>
          <p:nvPr/>
        </p:nvSpPr>
        <p:spPr>
          <a:xfrm>
            <a:off x="0" y="0"/>
            <a:ext cx="3536700" cy="6858000"/>
          </a:xfrm>
          <a:prstGeom prst="rect">
            <a:avLst/>
          </a:prstGeom>
          <a:solidFill>
            <a:srgbClr val="D7E8A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1158" name="Google Shape;1158;g28f34d8c8c3_2_128"/>
          <p:cNvCxnSpPr/>
          <p:nvPr/>
        </p:nvCxnSpPr>
        <p:spPr>
          <a:xfrm>
            <a:off x="3536684" y="0"/>
            <a:ext cx="0" cy="6858000"/>
          </a:xfrm>
          <a:prstGeom prst="straightConnector1">
            <a:avLst/>
          </a:prstGeom>
          <a:noFill/>
          <a:ln cap="flat" cmpd="sng" w="88900">
            <a:solidFill>
              <a:srgbClr val="96C93F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159" name="Google Shape;1159;g28f34d8c8c3_2_128"/>
          <p:cNvPicPr preferRelativeResize="0"/>
          <p:nvPr/>
        </p:nvPicPr>
        <p:blipFill rotWithShape="1">
          <a:blip r:embed="rId1">
            <a:alphaModFix/>
          </a:blip>
          <a:srcRect b="0" l="0" r="0" t="0"/>
          <a:stretch/>
        </p:blipFill>
        <p:spPr>
          <a:xfrm>
            <a:off x="9220261" y="169846"/>
            <a:ext cx="2816352" cy="856741"/>
          </a:xfrm>
          <a:prstGeom prst="rect">
            <a:avLst/>
          </a:prstGeom>
          <a:noFill/>
          <a:ln>
            <a:noFill/>
          </a:ln>
        </p:spPr>
      </p:pic>
      <p:sp>
        <p:nvSpPr>
          <p:cNvPr id="1160" name="Google Shape;1160;g28f34d8c8c3_2_128"/>
          <p:cNvSpPr txBox="1"/>
          <p:nvPr>
            <p:ph type="title"/>
          </p:nvPr>
        </p:nvSpPr>
        <p:spPr>
          <a:xfrm>
            <a:off x="3536683" y="0"/>
            <a:ext cx="5683500" cy="157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4200"/>
              <a:buFont typeface="Calibri"/>
              <a:buNone/>
              <a:defRPr b="1" i="0" sz="42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733" r:id="rId2"/>
    <p:sldLayoutId id="2147483734" r:id="rId3"/>
    <p:sldLayoutId id="2147483735" r:id="rId4"/>
    <p:sldLayoutId id="2147483736" r:id="rId5"/>
    <p:sldLayoutId id="2147483737" r:id="rId6"/>
    <p:sldLayoutId id="2147483738" r:id="rId7"/>
    <p:sldLayoutId id="2147483739" r:id="rId8"/>
    <p:sldLayoutId id="2147483740" r:id="rId9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6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75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6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75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6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75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76.png"/><Relationship Id="rId4" Type="http://schemas.openxmlformats.org/officeDocument/2006/relationships/image" Target="../media/image72.png"/><Relationship Id="rId5" Type="http://schemas.openxmlformats.org/officeDocument/2006/relationships/image" Target="../media/image66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75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75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5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65.jp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8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68.pn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6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77.pn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5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67.png"/><Relationship Id="rId4" Type="http://schemas.openxmlformats.org/officeDocument/2006/relationships/image" Target="../media/image71.jp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61.jpg"/><Relationship Id="rId4" Type="http://schemas.openxmlformats.org/officeDocument/2006/relationships/image" Target="../media/image69.jpg"/><Relationship Id="rId5" Type="http://schemas.openxmlformats.org/officeDocument/2006/relationships/image" Target="../media/image70.jpg"/><Relationship Id="rId6" Type="http://schemas.openxmlformats.org/officeDocument/2006/relationships/image" Target="../media/image55.jpg"/><Relationship Id="rId7" Type="http://schemas.openxmlformats.org/officeDocument/2006/relationships/image" Target="../media/image59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56.png"/><Relationship Id="rId4" Type="http://schemas.openxmlformats.org/officeDocument/2006/relationships/image" Target="../media/image64.png"/><Relationship Id="rId5" Type="http://schemas.openxmlformats.org/officeDocument/2006/relationships/image" Target="../media/image57.png"/><Relationship Id="rId6" Type="http://schemas.openxmlformats.org/officeDocument/2006/relationships/image" Target="../media/image63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60.png"/><Relationship Id="rId4" Type="http://schemas.openxmlformats.org/officeDocument/2006/relationships/image" Target="../media/image58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4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74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5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73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6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75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61" name="Shape 1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2" name="Google Shape;1262;p1"/>
          <p:cNvSpPr txBox="1"/>
          <p:nvPr>
            <p:ph type="title"/>
          </p:nvPr>
        </p:nvSpPr>
        <p:spPr>
          <a:xfrm>
            <a:off x="12782" y="-31960"/>
            <a:ext cx="12097701" cy="1251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</a:pPr>
            <a:r>
              <a:rPr lang="en-US"/>
              <a:t>Workshop guide</a:t>
            </a:r>
            <a:endParaRPr/>
          </a:p>
        </p:txBody>
      </p:sp>
      <p:sp>
        <p:nvSpPr>
          <p:cNvPr id="1263" name="Google Shape;1263;p1"/>
          <p:cNvSpPr txBox="1"/>
          <p:nvPr>
            <p:ph idx="1" type="body"/>
          </p:nvPr>
        </p:nvSpPr>
        <p:spPr>
          <a:xfrm>
            <a:off x="0" y="5764437"/>
            <a:ext cx="12192000" cy="1093563"/>
          </a:xfrm>
          <a:prstGeom prst="rect">
            <a:avLst/>
          </a:prstGeom>
          <a:noFill/>
          <a:ln>
            <a:noFill/>
          </a:ln>
        </p:spPr>
        <p:txBody>
          <a:bodyPr anchorCtr="1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4400"/>
              <a:buNone/>
            </a:pPr>
            <a:r>
              <a:rPr lang="en-US" sz="4000">
                <a:solidFill>
                  <a:srgbClr val="006FB6"/>
                </a:solidFill>
              </a:rPr>
              <a:t>Welcome At-Home Reading Coach</a:t>
            </a:r>
            <a:endParaRPr sz="4000"/>
          </a:p>
        </p:txBody>
      </p:sp>
      <p:sp>
        <p:nvSpPr>
          <p:cNvPr id="1264" name="Google Shape;1264;p1"/>
          <p:cNvSpPr txBox="1"/>
          <p:nvPr>
            <p:ph idx="2" type="body"/>
          </p:nvPr>
        </p:nvSpPr>
        <p:spPr>
          <a:xfrm>
            <a:off x="0" y="1657350"/>
            <a:ext cx="12192000" cy="3524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200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4000"/>
              <a:buNone/>
            </a:pPr>
            <a:r>
              <a:rPr lang="en-US" sz="4000">
                <a:solidFill>
                  <a:srgbClr val="006FB6"/>
                </a:solidFill>
              </a:rPr>
              <a:t>Facilitator: </a:t>
            </a:r>
            <a:endParaRPr/>
          </a:p>
          <a:p>
            <a:pPr indent="-685800" lvl="1" marL="11430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4000"/>
              <a:buChar char="•"/>
            </a:pPr>
            <a:r>
              <a:rPr lang="en-US" sz="4000">
                <a:solidFill>
                  <a:srgbClr val="006FB6"/>
                </a:solidFill>
              </a:rPr>
              <a:t>Read notes to prepare. See English file.</a:t>
            </a:r>
            <a:endParaRPr sz="4000">
              <a:solidFill>
                <a:srgbClr val="006FB6"/>
              </a:solidFill>
            </a:endParaRPr>
          </a:p>
          <a:p>
            <a:pPr indent="-685800" lvl="1" marL="11430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4000"/>
              <a:buChar char="•"/>
            </a:pPr>
            <a:r>
              <a:rPr lang="en-US" sz="4000">
                <a:solidFill>
                  <a:srgbClr val="006FB6"/>
                </a:solidFill>
              </a:rPr>
              <a:t>Amend slides if needed.</a:t>
            </a:r>
            <a:endParaRPr/>
          </a:p>
          <a:p>
            <a:pPr indent="-685800" lvl="1" marL="11430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4000"/>
              <a:buChar char="•"/>
            </a:pPr>
            <a:r>
              <a:rPr lang="en-US" sz="4000">
                <a:solidFill>
                  <a:srgbClr val="006FB6"/>
                </a:solidFill>
              </a:rPr>
              <a:t>Ready the family-facing materials.</a:t>
            </a:r>
            <a:endParaRPr/>
          </a:p>
          <a:p>
            <a:pPr indent="-685800" lvl="1" marL="11430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4000"/>
              <a:buChar char="•"/>
            </a:pPr>
            <a:r>
              <a:rPr lang="en-US" sz="4000">
                <a:solidFill>
                  <a:srgbClr val="006FB6"/>
                </a:solidFill>
              </a:rPr>
              <a:t>Display slide 2 as families arrive.</a:t>
            </a:r>
            <a:endParaRPr/>
          </a:p>
          <a:p>
            <a:pPr indent="0" lvl="0" marL="2286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36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59" name="Shape 13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0" name="Google Shape;1360;p16"/>
          <p:cNvSpPr txBox="1"/>
          <p:nvPr>
            <p:ph type="title"/>
          </p:nvPr>
        </p:nvSpPr>
        <p:spPr>
          <a:xfrm>
            <a:off x="-7620" y="0"/>
            <a:ext cx="8638200" cy="1251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 fontScale="90000"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ct val="100000"/>
              <a:buFont typeface="Calibri"/>
              <a:buNone/>
            </a:pPr>
            <a:r>
              <a:rPr lang="en-US">
                <a:solidFill>
                  <a:srgbClr val="006FB6"/>
                </a:solidFill>
              </a:rPr>
              <a:t>Задавайте вопросы о словах в книге</a:t>
            </a:r>
            <a:endParaRPr/>
          </a:p>
        </p:txBody>
      </p:sp>
      <p:sp>
        <p:nvSpPr>
          <p:cNvPr id="1361" name="Google Shape;1361;p16"/>
          <p:cNvSpPr txBox="1"/>
          <p:nvPr>
            <p:ph idx="3" type="body"/>
          </p:nvPr>
        </p:nvSpPr>
        <p:spPr>
          <a:xfrm>
            <a:off x="8957096" y="1469511"/>
            <a:ext cx="2924400" cy="2468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2800"/>
              <a:buNone/>
            </a:pPr>
            <a:r>
              <a:rPr lang="en-US"/>
              <a:t>Разговоры о словах отлично подходят для </a:t>
            </a:r>
            <a:r>
              <a:rPr b="1" lang="en-US"/>
              <a:t>пополнения словарного запаса.</a:t>
            </a:r>
            <a:endParaRPr/>
          </a:p>
        </p:txBody>
      </p:sp>
      <p:sp>
        <p:nvSpPr>
          <p:cNvPr id="1362" name="Google Shape;1362;p16"/>
          <p:cNvSpPr txBox="1"/>
          <p:nvPr>
            <p:ph idx="1" type="body"/>
          </p:nvPr>
        </p:nvSpPr>
        <p:spPr>
          <a:xfrm>
            <a:off x="500204" y="1469511"/>
            <a:ext cx="7520700" cy="4364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SzPts val="4000"/>
              <a:buNone/>
            </a:pPr>
            <a:r>
              <a:t/>
            </a:r>
            <a:endParaRPr sz="3200"/>
          </a:p>
          <a:p>
            <a:pPr indent="-457200" lvl="0" marL="457200" marR="0" rtl="0" algn="l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SzPts val="3200"/>
              <a:buFont typeface="Calibri"/>
              <a:buChar char="•"/>
            </a:pPr>
            <a:r>
              <a:rPr lang="en-US" sz="3200"/>
              <a:t>В этом слове есть некоторые буквы и звуки, над которыми мы работали. Что вы видите в этом слове?</a:t>
            </a:r>
            <a:endParaRPr sz="3200"/>
          </a:p>
          <a:p>
            <a:pPr indent="0" lvl="0" marL="457200" marR="0" rtl="0" algn="l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SzPts val="4000"/>
              <a:buNone/>
            </a:pPr>
            <a:r>
              <a:t/>
            </a:r>
            <a:endParaRPr sz="3200"/>
          </a:p>
          <a:p>
            <a:pPr indent="-457200" lvl="0" marL="457200" marR="0" rtl="0" algn="l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SzPts val="3200"/>
              <a:buFont typeface="Calibri"/>
              <a:buChar char="•"/>
            </a:pPr>
            <a:r>
              <a:rPr lang="en-US" sz="3200"/>
              <a:t>Я заметил слово______. Что вы можете сказать мне об этом слове?</a:t>
            </a:r>
            <a:endParaRPr sz="3200"/>
          </a:p>
          <a:p>
            <a:pPr indent="0" lvl="0" marL="457200" marR="0" rtl="0" algn="l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SzPts val="4000"/>
              <a:buNone/>
            </a:pPr>
            <a:r>
              <a:t/>
            </a:r>
            <a:endParaRPr sz="3200"/>
          </a:p>
          <a:p>
            <a:pPr indent="-457200" lvl="0" marL="457200" marR="0" rtl="0" algn="l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SzPts val="3200"/>
              <a:buChar char="•"/>
            </a:pPr>
            <a:r>
              <a:rPr lang="en-US" sz="3200"/>
              <a:t>Как вы думаете, что может означать это слово?</a:t>
            </a:r>
            <a:endParaRPr sz="3200"/>
          </a:p>
          <a:p>
            <a:pPr indent="-342900" lvl="1" marL="914400" rtl="0" algn="l">
              <a:lnSpc>
                <a:spcPct val="8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1800"/>
              <a:buNone/>
            </a:pPr>
            <a:r>
              <a:t/>
            </a:r>
            <a:endParaRPr sz="1800"/>
          </a:p>
          <a:p>
            <a:pPr indent="0" lvl="0" marL="457200" rtl="0" algn="l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SzPts val="4000"/>
              <a:buNone/>
            </a:pPr>
            <a:r>
              <a:t/>
            </a:r>
            <a:endParaRPr sz="3600"/>
          </a:p>
        </p:txBody>
      </p:sp>
      <p:sp>
        <p:nvSpPr>
          <p:cNvPr id="1363" name="Google Shape;1363;p16"/>
          <p:cNvSpPr txBox="1"/>
          <p:nvPr/>
        </p:nvSpPr>
        <p:spPr>
          <a:xfrm>
            <a:off x="8957096" y="3937629"/>
            <a:ext cx="2924400" cy="2468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0" i="0" lang="en-US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rPr>
              <a:t>Вы также можете задавать вопросы о словах, например, "Вы слышали это слово раньше?".</a:t>
            </a:r>
            <a:endParaRPr b="0" i="0" sz="1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364" name="Google Shape;1364;p16"/>
          <p:cNvPicPr preferRelativeResize="0"/>
          <p:nvPr/>
        </p:nvPicPr>
        <p:blipFill rotWithShape="1">
          <a:blip r:embed="rId3">
            <a:alphaModFix/>
          </a:blip>
          <a:srcRect b="0" l="0" r="0" t="-1666"/>
          <a:stretch/>
        </p:blipFill>
        <p:spPr>
          <a:xfrm>
            <a:off x="7695800" y="622500"/>
            <a:ext cx="678450" cy="10043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68" name="Shape 13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9" name="Google Shape;1369;p17"/>
          <p:cNvSpPr txBox="1"/>
          <p:nvPr>
            <p:ph type="title"/>
          </p:nvPr>
        </p:nvSpPr>
        <p:spPr>
          <a:xfrm>
            <a:off x="-7620" y="0"/>
            <a:ext cx="8638200" cy="1251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 fontScale="90000"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ct val="100000"/>
              <a:buFont typeface="Calibri"/>
              <a:buNone/>
            </a:pPr>
            <a:r>
              <a:rPr lang="en-US">
                <a:solidFill>
                  <a:srgbClr val="006FB6"/>
                </a:solidFill>
              </a:rPr>
              <a:t>Задавайте вопросы о том, что происходит в книге</a:t>
            </a:r>
            <a:endParaRPr/>
          </a:p>
        </p:txBody>
      </p:sp>
      <p:sp>
        <p:nvSpPr>
          <p:cNvPr id="1370" name="Google Shape;1370;p17"/>
          <p:cNvSpPr txBox="1"/>
          <p:nvPr>
            <p:ph idx="3" type="body"/>
          </p:nvPr>
        </p:nvSpPr>
        <p:spPr>
          <a:xfrm>
            <a:off x="8957096" y="1469511"/>
            <a:ext cx="2924400" cy="2468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2800"/>
              <a:buNone/>
            </a:pPr>
            <a:r>
              <a:rPr b="1" lang="en-US"/>
              <a:t>Разговоры о книгах </a:t>
            </a:r>
            <a:r>
              <a:rPr lang="en-US"/>
              <a:t>- это отличный способ помочь ребенку стать лучшим читателем. </a:t>
            </a:r>
            <a:endParaRPr/>
          </a:p>
        </p:txBody>
      </p:sp>
      <p:sp>
        <p:nvSpPr>
          <p:cNvPr id="1371" name="Google Shape;1371;p17"/>
          <p:cNvSpPr txBox="1"/>
          <p:nvPr>
            <p:ph idx="1" type="body"/>
          </p:nvPr>
        </p:nvSpPr>
        <p:spPr>
          <a:xfrm>
            <a:off x="500204" y="1469511"/>
            <a:ext cx="7520700" cy="4364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1" marL="0" rtl="0" algn="l">
              <a:lnSpc>
                <a:spcPct val="8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200"/>
              <a:buNone/>
            </a:pPr>
            <a:r>
              <a:t/>
            </a:r>
            <a:endParaRPr sz="3200"/>
          </a:p>
          <a:p>
            <a:pPr indent="-457200" lvl="0" marL="457200" rtl="0" algn="l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•"/>
            </a:pPr>
            <a:r>
              <a:rPr lang="en-US" sz="3200"/>
              <a:t>О чем была эта книга? Почему вы так говорите? Покажите мне в книге.</a:t>
            </a:r>
            <a:endParaRPr/>
          </a:p>
          <a:p>
            <a:pPr indent="-254000" lvl="1" marL="914400" rtl="0" algn="l">
              <a:lnSpc>
                <a:spcPct val="8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200"/>
              <a:buNone/>
            </a:pPr>
            <a:r>
              <a:t/>
            </a:r>
            <a:endParaRPr sz="3200"/>
          </a:p>
          <a:p>
            <a:pPr indent="-457200" lvl="0" marL="457200" rtl="0" algn="l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•"/>
            </a:pPr>
            <a:r>
              <a:rPr lang="en-US" sz="3200"/>
              <a:t>Если бы вы оказались в этой истории, что бы вы сделали? Почему?</a:t>
            </a:r>
            <a:endParaRPr sz="3200"/>
          </a:p>
          <a:p>
            <a:pPr indent="0" lvl="0" marL="457200" rtl="0" algn="l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SzPts val="4000"/>
              <a:buNone/>
            </a:pPr>
            <a:r>
              <a:t/>
            </a:r>
            <a:endParaRPr sz="3200"/>
          </a:p>
          <a:p>
            <a:pPr indent="-457200" lvl="0" marL="457200" rtl="0" algn="l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SzPts val="3200"/>
              <a:buChar char="•"/>
            </a:pPr>
            <a:r>
              <a:rPr lang="en-US" sz="3200"/>
              <a:t>Что вы узнали из этой книги? Где вы это узнали?</a:t>
            </a:r>
            <a:endParaRPr sz="3200"/>
          </a:p>
        </p:txBody>
      </p:sp>
      <p:sp>
        <p:nvSpPr>
          <p:cNvPr id="1372" name="Google Shape;1372;p17"/>
          <p:cNvSpPr txBox="1"/>
          <p:nvPr/>
        </p:nvSpPr>
        <p:spPr>
          <a:xfrm>
            <a:off x="8957096" y="4287298"/>
            <a:ext cx="2924400" cy="2468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0" i="0" lang="en-US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rPr>
              <a:t>Чтобы поддержать разговор, задайте вопрос </a:t>
            </a:r>
            <a:r>
              <a:rPr b="0" i="1" lang="en-US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rPr>
              <a:t>"Почему?".</a:t>
            </a:r>
            <a:endParaRPr b="0" i="0" sz="1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373" name="Google Shape;1373;p17"/>
          <p:cNvPicPr preferRelativeResize="0"/>
          <p:nvPr/>
        </p:nvPicPr>
        <p:blipFill rotWithShape="1">
          <a:blip r:embed="rId3">
            <a:alphaModFix/>
          </a:blip>
          <a:srcRect b="0" l="0" r="0" t="-1666"/>
          <a:stretch/>
        </p:blipFill>
        <p:spPr>
          <a:xfrm>
            <a:off x="7695800" y="622500"/>
            <a:ext cx="678450" cy="10043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77" name="Shape 13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8" name="Google Shape;1378;p18"/>
          <p:cNvSpPr txBox="1"/>
          <p:nvPr>
            <p:ph type="title"/>
          </p:nvPr>
        </p:nvSpPr>
        <p:spPr>
          <a:xfrm>
            <a:off x="-7620" y="0"/>
            <a:ext cx="8638200" cy="1251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 fontScale="90000"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ct val="100000"/>
              <a:buFont typeface="Calibri"/>
              <a:buNone/>
            </a:pPr>
            <a:r>
              <a:rPr lang="en-US">
                <a:solidFill>
                  <a:srgbClr val="006FB6"/>
                </a:solidFill>
              </a:rPr>
              <a:t>Задавайте вопросы о том, как читать как рассказчик</a:t>
            </a:r>
            <a:endParaRPr/>
          </a:p>
        </p:txBody>
      </p:sp>
      <p:sp>
        <p:nvSpPr>
          <p:cNvPr id="1379" name="Google Shape;1379;p18"/>
          <p:cNvSpPr txBox="1"/>
          <p:nvPr>
            <p:ph idx="3" type="body"/>
          </p:nvPr>
        </p:nvSpPr>
        <p:spPr>
          <a:xfrm>
            <a:off x="8957096" y="1469511"/>
            <a:ext cx="2924400" cy="2468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2800"/>
              <a:buNone/>
            </a:pPr>
            <a:r>
              <a:rPr lang="en-US"/>
              <a:t>Чтение как рассказчик помогает вашему ребенку понять прочитанное.</a:t>
            </a:r>
            <a:endParaRPr/>
          </a:p>
        </p:txBody>
      </p:sp>
      <p:sp>
        <p:nvSpPr>
          <p:cNvPr id="1380" name="Google Shape;1380;p18"/>
          <p:cNvSpPr txBox="1"/>
          <p:nvPr>
            <p:ph idx="1" type="body"/>
          </p:nvPr>
        </p:nvSpPr>
        <p:spPr>
          <a:xfrm>
            <a:off x="500204" y="1469511"/>
            <a:ext cx="7520700" cy="4364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rgbClr val="96C93E"/>
              </a:buClr>
              <a:buSzPts val="2000"/>
              <a:buNone/>
            </a:pPr>
            <a:r>
              <a:t/>
            </a:r>
            <a:endParaRPr/>
          </a:p>
          <a:p>
            <a:pPr indent="-457200" lvl="0" marL="457200" rtl="0" algn="l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•"/>
            </a:pPr>
            <a:r>
              <a:rPr lang="en-US" sz="3200"/>
              <a:t>Теперь, когда вы знаете слова, можете ли вы перечитать их, чтобы они звучали более плавно?</a:t>
            </a:r>
            <a:endParaRPr sz="3200"/>
          </a:p>
          <a:p>
            <a:pPr indent="0" lvl="0" marL="457200" rtl="0" algn="l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SzPts val="4000"/>
              <a:buNone/>
            </a:pPr>
            <a:r>
              <a:t/>
            </a:r>
            <a:endParaRPr sz="3200"/>
          </a:p>
          <a:p>
            <a:pPr indent="-457200" lvl="0" marL="457200" rtl="0" algn="l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SzPts val="3200"/>
              <a:buChar char="•"/>
            </a:pPr>
            <a:r>
              <a:rPr lang="en-US" sz="3200"/>
              <a:t>Вы можете перечитать это, чтобы звучало более похоже на разговор?</a:t>
            </a:r>
            <a:endParaRPr sz="3200"/>
          </a:p>
          <a:p>
            <a:pPr indent="0" lvl="0" marL="457200" rtl="0" algn="l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SzPts val="4000"/>
              <a:buNone/>
            </a:pPr>
            <a:r>
              <a:t/>
            </a:r>
            <a:endParaRPr sz="3200"/>
          </a:p>
          <a:p>
            <a:pPr indent="-457200" lvl="0" marL="457200" rtl="0" algn="l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SzPts val="3200"/>
              <a:buChar char="•"/>
            </a:pPr>
            <a:r>
              <a:rPr lang="en-US" sz="3200"/>
              <a:t>Послушайте, как я перечитываю эту часть. Что вы слышите?</a:t>
            </a:r>
            <a:endParaRPr sz="3200"/>
          </a:p>
        </p:txBody>
      </p:sp>
      <p:sp>
        <p:nvSpPr>
          <p:cNvPr id="1381" name="Google Shape;1381;p18"/>
          <p:cNvSpPr txBox="1"/>
          <p:nvPr/>
        </p:nvSpPr>
        <p:spPr>
          <a:xfrm>
            <a:off x="8957096" y="4287298"/>
            <a:ext cx="2924400" cy="2468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382" name="Google Shape;1382;p18"/>
          <p:cNvPicPr preferRelativeResize="0"/>
          <p:nvPr/>
        </p:nvPicPr>
        <p:blipFill rotWithShape="1">
          <a:blip r:embed="rId3">
            <a:alphaModFix/>
          </a:blip>
          <a:srcRect b="0" l="0" r="0" t="-1666"/>
          <a:stretch/>
        </p:blipFill>
        <p:spPr>
          <a:xfrm>
            <a:off x="7695800" y="622500"/>
            <a:ext cx="678450" cy="10043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86" name="Shape 13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7" name="Google Shape;1387;p19"/>
          <p:cNvSpPr txBox="1"/>
          <p:nvPr>
            <p:ph type="ctrTitle"/>
          </p:nvPr>
        </p:nvSpPr>
        <p:spPr>
          <a:xfrm>
            <a:off x="0" y="0"/>
            <a:ext cx="12192000" cy="119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</a:pPr>
            <a:r>
              <a:rPr lang="en-US"/>
              <a:t>Многоязычные семьи</a:t>
            </a:r>
            <a:endParaRPr/>
          </a:p>
        </p:txBody>
      </p:sp>
      <p:sp>
        <p:nvSpPr>
          <p:cNvPr id="1388" name="Google Shape;1388;p19"/>
          <p:cNvSpPr txBox="1"/>
          <p:nvPr>
            <p:ph idx="1" type="body"/>
          </p:nvPr>
        </p:nvSpPr>
        <p:spPr>
          <a:xfrm>
            <a:off x="4588042" y="1489802"/>
            <a:ext cx="72054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3200"/>
              <a:buNone/>
            </a:pPr>
            <a:r>
              <a:rPr lang="en-US"/>
              <a:t>Читайте вместе с аудиокнигой. </a:t>
            </a:r>
            <a:endParaRPr/>
          </a:p>
        </p:txBody>
      </p:sp>
      <p:sp>
        <p:nvSpPr>
          <p:cNvPr id="1389" name="Google Shape;1389;p19"/>
          <p:cNvSpPr txBox="1"/>
          <p:nvPr>
            <p:ph idx="2" type="body"/>
          </p:nvPr>
        </p:nvSpPr>
        <p:spPr>
          <a:xfrm>
            <a:off x="4588042" y="2653440"/>
            <a:ext cx="72054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 lnSpcReduction="10000"/>
          </a:bodyPr>
          <a:lstStyle/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3200"/>
              <a:buNone/>
            </a:pPr>
            <a:r>
              <a:rPr lang="en-US"/>
              <a:t>Используйте это с книгами на любом языке.</a:t>
            </a:r>
            <a:endParaRPr/>
          </a:p>
        </p:txBody>
      </p:sp>
      <p:sp>
        <p:nvSpPr>
          <p:cNvPr id="1390" name="Google Shape;1390;p19"/>
          <p:cNvSpPr txBox="1"/>
          <p:nvPr>
            <p:ph idx="3" type="body"/>
          </p:nvPr>
        </p:nvSpPr>
        <p:spPr>
          <a:xfrm>
            <a:off x="4588050" y="3817075"/>
            <a:ext cx="7205400" cy="1669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3200"/>
              <a:buNone/>
            </a:pPr>
            <a:r>
              <a:rPr lang="en-US">
                <a:highlight>
                  <a:srgbClr val="FFFFFF"/>
                </a:highlight>
              </a:rPr>
              <a:t>Обсудите ресурсы грамотности в сообществе.</a:t>
            </a:r>
            <a:endParaRPr/>
          </a:p>
        </p:txBody>
      </p:sp>
      <p:pic>
        <p:nvPicPr>
          <p:cNvPr id="1391" name="Google Shape;1391;p1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119750" y="1489800"/>
            <a:ext cx="667881" cy="1055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92" name="Google Shape;1392;p19"/>
          <p:cNvPicPr preferRelativeResize="0"/>
          <p:nvPr/>
        </p:nvPicPr>
        <p:blipFill rotWithShape="1">
          <a:blip r:embed="rId4">
            <a:alphaModFix/>
          </a:blip>
          <a:srcRect b="1690" l="0" r="0" t="1690"/>
          <a:stretch/>
        </p:blipFill>
        <p:spPr>
          <a:xfrm>
            <a:off x="1923288" y="4312500"/>
            <a:ext cx="1310700" cy="9234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93" name="Google Shape;1393;p19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954250" y="2967275"/>
            <a:ext cx="998888" cy="9234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97" name="Shape 13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8" name="Google Shape;1398;p20"/>
          <p:cNvSpPr txBox="1"/>
          <p:nvPr>
            <p:ph type="ctrTitle"/>
          </p:nvPr>
        </p:nvSpPr>
        <p:spPr>
          <a:xfrm>
            <a:off x="820225" y="0"/>
            <a:ext cx="11371800" cy="119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</a:pPr>
            <a:r>
              <a:rPr lang="en-US"/>
              <a:t>Чтение = беседа (К-1)</a:t>
            </a:r>
            <a:endParaRPr/>
          </a:p>
        </p:txBody>
      </p:sp>
      <p:sp>
        <p:nvSpPr>
          <p:cNvPr id="1399" name="Google Shape;1399;p20"/>
          <p:cNvSpPr txBox="1"/>
          <p:nvPr>
            <p:ph idx="1" type="body"/>
          </p:nvPr>
        </p:nvSpPr>
        <p:spPr>
          <a:xfrm>
            <a:off x="1743463" y="2939667"/>
            <a:ext cx="3488100" cy="1236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9525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None/>
            </a:pPr>
            <a:r>
              <a:rPr lang="en-US" sz="2400">
                <a:solidFill>
                  <a:srgbClr val="006FB6"/>
                </a:solidFill>
              </a:rPr>
              <a:t>Как вы думаете, что произойдет дальше? Что в книге заставляет вас так</a:t>
            </a:r>
            <a:r>
              <a:rPr lang="en-US">
                <a:solidFill>
                  <a:srgbClr val="006FB6"/>
                </a:solidFill>
              </a:rPr>
              <a:t> </a:t>
            </a:r>
            <a:r>
              <a:rPr lang="en-US" sz="2400">
                <a:solidFill>
                  <a:srgbClr val="006FB6"/>
                </a:solidFill>
              </a:rPr>
              <a:t>думать?</a:t>
            </a:r>
            <a:endParaRPr>
              <a:solidFill>
                <a:srgbClr val="006FB6"/>
              </a:solidFill>
            </a:endParaRPr>
          </a:p>
        </p:txBody>
      </p:sp>
      <p:sp>
        <p:nvSpPr>
          <p:cNvPr id="1400" name="Google Shape;1400;p20"/>
          <p:cNvSpPr txBox="1"/>
          <p:nvPr>
            <p:ph idx="2" type="body"/>
          </p:nvPr>
        </p:nvSpPr>
        <p:spPr>
          <a:xfrm>
            <a:off x="4072874" y="4724938"/>
            <a:ext cx="3306871" cy="139316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9525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</a:pPr>
            <a:r>
              <a:rPr lang="en-US" sz="2400"/>
              <a:t>Можете ли вы пересказать, что произошло на этой странице?</a:t>
            </a:r>
            <a:endParaRPr sz="2400"/>
          </a:p>
        </p:txBody>
      </p:sp>
      <p:sp>
        <p:nvSpPr>
          <p:cNvPr id="1401" name="Google Shape;1401;p20"/>
          <p:cNvSpPr txBox="1"/>
          <p:nvPr>
            <p:ph idx="3" type="body"/>
          </p:nvPr>
        </p:nvSpPr>
        <p:spPr>
          <a:xfrm>
            <a:off x="240914" y="1445813"/>
            <a:ext cx="3488018" cy="123645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-US" sz="2400">
                <a:solidFill>
                  <a:srgbClr val="006FB6"/>
                </a:solidFill>
              </a:rPr>
              <a:t>Как вы думаете, о чем будет эта книга? Почему?</a:t>
            </a:r>
            <a:endParaRPr sz="2400"/>
          </a:p>
        </p:txBody>
      </p:sp>
      <p:sp>
        <p:nvSpPr>
          <p:cNvPr id="1402" name="Google Shape;1402;p20"/>
          <p:cNvSpPr txBox="1"/>
          <p:nvPr>
            <p:ph idx="4" type="body"/>
          </p:nvPr>
        </p:nvSpPr>
        <p:spPr>
          <a:xfrm>
            <a:off x="319505" y="4495585"/>
            <a:ext cx="2885734" cy="139316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9525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</a:pPr>
            <a:r>
              <a:rPr lang="en-US" sz="2400"/>
              <a:t>С какой буквы начинается это слово?</a:t>
            </a:r>
            <a:endParaRPr sz="2400"/>
          </a:p>
        </p:txBody>
      </p:sp>
      <p:pic>
        <p:nvPicPr>
          <p:cNvPr id="1403" name="Google Shape;1403;p20"/>
          <p:cNvPicPr preferRelativeResize="0"/>
          <p:nvPr/>
        </p:nvPicPr>
        <p:blipFill rotWithShape="1">
          <a:blip r:embed="rId3">
            <a:alphaModFix/>
          </a:blip>
          <a:srcRect b="0" l="0" r="0" t="-1666"/>
          <a:stretch/>
        </p:blipFill>
        <p:spPr>
          <a:xfrm>
            <a:off x="240925" y="86525"/>
            <a:ext cx="678450" cy="10043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07" name="Shape 14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8" name="Google Shape;1408;p21"/>
          <p:cNvSpPr txBox="1"/>
          <p:nvPr>
            <p:ph type="ctrTitle"/>
          </p:nvPr>
        </p:nvSpPr>
        <p:spPr>
          <a:xfrm>
            <a:off x="833025" y="0"/>
            <a:ext cx="11359200" cy="119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</a:pPr>
            <a:r>
              <a:rPr lang="en-US"/>
              <a:t>Чтение = беседа (2-3)</a:t>
            </a:r>
            <a:endParaRPr/>
          </a:p>
        </p:txBody>
      </p:sp>
      <p:sp>
        <p:nvSpPr>
          <p:cNvPr id="1409" name="Google Shape;1409;p21"/>
          <p:cNvSpPr txBox="1"/>
          <p:nvPr>
            <p:ph idx="1" type="body"/>
          </p:nvPr>
        </p:nvSpPr>
        <p:spPr>
          <a:xfrm>
            <a:off x="8450575" y="3165416"/>
            <a:ext cx="3488018" cy="123645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2800"/>
              <a:buNone/>
            </a:pPr>
            <a:r>
              <a:rPr lang="en-US">
                <a:solidFill>
                  <a:srgbClr val="006FB6"/>
                </a:solidFill>
              </a:rPr>
              <a:t>Видите ли вы в этом слове известные вам сочетания букв?</a:t>
            </a:r>
            <a:endParaRPr/>
          </a:p>
        </p:txBody>
      </p:sp>
      <p:sp>
        <p:nvSpPr>
          <p:cNvPr id="1410" name="Google Shape;1410;p21"/>
          <p:cNvSpPr txBox="1"/>
          <p:nvPr>
            <p:ph idx="2" type="body"/>
          </p:nvPr>
        </p:nvSpPr>
        <p:spPr>
          <a:xfrm>
            <a:off x="5831738" y="1561332"/>
            <a:ext cx="3488018" cy="123645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-US">
                <a:solidFill>
                  <a:srgbClr val="006FB6"/>
                </a:solidFill>
              </a:rPr>
              <a:t>Как вы думаете, чему вы можете научиться в этой книге? Почему?</a:t>
            </a:r>
            <a:endParaRPr>
              <a:solidFill>
                <a:srgbClr val="006FB6"/>
              </a:solidFill>
            </a:endParaRPr>
          </a:p>
        </p:txBody>
      </p:sp>
      <p:sp>
        <p:nvSpPr>
          <p:cNvPr id="1411" name="Google Shape;1411;p21"/>
          <p:cNvSpPr txBox="1"/>
          <p:nvPr>
            <p:ph idx="3" type="body"/>
          </p:nvPr>
        </p:nvSpPr>
        <p:spPr>
          <a:xfrm>
            <a:off x="6003646" y="4619956"/>
            <a:ext cx="5388701" cy="139316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2800"/>
              <a:buNone/>
            </a:pPr>
            <a:r>
              <a:rPr lang="en-US">
                <a:solidFill>
                  <a:srgbClr val="006FB6"/>
                </a:solidFill>
              </a:rPr>
              <a:t>Давайте перечитаем его еще раз. Можете ли вы читать слова по фразам и немного быстрее?</a:t>
            </a:r>
            <a:endParaRPr/>
          </a:p>
        </p:txBody>
      </p:sp>
      <p:pic>
        <p:nvPicPr>
          <p:cNvPr id="1412" name="Google Shape;1412;p2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44059" y="103050"/>
            <a:ext cx="678450" cy="987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16" name="Shape 14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7" name="Google Shape;1417;p22"/>
          <p:cNvSpPr txBox="1"/>
          <p:nvPr>
            <p:ph type="ctrTitle"/>
          </p:nvPr>
        </p:nvSpPr>
        <p:spPr>
          <a:xfrm>
            <a:off x="0" y="0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</a:pPr>
            <a:r>
              <a:rPr lang="en-US"/>
              <a:t>Время практики</a:t>
            </a:r>
            <a:endParaRPr/>
          </a:p>
        </p:txBody>
      </p:sp>
      <p:sp>
        <p:nvSpPr>
          <p:cNvPr id="1418" name="Google Shape;1418;p22"/>
          <p:cNvSpPr txBox="1"/>
          <p:nvPr>
            <p:ph idx="1" type="body"/>
          </p:nvPr>
        </p:nvSpPr>
        <p:spPr>
          <a:xfrm>
            <a:off x="1639564" y="1374414"/>
            <a:ext cx="33939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 fontScale="85000" lnSpcReduction="20000"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6666"/>
              <a:buFont typeface="Arial"/>
              <a:buNone/>
            </a:pPr>
            <a:r>
              <a:rPr lang="en-US"/>
              <a:t>Задавайте вопросы, чтобы </a:t>
            </a:r>
            <a:r>
              <a:rPr b="1" lang="en-US"/>
              <a:t>заинтересовать </a:t>
            </a:r>
            <a:r>
              <a:rPr lang="en-US"/>
              <a:t>книгой. </a:t>
            </a:r>
            <a:endParaRPr/>
          </a:p>
        </p:txBody>
      </p:sp>
      <p:sp>
        <p:nvSpPr>
          <p:cNvPr id="1419" name="Google Shape;1419;p22"/>
          <p:cNvSpPr txBox="1"/>
          <p:nvPr>
            <p:ph idx="2" type="body"/>
          </p:nvPr>
        </p:nvSpPr>
        <p:spPr>
          <a:xfrm>
            <a:off x="1627989" y="2592249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lang="en-US"/>
              <a:t>Задавайте вопросы о </a:t>
            </a:r>
            <a:r>
              <a:rPr b="1" lang="en-US"/>
              <a:t>словах </a:t>
            </a:r>
            <a:r>
              <a:rPr lang="en-US"/>
              <a:t>в книге.</a:t>
            </a:r>
            <a:endParaRPr sz="3200"/>
          </a:p>
        </p:txBody>
      </p:sp>
      <p:sp>
        <p:nvSpPr>
          <p:cNvPr id="1420" name="Google Shape;1420;p22"/>
          <p:cNvSpPr txBox="1"/>
          <p:nvPr>
            <p:ph idx="3" type="body"/>
          </p:nvPr>
        </p:nvSpPr>
        <p:spPr>
          <a:xfrm>
            <a:off x="1655384" y="3809178"/>
            <a:ext cx="33939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 fontScale="85000" lnSpcReduction="20000"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93750"/>
              <a:buNone/>
            </a:pPr>
            <a:r>
              <a:rPr lang="en-US"/>
              <a:t>Задавайте вопросы о том</a:t>
            </a:r>
            <a:r>
              <a:rPr b="1" lang="en-US"/>
              <a:t>, что происходит </a:t>
            </a:r>
            <a:r>
              <a:rPr lang="en-US"/>
              <a:t>в книге. </a:t>
            </a:r>
            <a:endParaRPr sz="3200"/>
          </a:p>
        </p:txBody>
      </p:sp>
      <p:sp>
        <p:nvSpPr>
          <p:cNvPr id="1421" name="Google Shape;1421;p22"/>
          <p:cNvSpPr txBox="1"/>
          <p:nvPr>
            <p:ph idx="4" type="body"/>
          </p:nvPr>
        </p:nvSpPr>
        <p:spPr>
          <a:xfrm>
            <a:off x="698497" y="1377337"/>
            <a:ext cx="847065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-228600" lvl="0" marL="457200" marR="0" rtl="0" algn="ctr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</a:pPr>
            <a:r>
              <a:rPr lang="en-US" sz="6475"/>
              <a:t>1</a:t>
            </a:r>
            <a:endParaRPr/>
          </a:p>
        </p:txBody>
      </p:sp>
      <p:sp>
        <p:nvSpPr>
          <p:cNvPr id="1422" name="Google Shape;1422;p22"/>
          <p:cNvSpPr txBox="1"/>
          <p:nvPr>
            <p:ph idx="5" type="body"/>
          </p:nvPr>
        </p:nvSpPr>
        <p:spPr>
          <a:xfrm>
            <a:off x="698497" y="3809178"/>
            <a:ext cx="847065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-228600" lvl="0" marL="457200" marR="0" rtl="0" algn="ctr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</a:pPr>
            <a:r>
              <a:rPr lang="en-US" sz="6475"/>
              <a:t>3</a:t>
            </a:r>
            <a:endParaRPr/>
          </a:p>
        </p:txBody>
      </p:sp>
      <p:sp>
        <p:nvSpPr>
          <p:cNvPr id="1423" name="Google Shape;1423;p22"/>
          <p:cNvSpPr txBox="1"/>
          <p:nvPr>
            <p:ph idx="7" type="body"/>
          </p:nvPr>
        </p:nvSpPr>
        <p:spPr>
          <a:xfrm>
            <a:off x="698497" y="2592249"/>
            <a:ext cx="847065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-228600" lvl="0" marL="457200" marR="0" rtl="0" algn="ctr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</a:pPr>
            <a:r>
              <a:rPr lang="en-US" sz="6475"/>
              <a:t>2</a:t>
            </a:r>
            <a:endParaRPr/>
          </a:p>
        </p:txBody>
      </p:sp>
      <p:sp>
        <p:nvSpPr>
          <p:cNvPr id="1424" name="Google Shape;1424;p22"/>
          <p:cNvSpPr txBox="1"/>
          <p:nvPr>
            <p:ph idx="14" type="body"/>
          </p:nvPr>
        </p:nvSpPr>
        <p:spPr>
          <a:xfrm>
            <a:off x="5534775" y="1420400"/>
            <a:ext cx="2335500" cy="1947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12700" lvl="0" marL="2413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</a:pPr>
            <a:r>
              <a:rPr lang="en-US" sz="3000"/>
              <a:t>Позовите   меня, если у вас появится  вопрос!</a:t>
            </a:r>
            <a:endParaRPr/>
          </a:p>
        </p:txBody>
      </p:sp>
      <p:sp>
        <p:nvSpPr>
          <p:cNvPr id="1425" name="Google Shape;1425;p22"/>
          <p:cNvSpPr/>
          <p:nvPr>
            <p:ph idx="9" type="pic"/>
          </p:nvPr>
        </p:nvSpPr>
        <p:spPr>
          <a:xfrm>
            <a:off x="7967502" y="1420398"/>
            <a:ext cx="3962100" cy="3122700"/>
          </a:xfrm>
          <a:prstGeom prst="rect">
            <a:avLst/>
          </a:prstGeom>
          <a:noFill/>
          <a:ln>
            <a:noFill/>
          </a:ln>
        </p:spPr>
      </p:sp>
      <p:pic>
        <p:nvPicPr>
          <p:cNvPr id="1426" name="Google Shape;1426;p22"/>
          <p:cNvPicPr preferRelativeResize="0"/>
          <p:nvPr/>
        </p:nvPicPr>
        <p:blipFill rotWithShape="1">
          <a:blip r:embed="rId3">
            <a:alphaModFix/>
          </a:blip>
          <a:srcRect b="0" l="7548" r="7537" t="0"/>
          <a:stretch/>
        </p:blipFill>
        <p:spPr>
          <a:xfrm>
            <a:off x="7967502" y="1420398"/>
            <a:ext cx="3962194" cy="3122713"/>
          </a:xfrm>
          <a:prstGeom prst="rect">
            <a:avLst/>
          </a:prstGeom>
          <a:noFill/>
          <a:ln>
            <a:noFill/>
          </a:ln>
        </p:spPr>
      </p:pic>
      <p:sp>
        <p:nvSpPr>
          <p:cNvPr id="1427" name="Google Shape;1427;p22"/>
          <p:cNvSpPr txBox="1"/>
          <p:nvPr>
            <p:ph idx="6" type="body"/>
          </p:nvPr>
        </p:nvSpPr>
        <p:spPr>
          <a:xfrm>
            <a:off x="1627989" y="5024978"/>
            <a:ext cx="33939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 fontScale="85000" lnSpcReduction="20000"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7647"/>
              <a:buNone/>
            </a:pPr>
            <a:r>
              <a:rPr lang="en-US"/>
              <a:t>Задавайте вопросы о том, как </a:t>
            </a:r>
            <a:r>
              <a:rPr b="1" lang="en-US"/>
              <a:t>читать книгу как рассказчик</a:t>
            </a:r>
            <a:r>
              <a:rPr lang="en-US"/>
              <a:t>.</a:t>
            </a:r>
            <a:endParaRPr/>
          </a:p>
        </p:txBody>
      </p:sp>
      <p:sp>
        <p:nvSpPr>
          <p:cNvPr id="1428" name="Google Shape;1428;p22"/>
          <p:cNvSpPr txBox="1"/>
          <p:nvPr>
            <p:ph idx="8" type="body"/>
          </p:nvPr>
        </p:nvSpPr>
        <p:spPr>
          <a:xfrm>
            <a:off x="698497" y="5027421"/>
            <a:ext cx="8472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 fontScale="92500" lnSpcReduction="10000"/>
          </a:bodyPr>
          <a:lstStyle/>
          <a:p>
            <a:pPr indent="0" lvl="0" marL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ct val="108108"/>
              <a:buNone/>
            </a:pPr>
            <a:r>
              <a:rPr lang="en-US"/>
              <a:t>4</a:t>
            </a:r>
            <a:endParaRPr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32" name="Shape 14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" name="Google Shape;1433;g28f34d8c8c3_2_121"/>
          <p:cNvSpPr txBox="1"/>
          <p:nvPr>
            <p:ph type="title"/>
          </p:nvPr>
        </p:nvSpPr>
        <p:spPr>
          <a:xfrm>
            <a:off x="4157805" y="0"/>
            <a:ext cx="5062500" cy="157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</a:pPr>
            <a:r>
              <a:rPr lang="en-US"/>
              <a:t>Обсудите  </a:t>
            </a:r>
            <a:endParaRPr/>
          </a:p>
        </p:txBody>
      </p:sp>
      <p:sp>
        <p:nvSpPr>
          <p:cNvPr id="1434" name="Google Shape;1434;g28f34d8c8c3_2_121"/>
          <p:cNvSpPr txBox="1"/>
          <p:nvPr>
            <p:ph idx="1" type="body"/>
          </p:nvPr>
        </p:nvSpPr>
        <p:spPr>
          <a:xfrm>
            <a:off x="3961854" y="1018892"/>
            <a:ext cx="7773000" cy="3905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457200" lvl="0" marL="457200" rtl="0" algn="l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buSzPts val="3400"/>
              <a:buChar char="•"/>
            </a:pPr>
            <a:r>
              <a:rPr lang="en-US"/>
              <a:t>Есть ли у вас вопросы по поводу советов по чтению?</a:t>
            </a:r>
            <a:endParaRPr/>
          </a:p>
          <a:p>
            <a:pPr indent="-457200" lvl="0" marL="457200" rtl="0" algn="l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buSzPts val="3400"/>
              <a:buChar char="•"/>
            </a:pPr>
            <a:r>
              <a:rPr lang="en-US"/>
              <a:t>Обратитесь к своему ребёнку и задайте этот вопрос: Готовы ли мы попробовать этот совет по чтению дома?</a:t>
            </a:r>
            <a:endParaRPr/>
          </a:p>
          <a:p>
            <a:pPr indent="-457200" lvl="0" marL="457200" rtl="0" algn="l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buSzPts val="3400"/>
              <a:buChar char="•"/>
            </a:pPr>
            <a:r>
              <a:rPr lang="en-US"/>
              <a:t>Пожалуйста, поделитесь, как вы можете использовать это дома.</a:t>
            </a:r>
            <a:endParaRPr/>
          </a:p>
        </p:txBody>
      </p:sp>
      <p:sp>
        <p:nvSpPr>
          <p:cNvPr id="1435" name="Google Shape;1435;g28f34d8c8c3_2_121"/>
          <p:cNvSpPr txBox="1"/>
          <p:nvPr>
            <p:ph idx="3" type="body"/>
          </p:nvPr>
        </p:nvSpPr>
        <p:spPr>
          <a:xfrm>
            <a:off x="85061" y="3655268"/>
            <a:ext cx="3349200" cy="2151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</a:pPr>
            <a:r>
              <a:rPr lang="en-US"/>
              <a:t>Ваш вопрос поможет кому-то из присутствующих!</a:t>
            </a:r>
            <a:endParaRPr/>
          </a:p>
        </p:txBody>
      </p:sp>
      <p:pic>
        <p:nvPicPr>
          <p:cNvPr descr="A close up of a logo&#10;&#10;Description automatically generated" id="1436" name="Google Shape;1436;g28f34d8c8c3_2_121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6933" r="6933" t="0"/>
          <a:stretch/>
        </p:blipFill>
        <p:spPr>
          <a:xfrm>
            <a:off x="457146" y="524736"/>
            <a:ext cx="2514599" cy="29352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40" name="Shape 14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1" name="Google Shape;1441;p24"/>
          <p:cNvSpPr txBox="1"/>
          <p:nvPr>
            <p:ph type="ctrTitle"/>
          </p:nvPr>
        </p:nvSpPr>
        <p:spPr>
          <a:xfrm>
            <a:off x="0" y="0"/>
            <a:ext cx="12192000" cy="119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</a:pPr>
            <a:r>
              <a:rPr lang="en-US"/>
              <a:t>Что такое хорошее чтение?</a:t>
            </a:r>
            <a:endParaRPr/>
          </a:p>
        </p:txBody>
      </p:sp>
      <p:pic>
        <p:nvPicPr>
          <p:cNvPr id="1442" name="Google Shape;1442;p24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314974" y="1692275"/>
            <a:ext cx="4569364" cy="4067175"/>
          </a:xfrm>
          <a:prstGeom prst="rect">
            <a:avLst/>
          </a:prstGeom>
          <a:noFill/>
          <a:ln>
            <a:noFill/>
          </a:ln>
        </p:spPr>
      </p:pic>
      <p:sp>
        <p:nvSpPr>
          <p:cNvPr id="1443" name="Google Shape;1443;p24"/>
          <p:cNvSpPr txBox="1"/>
          <p:nvPr>
            <p:ph idx="2" type="body"/>
          </p:nvPr>
        </p:nvSpPr>
        <p:spPr>
          <a:xfrm>
            <a:off x="6250420" y="1692275"/>
            <a:ext cx="4756551" cy="410067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600"/>
              <a:buNone/>
            </a:pPr>
            <a:r>
              <a:rPr lang="en-US"/>
              <a:t>Сегодняшний совет и вопросы, которые вы зададите, помогут вашему ребёнку овладеть навыками чтения!</a:t>
            </a:r>
            <a:endParaRPr/>
          </a:p>
        </p:txBody>
      </p:sp>
      <p:sp>
        <p:nvSpPr>
          <p:cNvPr id="1444" name="Google Shape;1444;p24"/>
          <p:cNvSpPr/>
          <p:nvPr/>
        </p:nvSpPr>
        <p:spPr>
          <a:xfrm>
            <a:off x="2152211" y="2788218"/>
            <a:ext cx="1043940" cy="80772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1" lang="en-US" sz="11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Участие</a:t>
            </a:r>
            <a:endParaRPr/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0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Наслаждайтесь</a:t>
            </a:r>
            <a:endParaRPr/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0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и вовлекайтесь</a:t>
            </a:r>
            <a:endParaRPr b="1" i="0" sz="1000" u="none" cap="none" strike="noStrike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45" name="Google Shape;1445;p24"/>
          <p:cNvSpPr/>
          <p:nvPr/>
        </p:nvSpPr>
        <p:spPr>
          <a:xfrm>
            <a:off x="4075226" y="2918105"/>
            <a:ext cx="1043940" cy="80772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1" lang="en-US" sz="14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Точность</a:t>
            </a:r>
            <a:endParaRPr/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0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Поймите слово</a:t>
            </a:r>
            <a:endParaRPr b="1" i="0" sz="1000" u="none" cap="none" strike="noStrike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46" name="Google Shape;1446;p24"/>
          <p:cNvSpPr/>
          <p:nvPr/>
        </p:nvSpPr>
        <p:spPr>
          <a:xfrm>
            <a:off x="2117875" y="3980915"/>
            <a:ext cx="1043940" cy="706845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1" lang="en-US" sz="12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Понимание</a:t>
            </a:r>
            <a:endParaRPr/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0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Поймите рассказ</a:t>
            </a:r>
            <a:endParaRPr b="1" i="0" sz="1000" u="none" cap="none" strike="noStrike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47" name="Google Shape;1447;p24"/>
          <p:cNvSpPr/>
          <p:nvPr/>
        </p:nvSpPr>
        <p:spPr>
          <a:xfrm>
            <a:off x="4001106" y="3905032"/>
            <a:ext cx="1043940" cy="782728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1" lang="en-US" sz="12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Беглость чтения.</a:t>
            </a:r>
            <a:endParaRPr/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0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Звучите как рассказчик</a:t>
            </a:r>
            <a:endParaRPr b="1" i="0" sz="1000" u="none" cap="none" strike="noStrike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48" name="Google Shape;1448;p24"/>
          <p:cNvSpPr/>
          <p:nvPr/>
        </p:nvSpPr>
        <p:spPr>
          <a:xfrm>
            <a:off x="3128177" y="3296973"/>
            <a:ext cx="940903" cy="1011919"/>
          </a:xfrm>
          <a:prstGeom prst="ellipse">
            <a:avLst/>
          </a:prstGeom>
          <a:solidFill>
            <a:srgbClr val="7F7F7F"/>
          </a:solidFill>
          <a:ln cap="flat" cmpd="sng" w="25400">
            <a:solidFill>
              <a:srgbClr val="7F7F7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49" name="Google Shape;1449;p24"/>
          <p:cNvSpPr txBox="1"/>
          <p:nvPr/>
        </p:nvSpPr>
        <p:spPr>
          <a:xfrm>
            <a:off x="3066511" y="3346147"/>
            <a:ext cx="991444" cy="73866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Стать</a:t>
            </a:r>
            <a:endParaRPr/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искусным читателем</a:t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53" name="Shape 14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4" name="Google Shape;1454;p27"/>
          <p:cNvSpPr txBox="1"/>
          <p:nvPr>
            <p:ph type="title"/>
          </p:nvPr>
        </p:nvSpPr>
        <p:spPr>
          <a:xfrm>
            <a:off x="-7620" y="0"/>
            <a:ext cx="8638200" cy="1251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5000"/>
              <a:buFont typeface="Calibri"/>
              <a:buNone/>
            </a:pPr>
            <a:r>
              <a:rPr lang="en-US"/>
              <a:t>Обратная связь, пожалуйста</a:t>
            </a:r>
            <a:endParaRPr/>
          </a:p>
        </p:txBody>
      </p:sp>
      <p:pic>
        <p:nvPicPr>
          <p:cNvPr id="1455" name="Google Shape;1455;p27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-4522" l="274" r="274" t="-7982"/>
          <a:stretch/>
        </p:blipFill>
        <p:spPr>
          <a:xfrm>
            <a:off x="8953152" y="1444919"/>
            <a:ext cx="2916937" cy="2596895"/>
          </a:xfrm>
          <a:prstGeom prst="rect">
            <a:avLst/>
          </a:prstGeom>
          <a:noFill/>
          <a:ln>
            <a:noFill/>
          </a:ln>
        </p:spPr>
      </p:pic>
      <p:sp>
        <p:nvSpPr>
          <p:cNvPr id="1456" name="Google Shape;1456;p27"/>
          <p:cNvSpPr txBox="1"/>
          <p:nvPr>
            <p:ph idx="1" type="body"/>
          </p:nvPr>
        </p:nvSpPr>
        <p:spPr>
          <a:xfrm>
            <a:off x="8856921" y="4074693"/>
            <a:ext cx="2721935" cy="2368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5715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2700"/>
              <a:buFont typeface="Noto Sans Symbols"/>
              <a:buNone/>
            </a:pPr>
            <a:r>
              <a:rPr lang="en-US" sz="2400"/>
              <a:t>Ваш вклад улучшает наше совместное время препровождение!</a:t>
            </a:r>
            <a:endParaRPr sz="2400"/>
          </a:p>
          <a:p>
            <a:pPr indent="0" lvl="0" marL="5715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2700"/>
              <a:buFont typeface="Noto Sans Symbols"/>
              <a:buNone/>
            </a:pPr>
            <a:r>
              <a:t/>
            </a:r>
            <a:endParaRPr/>
          </a:p>
        </p:txBody>
      </p:sp>
      <p:pic>
        <p:nvPicPr>
          <p:cNvPr descr="A picture containing person, indoor, blue&#10;&#10;Description automatically generated" id="1457" name="Google Shape;1457;p27"/>
          <p:cNvPicPr preferRelativeResize="0"/>
          <p:nvPr>
            <p:ph idx="3" type="pic"/>
          </p:nvPr>
        </p:nvPicPr>
        <p:blipFill rotWithShape="1">
          <a:blip r:embed="rId4">
            <a:alphaModFix/>
          </a:blip>
          <a:srcRect b="0" l="21828" r="21827" t="0"/>
          <a:stretch/>
        </p:blipFill>
        <p:spPr>
          <a:xfrm rot="5400000">
            <a:off x="2258220" y="1096169"/>
            <a:ext cx="3849688" cy="51244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68" name="Shape 12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" name="Google Shape;1269;p4"/>
          <p:cNvSpPr txBox="1"/>
          <p:nvPr>
            <p:ph type="title"/>
          </p:nvPr>
        </p:nvSpPr>
        <p:spPr>
          <a:xfrm>
            <a:off x="-8" y="5994739"/>
            <a:ext cx="9156300" cy="559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4400"/>
              <a:buFont typeface="Arial"/>
              <a:buNone/>
            </a:pPr>
            <a:r>
              <a:rPr lang="en-US" sz="3200"/>
              <a:t>Добро пожаловать к домашнему тренеру по чтению</a:t>
            </a:r>
            <a:endParaRPr sz="400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73" name="Shape 1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4" name="Google Shape;1274;p5"/>
          <p:cNvSpPr txBox="1"/>
          <p:nvPr>
            <p:ph idx="1" type="body"/>
          </p:nvPr>
        </p:nvSpPr>
        <p:spPr>
          <a:xfrm>
            <a:off x="1660583" y="1489802"/>
            <a:ext cx="33939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000"/>
              <a:buNone/>
            </a:pPr>
            <a:r>
              <a:rPr lang="en-US"/>
              <a:t>Добро пожаловать</a:t>
            </a:r>
            <a:endParaRPr/>
          </a:p>
        </p:txBody>
      </p:sp>
      <p:sp>
        <p:nvSpPr>
          <p:cNvPr id="1275" name="Google Shape;1275;p5"/>
          <p:cNvSpPr txBox="1"/>
          <p:nvPr>
            <p:ph idx="3" type="body"/>
          </p:nvPr>
        </p:nvSpPr>
        <p:spPr>
          <a:xfrm>
            <a:off x="1660583" y="2653440"/>
            <a:ext cx="33939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000"/>
              <a:buNone/>
            </a:pPr>
            <a:r>
              <a:rPr lang="en-US"/>
              <a:t>Совет по чтению</a:t>
            </a:r>
            <a:endParaRPr/>
          </a:p>
        </p:txBody>
      </p:sp>
      <p:sp>
        <p:nvSpPr>
          <p:cNvPr id="1276" name="Google Shape;1276;p5"/>
          <p:cNvSpPr txBox="1"/>
          <p:nvPr>
            <p:ph idx="4" type="body"/>
          </p:nvPr>
        </p:nvSpPr>
        <p:spPr>
          <a:xfrm>
            <a:off x="1660583" y="3817079"/>
            <a:ext cx="33939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000"/>
              <a:buNone/>
            </a:pPr>
            <a:r>
              <a:rPr lang="en-US"/>
              <a:t>Время практики</a:t>
            </a:r>
            <a:endParaRPr/>
          </a:p>
        </p:txBody>
      </p:sp>
      <p:sp>
        <p:nvSpPr>
          <p:cNvPr id="1277" name="Google Shape;1277;p5"/>
          <p:cNvSpPr txBox="1"/>
          <p:nvPr>
            <p:ph type="ctrTitle"/>
          </p:nvPr>
        </p:nvSpPr>
        <p:spPr>
          <a:xfrm>
            <a:off x="0" y="0"/>
            <a:ext cx="12192000" cy="119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</a:pPr>
            <a:r>
              <a:rPr lang="en-US"/>
              <a:t>Повестка дня</a:t>
            </a:r>
            <a:endParaRPr/>
          </a:p>
        </p:txBody>
      </p:sp>
      <p:sp>
        <p:nvSpPr>
          <p:cNvPr id="1278" name="Google Shape;1278;p5"/>
          <p:cNvSpPr txBox="1"/>
          <p:nvPr>
            <p:ph idx="5" type="body"/>
          </p:nvPr>
        </p:nvSpPr>
        <p:spPr>
          <a:xfrm>
            <a:off x="1660583" y="4992079"/>
            <a:ext cx="36426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000"/>
              <a:buNone/>
            </a:pPr>
            <a:r>
              <a:rPr lang="en-US"/>
              <a:t>Размышления и дополнения</a:t>
            </a:r>
            <a:endParaRPr/>
          </a:p>
        </p:txBody>
      </p:sp>
      <p:pic>
        <p:nvPicPr>
          <p:cNvPr id="1279" name="Google Shape;1279;p5"/>
          <p:cNvPicPr preferRelativeResize="0"/>
          <p:nvPr>
            <p:ph idx="6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12540" y="1504823"/>
            <a:ext cx="573000" cy="908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80" name="Google Shape;1280;p5"/>
          <p:cNvPicPr preferRelativeResize="0"/>
          <p:nvPr>
            <p:ph idx="7" type="body"/>
          </p:nvPr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93738" y="2821020"/>
            <a:ext cx="758700" cy="710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81" name="Google Shape;1281;p5"/>
          <p:cNvPicPr preferRelativeResize="0"/>
          <p:nvPr>
            <p:ph idx="8" type="body"/>
          </p:nvPr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76611" y="3936650"/>
            <a:ext cx="793200" cy="714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82" name="Google Shape;1282;p5"/>
          <p:cNvPicPr preferRelativeResize="0"/>
          <p:nvPr>
            <p:ph idx="9" type="body"/>
          </p:nvPr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743965" y="5088376"/>
            <a:ext cx="658500" cy="7194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group of people posing for the camera&#10;&#10;Description automatically generated" id="1283" name="Google Shape;1283;p5"/>
          <p:cNvPicPr preferRelativeResize="0"/>
          <p:nvPr>
            <p:ph idx="2" type="pic"/>
          </p:nvPr>
        </p:nvPicPr>
        <p:blipFill rotWithShape="1">
          <a:blip r:embed="rId7">
            <a:alphaModFix/>
          </a:blip>
          <a:srcRect b="61" l="0" r="0" t="65"/>
          <a:stretch/>
        </p:blipFill>
        <p:spPr>
          <a:xfrm>
            <a:off x="6174911" y="1558066"/>
            <a:ext cx="5394325" cy="4518024"/>
          </a:xfrm>
          <a:prstGeom prst="rect">
            <a:avLst/>
          </a:prstGeom>
          <a:noFill/>
          <a:ln cap="flat" cmpd="sng" w="19050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1284" name="Google Shape;1284;p5"/>
          <p:cNvSpPr/>
          <p:nvPr/>
        </p:nvSpPr>
        <p:spPr>
          <a:xfrm>
            <a:off x="8872073" y="2983019"/>
            <a:ext cx="2742882" cy="1889760"/>
          </a:xfrm>
          <a:prstGeom prst="wedgeEllipseCallout">
            <a:avLst>
              <a:gd fmla="val -20833" name="adj1"/>
              <a:gd fmla="val 62500" name="adj2"/>
            </a:avLst>
          </a:prstGeom>
          <a:solidFill>
            <a:schemeClr val="lt1"/>
          </a:solidFill>
          <a:ln cap="flat" cmpd="sng" w="254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0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Я научилась атаковать трудные слова</a:t>
            </a:r>
            <a:r>
              <a:rPr b="0" i="0" lang="en-US" sz="14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! нападать </a:t>
            </a:r>
            <a:r>
              <a:rPr b="0" i="0" lang="en-US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на трудные слова</a:t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88" name="Shape 12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9" name="Google Shape;1289;p7"/>
          <p:cNvSpPr txBox="1"/>
          <p:nvPr>
            <p:ph idx="1" type="body"/>
          </p:nvPr>
        </p:nvSpPr>
        <p:spPr>
          <a:xfrm>
            <a:off x="4588042" y="1489802"/>
            <a:ext cx="72054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000"/>
              <a:buNone/>
            </a:pPr>
            <a:r>
              <a:t/>
            </a:r>
            <a:endParaRPr/>
          </a:p>
        </p:txBody>
      </p:sp>
      <p:sp>
        <p:nvSpPr>
          <p:cNvPr id="1290" name="Google Shape;1290;p7"/>
          <p:cNvSpPr txBox="1"/>
          <p:nvPr>
            <p:ph idx="2" type="body"/>
          </p:nvPr>
        </p:nvSpPr>
        <p:spPr>
          <a:xfrm>
            <a:off x="4588042" y="2653440"/>
            <a:ext cx="72054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43"/>
              <a:buNone/>
            </a:pPr>
            <a:r>
              <a:t/>
            </a:r>
            <a:endParaRPr/>
          </a:p>
        </p:txBody>
      </p:sp>
      <p:sp>
        <p:nvSpPr>
          <p:cNvPr id="1291" name="Google Shape;1291;p7"/>
          <p:cNvSpPr txBox="1"/>
          <p:nvPr>
            <p:ph idx="3" type="body"/>
          </p:nvPr>
        </p:nvSpPr>
        <p:spPr>
          <a:xfrm>
            <a:off x="4588042" y="3817079"/>
            <a:ext cx="72054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t/>
            </a:r>
            <a:endParaRPr/>
          </a:p>
        </p:txBody>
      </p:sp>
      <p:sp>
        <p:nvSpPr>
          <p:cNvPr id="1292" name="Google Shape;1292;p7"/>
          <p:cNvSpPr txBox="1"/>
          <p:nvPr>
            <p:ph idx="4" type="body"/>
          </p:nvPr>
        </p:nvSpPr>
        <p:spPr>
          <a:xfrm>
            <a:off x="4588042" y="4992079"/>
            <a:ext cx="72054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t/>
            </a:r>
            <a:endParaRPr/>
          </a:p>
        </p:txBody>
      </p:sp>
      <p:sp>
        <p:nvSpPr>
          <p:cNvPr id="1293" name="Google Shape;1293;p7"/>
          <p:cNvSpPr txBox="1"/>
          <p:nvPr>
            <p:ph idx="5" type="body"/>
          </p:nvPr>
        </p:nvSpPr>
        <p:spPr>
          <a:xfrm>
            <a:off x="1044438" y="1489802"/>
            <a:ext cx="3435300" cy="1043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4000"/>
              <a:buNone/>
            </a:pPr>
            <a:r>
              <a:rPr lang="en-US" sz="3600"/>
              <a:t>Будьте готовы.</a:t>
            </a:r>
            <a:endParaRPr sz="3600"/>
          </a:p>
        </p:txBody>
      </p:sp>
      <p:sp>
        <p:nvSpPr>
          <p:cNvPr id="1294" name="Google Shape;1294;p7"/>
          <p:cNvSpPr txBox="1"/>
          <p:nvPr>
            <p:ph idx="6" type="body"/>
          </p:nvPr>
        </p:nvSpPr>
        <p:spPr>
          <a:xfrm>
            <a:off x="1046485" y="2640731"/>
            <a:ext cx="3433200" cy="1043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4000"/>
              <a:buNone/>
            </a:pPr>
            <a:r>
              <a:rPr lang="en-US" sz="3600"/>
              <a:t>Присутствуйте.</a:t>
            </a:r>
            <a:endParaRPr sz="3600"/>
          </a:p>
        </p:txBody>
      </p:sp>
      <p:sp>
        <p:nvSpPr>
          <p:cNvPr id="1295" name="Google Shape;1295;p7"/>
          <p:cNvSpPr txBox="1"/>
          <p:nvPr>
            <p:ph idx="7" type="body"/>
          </p:nvPr>
        </p:nvSpPr>
        <p:spPr>
          <a:xfrm>
            <a:off x="1044439" y="3791660"/>
            <a:ext cx="3433200" cy="1043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4000"/>
              <a:buNone/>
            </a:pPr>
            <a:r>
              <a:rPr lang="en-US" sz="3600"/>
              <a:t>Будьте вежливы.</a:t>
            </a:r>
            <a:endParaRPr sz="3600"/>
          </a:p>
        </p:txBody>
      </p:sp>
      <p:sp>
        <p:nvSpPr>
          <p:cNvPr id="1296" name="Google Shape;1296;p7"/>
          <p:cNvSpPr txBox="1"/>
          <p:nvPr>
            <p:ph idx="8" type="body"/>
          </p:nvPr>
        </p:nvSpPr>
        <p:spPr>
          <a:xfrm>
            <a:off x="1044438" y="4946842"/>
            <a:ext cx="3433200" cy="1043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4000"/>
              <a:buNone/>
            </a:pPr>
            <a:r>
              <a:rPr lang="en-US" sz="3600"/>
              <a:t>Задавайте вопросы.</a:t>
            </a:r>
            <a:endParaRPr sz="3600"/>
          </a:p>
        </p:txBody>
      </p:sp>
      <p:sp>
        <p:nvSpPr>
          <p:cNvPr id="1297" name="Google Shape;1297;p7"/>
          <p:cNvSpPr txBox="1"/>
          <p:nvPr>
            <p:ph type="ctrTitle"/>
          </p:nvPr>
        </p:nvSpPr>
        <p:spPr>
          <a:xfrm>
            <a:off x="0" y="32084"/>
            <a:ext cx="12192000" cy="119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</a:pPr>
            <a:r>
              <a:rPr lang="en-US" sz="4000"/>
              <a:t>Руководство по проведению семинара (виртуального)</a:t>
            </a:r>
            <a:endParaRPr sz="4000"/>
          </a:p>
        </p:txBody>
      </p:sp>
      <p:pic>
        <p:nvPicPr>
          <p:cNvPr descr="Icon&#10;&#10;Description automatically generated" id="1298" name="Google Shape;1298;p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50915" y="1601936"/>
            <a:ext cx="585197" cy="83141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con&#10;&#10;Description automatically generated" id="1299" name="Google Shape;1299;p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50915" y="5188440"/>
            <a:ext cx="585196" cy="585196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con&#10;&#10;Description automatically generated" id="1300" name="Google Shape;1300;p7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350915" y="4116743"/>
            <a:ext cx="585197" cy="41822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con&#10;&#10;Description automatically generated" id="1301" name="Google Shape;1301;p7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478779" y="2796891"/>
            <a:ext cx="329468" cy="66638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05" name="Shape 13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6" name="Google Shape;1306;p9"/>
          <p:cNvSpPr txBox="1"/>
          <p:nvPr>
            <p:ph type="ctrTitle"/>
          </p:nvPr>
        </p:nvSpPr>
        <p:spPr>
          <a:xfrm>
            <a:off x="0" y="0"/>
            <a:ext cx="12192000" cy="119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</a:pPr>
            <a:r>
              <a:rPr lang="en-US"/>
              <a:t>Чтение дома помогает</a:t>
            </a:r>
            <a:endParaRPr/>
          </a:p>
        </p:txBody>
      </p:sp>
      <p:sp>
        <p:nvSpPr>
          <p:cNvPr id="1307" name="Google Shape;1307;p9"/>
          <p:cNvSpPr txBox="1"/>
          <p:nvPr>
            <p:ph idx="1" type="body"/>
          </p:nvPr>
        </p:nvSpPr>
        <p:spPr>
          <a:xfrm>
            <a:off x="1583140" y="4100309"/>
            <a:ext cx="3775200" cy="1685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None/>
            </a:pPr>
            <a:r>
              <a:rPr lang="en-US" sz="2800">
                <a:solidFill>
                  <a:srgbClr val="006FB6"/>
                </a:solidFill>
              </a:rPr>
              <a:t>Чтение дома увеличивает количество времени, в течение которого ваш ребенок практикуется.</a:t>
            </a:r>
            <a:endParaRPr sz="2800"/>
          </a:p>
          <a:p>
            <a:pPr indent="-254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t/>
            </a:r>
            <a:endParaRPr/>
          </a:p>
        </p:txBody>
      </p:sp>
      <p:sp>
        <p:nvSpPr>
          <p:cNvPr id="1308" name="Google Shape;1308;p9"/>
          <p:cNvSpPr txBox="1"/>
          <p:nvPr>
            <p:ph idx="4" type="body"/>
          </p:nvPr>
        </p:nvSpPr>
        <p:spPr>
          <a:xfrm>
            <a:off x="7101269" y="4100309"/>
            <a:ext cx="3775200" cy="1685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None/>
            </a:pPr>
            <a:r>
              <a:rPr lang="en-US" sz="2800">
                <a:solidFill>
                  <a:srgbClr val="006FB6"/>
                </a:solidFill>
              </a:rPr>
              <a:t>Чтение с ВАМИ означает, что ваш ребёнок получает лучшую практику чтения.</a:t>
            </a:r>
            <a:endParaRPr sz="2800"/>
          </a:p>
          <a:p>
            <a:pPr indent="-254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t/>
            </a:r>
            <a:endParaRPr/>
          </a:p>
        </p:txBody>
      </p:sp>
      <p:pic>
        <p:nvPicPr>
          <p:cNvPr descr="A close up of a logo&#10;&#10;Description automatically generated" id="1309" name="Google Shape;1309;p9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097147" y="1332854"/>
            <a:ext cx="2747064" cy="276745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close up of a logo&#10;&#10;Description automatically generated" id="1310" name="Google Shape;1310;p9"/>
          <p:cNvPicPr preferRelativeResize="0"/>
          <p:nvPr>
            <p:ph idx="3" type="pic"/>
          </p:nvPr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420765" y="1332854"/>
            <a:ext cx="2773819" cy="276745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14" name="Shape 13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5" name="Google Shape;1315;p10"/>
          <p:cNvSpPr txBox="1"/>
          <p:nvPr>
            <p:ph type="ctrTitle"/>
          </p:nvPr>
        </p:nvSpPr>
        <p:spPr>
          <a:xfrm>
            <a:off x="0" y="0"/>
            <a:ext cx="12192000" cy="119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</a:pPr>
            <a:r>
              <a:rPr lang="en-US"/>
              <a:t>Ресурсы для вас</a:t>
            </a:r>
            <a:endParaRPr/>
          </a:p>
        </p:txBody>
      </p:sp>
      <p:sp>
        <p:nvSpPr>
          <p:cNvPr id="1316" name="Google Shape;1316;p10"/>
          <p:cNvSpPr txBox="1"/>
          <p:nvPr>
            <p:ph idx="1" type="body"/>
          </p:nvPr>
        </p:nvSpPr>
        <p:spPr>
          <a:xfrm>
            <a:off x="261552" y="1734343"/>
            <a:ext cx="3775200" cy="3389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None/>
            </a:pPr>
            <a:r>
              <a:rPr b="1" lang="en-US">
                <a:solidFill>
                  <a:srgbClr val="006FB6"/>
                </a:solidFill>
              </a:rPr>
              <a:t>Осязаемо:</a:t>
            </a:r>
            <a:endParaRPr sz="2400"/>
          </a:p>
          <a:p>
            <a:pPr indent="-571500" lvl="0" marL="5715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Char char="•"/>
            </a:pPr>
            <a:r>
              <a:rPr lang="en-US">
                <a:solidFill>
                  <a:srgbClr val="006FB6"/>
                </a:solidFill>
              </a:rPr>
              <a:t>Springboard Connect или план действий студента</a:t>
            </a:r>
            <a:endParaRPr sz="2400"/>
          </a:p>
          <a:p>
            <a:pPr indent="-571500" lvl="0" marL="5715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Char char="•"/>
            </a:pPr>
            <a:r>
              <a:rPr lang="en-US">
                <a:solidFill>
                  <a:srgbClr val="006FB6"/>
                </a:solidFill>
              </a:rPr>
              <a:t>Книги</a:t>
            </a:r>
            <a:endParaRPr sz="2400"/>
          </a:p>
          <a:p>
            <a:pPr indent="-571500" lvl="0" marL="5715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Char char="•"/>
            </a:pPr>
            <a:r>
              <a:rPr lang="en-US">
                <a:solidFill>
                  <a:srgbClr val="006FB6"/>
                </a:solidFill>
              </a:rPr>
              <a:t>Напоминания о том, чему вы здесь учитесь</a:t>
            </a:r>
            <a:endParaRPr sz="2400"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</a:pPr>
            <a:r>
              <a:t/>
            </a:r>
            <a:endParaRPr sz="3000">
              <a:solidFill>
                <a:srgbClr val="006FB6"/>
              </a:solidFill>
            </a:endParaRPr>
          </a:p>
        </p:txBody>
      </p:sp>
      <p:sp>
        <p:nvSpPr>
          <p:cNvPr id="1317" name="Google Shape;1317;p10"/>
          <p:cNvSpPr txBox="1"/>
          <p:nvPr>
            <p:ph idx="3" type="body"/>
          </p:nvPr>
        </p:nvSpPr>
        <p:spPr>
          <a:xfrm>
            <a:off x="8400081" y="1722546"/>
            <a:ext cx="3530400" cy="3389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None/>
            </a:pPr>
            <a:r>
              <a:rPr b="1" lang="en-US">
                <a:solidFill>
                  <a:srgbClr val="006FB6"/>
                </a:solidFill>
              </a:rPr>
              <a:t>Нематериальные:</a:t>
            </a:r>
            <a:endParaRPr sz="2400"/>
          </a:p>
          <a:p>
            <a:pPr indent="-571500" lvl="0" marL="5715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Char char="•"/>
            </a:pPr>
            <a:r>
              <a:rPr lang="en-US">
                <a:solidFill>
                  <a:srgbClr val="006FB6"/>
                </a:solidFill>
              </a:rPr>
              <a:t>Поддержка со стороны этого сообщества</a:t>
            </a:r>
            <a:endParaRPr sz="2400"/>
          </a:p>
          <a:p>
            <a:pPr indent="-571500" lvl="0" marL="5715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Char char="•"/>
            </a:pPr>
            <a:r>
              <a:rPr lang="en-US">
                <a:solidFill>
                  <a:srgbClr val="006FB6"/>
                </a:solidFill>
              </a:rPr>
              <a:t>Рабочие отношения с учителем вашего ребенка </a:t>
            </a:r>
            <a:endParaRPr sz="2400"/>
          </a:p>
          <a:p>
            <a:pPr indent="-571500" lvl="0" marL="5715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Char char="•"/>
            </a:pPr>
            <a:r>
              <a:rPr lang="en-US">
                <a:solidFill>
                  <a:srgbClr val="006FB6"/>
                </a:solidFill>
              </a:rPr>
              <a:t>Поддерживаемая практика</a:t>
            </a:r>
            <a:endParaRPr sz="2400"/>
          </a:p>
          <a:p>
            <a:pPr indent="-508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t/>
            </a:r>
            <a:endParaRPr>
              <a:solidFill>
                <a:srgbClr val="006FB6"/>
              </a:solidFill>
            </a:endParaRPr>
          </a:p>
        </p:txBody>
      </p:sp>
      <p:pic>
        <p:nvPicPr>
          <p:cNvPr descr="A group of people sitting at a table&#10;&#10;Description automatically generated" id="1318" name="Google Shape;1318;p10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036629" y="1722545"/>
            <a:ext cx="4016976" cy="3389313"/>
          </a:xfrm>
          <a:prstGeom prst="rect">
            <a:avLst/>
          </a:prstGeom>
          <a:noFill/>
          <a:ln cap="flat" cmpd="sng" w="19050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22" name="Shape 13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3" name="Google Shape;1323;p13"/>
          <p:cNvSpPr txBox="1"/>
          <p:nvPr>
            <p:ph type="title"/>
          </p:nvPr>
        </p:nvSpPr>
        <p:spPr>
          <a:xfrm>
            <a:off x="-7620" y="0"/>
            <a:ext cx="8638079" cy="125128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 fontScale="90000"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ct val="100000"/>
              <a:buFont typeface="Calibri"/>
              <a:buNone/>
            </a:pPr>
            <a:r>
              <a:rPr lang="en-US">
                <a:solidFill>
                  <a:srgbClr val="006FB6"/>
                </a:solidFill>
              </a:rPr>
              <a:t>Добро пожаловать к домашнему тренеру по чтению</a:t>
            </a:r>
            <a:endParaRPr/>
          </a:p>
        </p:txBody>
      </p:sp>
      <p:sp>
        <p:nvSpPr>
          <p:cNvPr id="1324" name="Google Shape;1324;p13"/>
          <p:cNvSpPr txBox="1"/>
          <p:nvPr>
            <p:ph idx="1" type="body"/>
          </p:nvPr>
        </p:nvSpPr>
        <p:spPr>
          <a:xfrm>
            <a:off x="9222900" y="3495914"/>
            <a:ext cx="2497200" cy="3296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2100"/>
              <a:buNone/>
            </a:pPr>
            <a:r>
              <a:rPr lang="en-US"/>
              <a:t>Простое общение - это проверенный метод увеличения словарного запаса вашего ребенка!</a:t>
            </a:r>
            <a:endParaRPr/>
          </a:p>
          <a:p>
            <a:pPr indent="0" lvl="0" marL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1950"/>
              <a:buNone/>
            </a:pPr>
            <a:r>
              <a:t/>
            </a:r>
            <a:endParaRPr sz="2600">
              <a:solidFill>
                <a:srgbClr val="006FB6"/>
              </a:solidFill>
            </a:endParaRPr>
          </a:p>
        </p:txBody>
      </p:sp>
      <p:pic>
        <p:nvPicPr>
          <p:cNvPr id="1325" name="Google Shape;1325;p13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282749" y="1350292"/>
            <a:ext cx="2377500" cy="1839434"/>
          </a:xfrm>
          <a:prstGeom prst="rect">
            <a:avLst/>
          </a:prstGeom>
          <a:noFill/>
          <a:ln>
            <a:noFill/>
          </a:ln>
        </p:spPr>
      </p:pic>
      <p:sp>
        <p:nvSpPr>
          <p:cNvPr id="1326" name="Google Shape;1326;p13"/>
          <p:cNvSpPr txBox="1"/>
          <p:nvPr>
            <p:ph idx="3" type="title"/>
          </p:nvPr>
        </p:nvSpPr>
        <p:spPr>
          <a:xfrm>
            <a:off x="371850" y="2472625"/>
            <a:ext cx="969000" cy="10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274300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</a:pPr>
            <a:r>
              <a:rPr lang="en-US"/>
              <a:t>2</a:t>
            </a:r>
            <a:endParaRPr/>
          </a:p>
        </p:txBody>
      </p:sp>
      <p:sp>
        <p:nvSpPr>
          <p:cNvPr id="1327" name="Google Shape;1327;p13"/>
          <p:cNvSpPr txBox="1"/>
          <p:nvPr>
            <p:ph idx="4" type="title"/>
          </p:nvPr>
        </p:nvSpPr>
        <p:spPr>
          <a:xfrm>
            <a:off x="371850" y="4910440"/>
            <a:ext cx="969000" cy="10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274300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</a:pPr>
            <a:r>
              <a:rPr lang="en-US"/>
              <a:t>4</a:t>
            </a:r>
            <a:endParaRPr/>
          </a:p>
        </p:txBody>
      </p:sp>
      <p:sp>
        <p:nvSpPr>
          <p:cNvPr id="1328" name="Google Shape;1328;p13"/>
          <p:cNvSpPr txBox="1"/>
          <p:nvPr>
            <p:ph idx="5" type="title"/>
          </p:nvPr>
        </p:nvSpPr>
        <p:spPr>
          <a:xfrm>
            <a:off x="371850" y="3624715"/>
            <a:ext cx="969000" cy="10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274300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</a:pPr>
            <a:r>
              <a:rPr lang="en-US"/>
              <a:t>3</a:t>
            </a:r>
            <a:endParaRPr/>
          </a:p>
        </p:txBody>
      </p:sp>
      <p:sp>
        <p:nvSpPr>
          <p:cNvPr id="1329" name="Google Shape;1329;p13"/>
          <p:cNvSpPr txBox="1"/>
          <p:nvPr>
            <p:ph idx="6" type="body"/>
          </p:nvPr>
        </p:nvSpPr>
        <p:spPr>
          <a:xfrm>
            <a:off x="1340850" y="1350300"/>
            <a:ext cx="4917000" cy="10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</a:pPr>
            <a:r>
              <a:rPr lang="en-US"/>
              <a:t>Задавайте вопросы, чтобы </a:t>
            </a:r>
            <a:r>
              <a:rPr b="1" lang="en-US"/>
              <a:t>заинтересовать </a:t>
            </a:r>
            <a:r>
              <a:rPr lang="en-US"/>
              <a:t>книгой. </a:t>
            </a:r>
            <a:endParaRPr/>
          </a:p>
        </p:txBody>
      </p:sp>
      <p:sp>
        <p:nvSpPr>
          <p:cNvPr id="1330" name="Google Shape;1330;p13"/>
          <p:cNvSpPr txBox="1"/>
          <p:nvPr>
            <p:ph idx="7" type="body"/>
          </p:nvPr>
        </p:nvSpPr>
        <p:spPr>
          <a:xfrm>
            <a:off x="1340850" y="2472625"/>
            <a:ext cx="4917000" cy="10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</a:pPr>
            <a:r>
              <a:rPr lang="en-US"/>
              <a:t>Задавайте вопросы </a:t>
            </a:r>
            <a:r>
              <a:rPr b="1" lang="en-US"/>
              <a:t>о словах </a:t>
            </a:r>
            <a:r>
              <a:rPr lang="en-US"/>
              <a:t>в книге.</a:t>
            </a:r>
            <a:endParaRPr/>
          </a:p>
        </p:txBody>
      </p:sp>
      <p:sp>
        <p:nvSpPr>
          <p:cNvPr id="1331" name="Google Shape;1331;p13"/>
          <p:cNvSpPr txBox="1"/>
          <p:nvPr>
            <p:ph idx="9" type="body"/>
          </p:nvPr>
        </p:nvSpPr>
        <p:spPr>
          <a:xfrm>
            <a:off x="1340851" y="4910450"/>
            <a:ext cx="5500800" cy="10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</a:pPr>
            <a:r>
              <a:rPr lang="en-US"/>
              <a:t>Задавайте вопросы о том, как </a:t>
            </a:r>
            <a:r>
              <a:rPr b="1" lang="en-US"/>
              <a:t>читать книгу как рассказчик</a:t>
            </a:r>
            <a:r>
              <a:rPr lang="en-US"/>
              <a:t>.</a:t>
            </a:r>
            <a:endParaRPr/>
          </a:p>
        </p:txBody>
      </p:sp>
      <p:sp>
        <p:nvSpPr>
          <p:cNvPr id="1332" name="Google Shape;1332;p13"/>
          <p:cNvSpPr txBox="1"/>
          <p:nvPr>
            <p:ph idx="13" type="title"/>
          </p:nvPr>
        </p:nvSpPr>
        <p:spPr>
          <a:xfrm>
            <a:off x="371850" y="1350300"/>
            <a:ext cx="969000" cy="10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274300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</a:pPr>
            <a:r>
              <a:rPr lang="en-US"/>
              <a:t>1</a:t>
            </a:r>
            <a:endParaRPr/>
          </a:p>
        </p:txBody>
      </p:sp>
      <p:sp>
        <p:nvSpPr>
          <p:cNvPr id="1333" name="Google Shape;1333;p13"/>
          <p:cNvSpPr txBox="1"/>
          <p:nvPr>
            <p:ph idx="8" type="body"/>
          </p:nvPr>
        </p:nvSpPr>
        <p:spPr>
          <a:xfrm>
            <a:off x="1340838" y="3624715"/>
            <a:ext cx="4917000" cy="10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</a:pPr>
            <a:r>
              <a:rPr lang="en-US"/>
              <a:t>Задавайте вопросы </a:t>
            </a:r>
            <a:r>
              <a:rPr b="1" lang="en-US"/>
              <a:t>о том, что происходит </a:t>
            </a:r>
            <a:r>
              <a:rPr lang="en-US"/>
              <a:t>в книге. </a:t>
            </a: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37" name="Shape 13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8" name="Google Shape;1338;p14"/>
          <p:cNvSpPr txBox="1"/>
          <p:nvPr>
            <p:ph idx="1" type="body"/>
          </p:nvPr>
        </p:nvSpPr>
        <p:spPr>
          <a:xfrm>
            <a:off x="4588050" y="1489800"/>
            <a:ext cx="7205400" cy="119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 fontScale="92500" lnSpcReduction="20000"/>
          </a:bodyPr>
          <a:lstStyle/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8108"/>
              <a:buFont typeface="Arial"/>
              <a:buNone/>
            </a:pPr>
            <a:r>
              <a:rPr lang="en-US" sz="3000"/>
              <a:t>Чтение в хорошем темпе, чтение слов по фразам и плавно, чтение с эмоциями, чтение так, как будто вы разговариваете.</a:t>
            </a:r>
            <a:endParaRPr/>
          </a:p>
        </p:txBody>
      </p:sp>
      <p:sp>
        <p:nvSpPr>
          <p:cNvPr id="1339" name="Google Shape;1339;p14"/>
          <p:cNvSpPr txBox="1"/>
          <p:nvPr>
            <p:ph idx="2" type="body"/>
          </p:nvPr>
        </p:nvSpPr>
        <p:spPr>
          <a:xfrm>
            <a:off x="4588042" y="2653440"/>
            <a:ext cx="72054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3000"/>
              <a:buNone/>
            </a:pPr>
            <a:r>
              <a:t/>
            </a:r>
            <a:endParaRPr/>
          </a:p>
        </p:txBody>
      </p:sp>
      <p:sp>
        <p:nvSpPr>
          <p:cNvPr id="1340" name="Google Shape;1340;p14"/>
          <p:cNvSpPr txBox="1"/>
          <p:nvPr>
            <p:ph idx="3" type="body"/>
          </p:nvPr>
        </p:nvSpPr>
        <p:spPr>
          <a:xfrm>
            <a:off x="4588042" y="3817079"/>
            <a:ext cx="72054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3000"/>
              <a:buNone/>
            </a:pPr>
            <a:r>
              <a:t/>
            </a:r>
            <a:endParaRPr/>
          </a:p>
        </p:txBody>
      </p:sp>
      <p:sp>
        <p:nvSpPr>
          <p:cNvPr id="1341" name="Google Shape;1341;p14"/>
          <p:cNvSpPr txBox="1"/>
          <p:nvPr>
            <p:ph idx="4" type="body"/>
          </p:nvPr>
        </p:nvSpPr>
        <p:spPr>
          <a:xfrm>
            <a:off x="4588042" y="4992079"/>
            <a:ext cx="72054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3000"/>
              <a:buNone/>
            </a:pPr>
            <a:r>
              <a:t/>
            </a:r>
            <a:endParaRPr/>
          </a:p>
        </p:txBody>
      </p:sp>
      <p:sp>
        <p:nvSpPr>
          <p:cNvPr id="1342" name="Google Shape;1342;p14"/>
          <p:cNvSpPr txBox="1"/>
          <p:nvPr>
            <p:ph idx="5" type="body"/>
          </p:nvPr>
        </p:nvSpPr>
        <p:spPr>
          <a:xfrm>
            <a:off x="691245" y="1502511"/>
            <a:ext cx="3435300" cy="1043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</a:pPr>
            <a:r>
              <a:rPr b="1" lang="en-US" sz="4000"/>
              <a:t>Говорите как рассказчик</a:t>
            </a:r>
            <a:endParaRPr/>
          </a:p>
        </p:txBody>
      </p:sp>
      <p:sp>
        <p:nvSpPr>
          <p:cNvPr id="1343" name="Google Shape;1343;p14"/>
          <p:cNvSpPr txBox="1"/>
          <p:nvPr>
            <p:ph idx="6" type="body"/>
          </p:nvPr>
        </p:nvSpPr>
        <p:spPr>
          <a:xfrm>
            <a:off x="693292" y="2653440"/>
            <a:ext cx="3433200" cy="1043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4000"/>
              <a:buNone/>
            </a:pPr>
            <a:r>
              <a:t/>
            </a:r>
            <a:endParaRPr/>
          </a:p>
        </p:txBody>
      </p:sp>
      <p:sp>
        <p:nvSpPr>
          <p:cNvPr id="1344" name="Google Shape;1344;p14"/>
          <p:cNvSpPr txBox="1"/>
          <p:nvPr>
            <p:ph idx="7" type="body"/>
          </p:nvPr>
        </p:nvSpPr>
        <p:spPr>
          <a:xfrm>
            <a:off x="691246" y="3804369"/>
            <a:ext cx="3433200" cy="1043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4000"/>
              <a:buNone/>
            </a:pPr>
            <a:r>
              <a:t/>
            </a:r>
            <a:endParaRPr/>
          </a:p>
        </p:txBody>
      </p:sp>
      <p:sp>
        <p:nvSpPr>
          <p:cNvPr id="1345" name="Google Shape;1345;p14"/>
          <p:cNvSpPr txBox="1"/>
          <p:nvPr>
            <p:ph idx="8" type="body"/>
          </p:nvPr>
        </p:nvSpPr>
        <p:spPr>
          <a:xfrm>
            <a:off x="691245" y="4959551"/>
            <a:ext cx="3433200" cy="1043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4000"/>
              <a:buNone/>
            </a:pPr>
            <a:r>
              <a:t/>
            </a:r>
            <a:endParaRPr/>
          </a:p>
        </p:txBody>
      </p:sp>
      <p:sp>
        <p:nvSpPr>
          <p:cNvPr id="1346" name="Google Shape;1346;p14"/>
          <p:cNvSpPr txBox="1"/>
          <p:nvPr>
            <p:ph type="ctrTitle"/>
          </p:nvPr>
        </p:nvSpPr>
        <p:spPr>
          <a:xfrm>
            <a:off x="0" y="0"/>
            <a:ext cx="12192000" cy="119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</a:pPr>
            <a:r>
              <a:rPr lang="en-US"/>
              <a:t>Проверка условий грамотности</a:t>
            </a:r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50" name="Shape 13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" name="Google Shape;1351;p15"/>
          <p:cNvSpPr txBox="1"/>
          <p:nvPr>
            <p:ph type="title"/>
          </p:nvPr>
        </p:nvSpPr>
        <p:spPr>
          <a:xfrm>
            <a:off x="-7620" y="0"/>
            <a:ext cx="8638200" cy="1251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 fontScale="90000"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ct val="100000"/>
              <a:buFont typeface="Calibri"/>
              <a:buNone/>
            </a:pPr>
            <a:r>
              <a:rPr lang="en-US">
                <a:solidFill>
                  <a:srgbClr val="006FB6"/>
                </a:solidFill>
              </a:rPr>
              <a:t>Задавайте вопросы, чтобы заинтересовать книгой</a:t>
            </a:r>
            <a:endParaRPr/>
          </a:p>
        </p:txBody>
      </p:sp>
      <p:sp>
        <p:nvSpPr>
          <p:cNvPr id="1352" name="Google Shape;1352;p15"/>
          <p:cNvSpPr txBox="1"/>
          <p:nvPr>
            <p:ph idx="3" type="body"/>
          </p:nvPr>
        </p:nvSpPr>
        <p:spPr>
          <a:xfrm>
            <a:off x="8957096" y="1469511"/>
            <a:ext cx="2924400" cy="2468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2800"/>
              <a:buNone/>
            </a:pPr>
            <a:r>
              <a:rPr lang="en-US" sz="2400"/>
              <a:t>Когда вы думаете о том, что может произойти в книге, вы </a:t>
            </a:r>
            <a:r>
              <a:rPr b="1" lang="en-US" sz="2400"/>
              <a:t>делаете прогноз.</a:t>
            </a:r>
            <a:endParaRPr sz="2400"/>
          </a:p>
        </p:txBody>
      </p:sp>
      <p:sp>
        <p:nvSpPr>
          <p:cNvPr id="1353" name="Google Shape;1353;p15"/>
          <p:cNvSpPr txBox="1"/>
          <p:nvPr>
            <p:ph idx="1" type="body"/>
          </p:nvPr>
        </p:nvSpPr>
        <p:spPr>
          <a:xfrm>
            <a:off x="500204" y="1469511"/>
            <a:ext cx="7520700" cy="4364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rgbClr val="96C93E"/>
              </a:buClr>
              <a:buSzPts val="2000"/>
              <a:buNone/>
            </a:pPr>
            <a:r>
              <a:t/>
            </a:r>
            <a:endParaRPr/>
          </a:p>
          <a:p>
            <a:pPr indent="-457200" lvl="0" marL="457200" rtl="0" algn="l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•"/>
            </a:pPr>
            <a:r>
              <a:rPr lang="en-US" sz="3200"/>
              <a:t>Как вы думаете, о чем будет эта книга? Что в книге заставляет вас так думать?</a:t>
            </a:r>
            <a:endParaRPr/>
          </a:p>
          <a:p>
            <a:pPr indent="-342900" lvl="1" marL="914400" rtl="0" algn="l">
              <a:lnSpc>
                <a:spcPct val="8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1800"/>
              <a:buNone/>
            </a:pPr>
            <a:r>
              <a:t/>
            </a:r>
            <a:endParaRPr sz="1800"/>
          </a:p>
          <a:p>
            <a:pPr indent="-457200" lvl="0" marL="457200" rtl="0" algn="l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•"/>
            </a:pPr>
            <a:r>
              <a:rPr lang="en-US" sz="3200"/>
              <a:t>Как вы думаете, кто будет главным героем этой книги? </a:t>
            </a:r>
            <a:endParaRPr/>
          </a:p>
          <a:p>
            <a:pPr indent="-342900" lvl="1" marL="914400" rtl="0" algn="l">
              <a:lnSpc>
                <a:spcPct val="8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1800"/>
              <a:buNone/>
            </a:pPr>
            <a:r>
              <a:t/>
            </a:r>
            <a:endParaRPr sz="1800"/>
          </a:p>
          <a:p>
            <a:pPr indent="-457200" lvl="0" marL="457200" rtl="0" algn="l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•"/>
            </a:pPr>
            <a:r>
              <a:rPr lang="en-US" sz="3200"/>
              <a:t>Что может произойти в этой книге? Почему вы так думаете?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None/>
            </a:pPr>
            <a:r>
              <a:t/>
            </a:r>
            <a:endParaRPr sz="3600"/>
          </a:p>
        </p:txBody>
      </p:sp>
      <p:sp>
        <p:nvSpPr>
          <p:cNvPr id="1354" name="Google Shape;1354;p15"/>
          <p:cNvSpPr txBox="1"/>
          <p:nvPr/>
        </p:nvSpPr>
        <p:spPr>
          <a:xfrm>
            <a:off x="8957096" y="4287298"/>
            <a:ext cx="2924400" cy="2468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0" i="0" lang="en-US" sz="2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rPr>
              <a:t>Для нехудожественных книг спросите: "Как вы думаете, чему вы научитесь? </a:t>
            </a:r>
            <a:endParaRPr b="0" i="0" sz="12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355" name="Google Shape;1355;p15"/>
          <p:cNvPicPr preferRelativeResize="0"/>
          <p:nvPr/>
        </p:nvPicPr>
        <p:blipFill rotWithShape="1">
          <a:blip r:embed="rId3">
            <a:alphaModFix/>
          </a:blip>
          <a:srcRect b="0" l="0" r="0" t="-1666"/>
          <a:stretch/>
        </p:blipFill>
        <p:spPr>
          <a:xfrm>
            <a:off x="7695800" y="622500"/>
            <a:ext cx="678450" cy="10043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Left Sidebar Slides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Main Slides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4.xml><?xml version="1.0" encoding="utf-8"?>
<a:theme xmlns:a="http://schemas.openxmlformats.org/drawingml/2006/main" xmlns:r="http://schemas.openxmlformats.org/officeDocument/2006/relationships" name="Main Slides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5.xml><?xml version="1.0" encoding="utf-8"?>
<a:theme xmlns:a="http://schemas.openxmlformats.org/drawingml/2006/main" xmlns:r="http://schemas.openxmlformats.org/officeDocument/2006/relationships" name="Right Side Bar Slides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6.xml><?xml version="1.0" encoding="utf-8"?>
<a:theme xmlns:a="http://schemas.openxmlformats.org/drawingml/2006/main" xmlns:r="http://schemas.openxmlformats.org/officeDocument/2006/relationships" name="Title Slides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7.xml><?xml version="1.0" encoding="utf-8"?>
<a:theme xmlns:a="http://schemas.openxmlformats.org/drawingml/2006/main" xmlns:r="http://schemas.openxmlformats.org/officeDocument/2006/relationships" name="1_Custom Design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8.xml><?xml version="1.0" encoding="utf-8"?>
<a:theme xmlns:a="http://schemas.openxmlformats.org/drawingml/2006/main" xmlns:r="http://schemas.openxmlformats.org/officeDocument/2006/relationships" name="Custom Design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9.xml><?xml version="1.0" encoding="utf-8"?>
<a:theme xmlns:a="http://schemas.openxmlformats.org/drawingml/2006/main" xmlns:r="http://schemas.openxmlformats.org/officeDocument/2006/relationships" name="Right Side Bar Slides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ML</dc:creator>
</cp:coreProperties>
</file>