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3" r:id="rId9"/>
    <p:sldMasterId id="2147483698" r:id="rId10"/>
    <p:sldMasterId id="2147483714" r:id="rId11"/>
    <p:sldMasterId id="2147483729" r:id="rId12"/>
    <p:sldMasterId id="2147483737" r:id="rId13"/>
    <p:sldMasterId id="2147483756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y="6858000" cx="12192000"/>
  <p:notesSz cx="9144000" cy="6858000"/>
  <p:embeddedFontLst>
    <p:embeddedFont>
      <p:font typeface="Permanent Marker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iT+qk0vsae40+eopFeVhax56Bc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schemas.openxmlformats.org/officeDocument/2006/relationships/font" Target="fonts/PermanentMarker-regular.fntdata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36" Type="http://customschemas.google.com/relationships/presentationmetadata" Target="metadata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9" name="Google Shape;1629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14:notes"/>
          <p:cNvSpPr/>
          <p:nvPr>
            <p:ph idx="2" type="sldImg"/>
          </p:nvPr>
        </p:nvSpPr>
        <p:spPr>
          <a:xfrm>
            <a:off x="3533775" y="22542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7" name="Google Shape;1727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15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6" name="Google Shape;1736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16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5" name="Google Shape;1745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g1dc9734d7aa_0_152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4" name="Google Shape;1754;g1dc9734d7aa_0_15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5" name="Google Shape;1765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3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5" name="Google Shape;1775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4" name="Google Shape;1784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g2cb4e9e26bd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0" name="Google Shape;1800;g2cb4e9e26bd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6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8" name="Google Shape;1808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5" name="Google Shape;1835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6" name="Google Shape;1636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1" name="Google Shape;1641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6" name="Google Shape;1656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2c81bedccdb_0_333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3" name="Google Shape;1673;g2c81bedccdb_0_33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g2c81bedccdb_0_34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82" name="Google Shape;1682;g2c81bedccdb_0_34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0" name="Google Shape;1690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5" name="Google Shape;1705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8" name="Google Shape;1718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9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96.jp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9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9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9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9.png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1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Relationship Id="rId3" Type="http://schemas.openxmlformats.org/officeDocument/2006/relationships/image" Target="../media/image1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4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3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43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43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4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10.jp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3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4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9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9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9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9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9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7.jpg"/><Relationship Id="rId3" Type="http://schemas.openxmlformats.org/officeDocument/2006/relationships/image" Target="../media/image13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3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43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43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4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4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4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jpg"/><Relationship Id="rId3" Type="http://schemas.openxmlformats.org/officeDocument/2006/relationships/image" Target="../media/image13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9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9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9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9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9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9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10.jp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35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7.jpg"/><Relationship Id="rId3" Type="http://schemas.openxmlformats.org/officeDocument/2006/relationships/image" Target="../media/image13.png"/><Relationship Id="rId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8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2.jp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3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17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43.jp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43.jp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4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29.png"/><Relationship Id="rId4" Type="http://schemas.openxmlformats.org/officeDocument/2006/relationships/image" Target="../media/image19.png"/><Relationship Id="rId5" Type="http://schemas.openxmlformats.org/officeDocument/2006/relationships/image" Target="../media/image4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4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4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8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58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58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58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5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58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8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2cb4e9e26bd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4" name="Google Shape;1544;g2cb4e9e26bd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5" name="Google Shape;1545;g2cb4e9e26bd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46" name="Google Shape;1546;g2cb4e9e26bd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7" name="Google Shape;1547;g2cb4e9e26bd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8" name="Google Shape;1548;g2cb4e9e26bd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9" name="Google Shape;1549;g2cb4e9e26bd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50" name="Google Shape;1550;g2cb4e9e26bd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1" name="Google Shape;1551;g2cb4e9e26bd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2" name="Google Shape;1552;g2cb4e9e26bd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553" name="Google Shape;1553;g2cb4e9e26bd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54" name="Google Shape;1554;g2cb4e9e26bd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g2cb4e9e26bd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6" name="Google Shape;1556;g2cb4e9e26bd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7" name="Google Shape;1557;g2cb4e9e26bd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8" name="Google Shape;1558;g2cb4e9e26bd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2cb4e9e26bd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1" name="Google Shape;1561;g2cb4e9e26bd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2" name="Google Shape;1562;g2cb4e9e26bd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3" name="Google Shape;1563;g2cb4e9e26bd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64" name="Google Shape;1564;g2cb4e9e26bd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5" name="Google Shape;1565;g2cb4e9e26bd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6" name="Google Shape;1566;g2cb4e9e26bd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7" name="Google Shape;1567;g2cb4e9e26bd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68" name="Google Shape;1568;g2cb4e9e26bd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g2cb4e9e26bd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0" name="Google Shape;1570;g2cb4e9e26bd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71" name="Google Shape;1571;g2cb4e9e26bd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2" name="Google Shape;1572;g2cb4e9e26bd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3" name="Google Shape;1573;g2cb4e9e26bd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4" name="Google Shape;1574;g2cb4e9e26bd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2cb4e9e26bd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7" name="Google Shape;1577;g2cb4e9e26bd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8" name="Google Shape;1578;g2cb4e9e26bd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9" name="Google Shape;1579;g2cb4e9e26bd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0" name="Google Shape;1580;g2cb4e9e26bd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81" name="Google Shape;1581;g2cb4e9e26bd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2" name="Google Shape;1582;g2cb4e9e26bd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3" name="Google Shape;1583;g2cb4e9e26bd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84" name="Google Shape;1584;g2cb4e9e26bd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85" name="Google Shape;1585;g2cb4e9e26bd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Google Shape;1586;g2cb4e9e26bd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g2cb4e9e26bd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cb4e9e26bd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90" name="Google Shape;1590;g2cb4e9e26bd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1" name="Google Shape;1591;g2cb4e9e26bd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2" name="Google Shape;1592;g2cb4e9e26bd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3" name="Google Shape;1593;g2cb4e9e26bd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4" name="Google Shape;1594;g2cb4e9e26bd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5" name="Google Shape;1595;g2cb4e9e26bd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96" name="Google Shape;1596;g2cb4e9e26bd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2cb4e9e26bd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99" name="Google Shape;1599;g2cb4e9e26bd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0" name="Google Shape;1600;g2cb4e9e26bd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1" name="Google Shape;1601;g2cb4e9e26bd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2" name="Google Shape;1602;g2cb4e9e26bd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03" name="Google Shape;1603;g2cb4e9e26bd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4" name="Google Shape;1604;g2cb4e9e26bd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g2cb4e9e26bd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2cb4e9e26bd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08" name="Google Shape;1608;g2cb4e9e26bd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9" name="Google Shape;1609;g2cb4e9e26bd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10" name="Google Shape;1610;g2cb4e9e26bd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1" name="Google Shape;1611;g2cb4e9e26bd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2" name="Google Shape;1612;g2cb4e9e26bd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13" name="Google Shape;1613;g2cb4e9e26bd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4" name="Google Shape;1614;g2cb4e9e26bd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g2cb4e9e26bd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17" name="Google Shape;1617;g2cb4e9e26bd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8" name="Google Shape;1618;g2cb4e9e26bd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19" name="Google Shape;1619;g2cb4e9e26bd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20" name="Google Shape;1620;g2cb4e9e26bd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1" name="Google Shape;1621;g2cb4e9e26bd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2" name="Google Shape;1622;g2cb4e9e26bd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3" name="Google Shape;1623;g2cb4e9e26bd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4" name="Google Shape;1624;g2cb4e9e26bd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5" name="Google Shape;1625;g2cb4e9e26bd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626" name="Google Shape;1626;g2cb4e9e26bd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59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59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5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59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9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0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0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0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1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1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8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8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8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8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8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8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8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8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8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8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8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8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8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8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8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8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8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8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8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8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8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8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8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8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8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8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8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8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8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8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8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8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8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8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9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9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9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90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9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9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9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9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9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9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9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9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9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9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9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9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9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9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9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9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9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9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9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9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9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9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9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9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9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9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9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9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9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9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9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9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9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9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9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9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9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9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9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9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9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9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9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9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9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9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9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9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9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9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9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9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9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9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9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9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9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9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95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9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9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95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9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9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97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97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98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98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9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98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98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98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98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99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0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0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1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01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5"/>
          <p:cNvSpPr txBox="1"/>
          <p:nvPr>
            <p:ph idx="2" type="body"/>
          </p:nvPr>
        </p:nvSpPr>
        <p:spPr>
          <a:xfrm>
            <a:off x="9163051" y="490888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337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Char char="❑"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45"/>
          <p:cNvSpPr txBox="1"/>
          <p:nvPr>
            <p:ph idx="3" type="body"/>
          </p:nvPr>
        </p:nvSpPr>
        <p:spPr>
          <a:xfrm>
            <a:off x="9163050" y="1587500"/>
            <a:ext cx="25287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7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7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7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6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76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76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3" name="Google Shape;533;p7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4" name="Google Shape;534;p7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5" name="Google Shape;535;p7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6" name="Google Shape;536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7" name="Google Shape;53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7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41" name="Google Shape;541;p77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77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77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78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78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78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78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4" name="Google Shape;554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8" name="Google Shape;55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0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80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p80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80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0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8" name="Google Shape;568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1" name="Google Shape;571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2" name="Google Shape;57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8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p8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8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8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8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p8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82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6" name="Google Shape;58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7" name="Google Shape;58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9" name="Google Shape;58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0" name="Google Shape;59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82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82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82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82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82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82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82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82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07" name="Google Shape;60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Google Shape;608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9" name="Google Shape;609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0" name="Google Shape;610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1" name="Google Shape;611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3" name="Google Shape;61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5" name="Google Shape;615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7" name="Google Shape;617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6" name="Google Shape;62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27" name="Google Shape;62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8" name="Google Shape;628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9" name="Google Shape;629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" name="Google Shape;630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3" name="Google Shape;633;p46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4" name="Google Shape;63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46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37" name="Google Shape;637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46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46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46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46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4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4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4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7" name="Google Shape;64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8" name="Google Shape;648;p4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4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0" name="Google Shape;650;p4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1" name="Google Shape;651;p4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2" name="Google Shape;652;p4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3" name="Google Shape;65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47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56" name="Google Shape;656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47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47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4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0" name="Google Shape;660;p4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4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4" name="Google Shape;664;p5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5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66" name="Google Shape;666;p5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67" name="Google Shape;667;p5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8" name="Google Shape;668;p5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6" name="Google Shape;676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9" name="Google Shape;67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1" name="Google Shape;681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3" name="Google Shape;68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5" name="Google Shape;685;p4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p4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4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4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4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4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4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4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94" name="Google Shape;694;p4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4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6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6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6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1" name="Google Shape;70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2" name="Google Shape;702;p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3" name="Google Shape;703;p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4" name="Google Shape;704;p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5" name="Google Shape;705;p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7" name="Google Shape;70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9" name="Google Shape;709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6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6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2" name="Google Shape;712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5" name="Google Shape;715;p6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6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7" name="Google Shape;71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8" name="Google Shape;718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2" name="Google Shape;722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3" name="Google Shape;72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5" name="Google Shape;725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4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64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64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64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64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p64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p64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64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6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36" name="Google Shape;736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7" name="Google Shape;737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9" name="Google Shape;739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4" name="Google Shape;744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5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7" name="Google Shape;747;p6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65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p65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1" name="Google Shape;75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2" name="Google Shape;752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7" name="Google Shape;75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9" name="Google Shape;759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6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8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8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8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8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8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8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8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8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8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p6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6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8" name="Google Shape;768;p6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9" name="Google Shape;76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0" name="Google Shape;77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5" name="Google Shape;77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7" name="Google Shape;77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6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6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6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6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67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67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67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67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6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1" name="Google Shape;79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2" name="Google Shape;792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5" name="Google Shape;795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9" name="Google Shape;79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2" name="Google Shape;802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3" name="Google Shape;803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4" name="Google Shape;804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5" name="Google Shape;80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9" name="Google Shape;809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1" name="Google Shape;811;p68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6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68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6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6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68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6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68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19" name="Google Shape;819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Google Shape;82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2" name="Google Shape;82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5" name="Google Shape;82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7" name="Google Shape;827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9" name="Google Shape;82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1" name="Google Shape;831;p6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2" name="Google Shape;832;p6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6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6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6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6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6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6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69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40" name="Google Shape;840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41" name="Google Shape;841;p69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69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69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Google Shape;845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6" name="Google Shape;846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7" name="Google Shape;847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9" name="Google Shape;849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1" name="Google Shape;85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3" name="Google Shape;853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5" name="Google Shape;855;p70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6" name="Google Shape;856;p70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9" name="Google Shape;859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6" name="Google Shape;866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8" name="Google Shape;868;p71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1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" name="Google Shape;871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2" name="Google Shape;872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5" name="Google Shape;87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7" name="Google Shape;877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9" name="Google Shape;879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1" name="Google Shape;881;p72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72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72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72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72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72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72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Google Shape;889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0" name="Google Shape;890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1" name="Google Shape;891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3" name="Google Shape;89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4" name="Google Shape;89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6" name="Google Shape;896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7" name="Google Shape;897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9" name="Google Shape;899;p73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" name="Google Shape;90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2" name="Google Shape;90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3" name="Google Shape;903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5" name="Google Shape;90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6" name="Google Shape;906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8" name="Google Shape;908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9" name="Google Shape;90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1" name="Google Shape;911;p7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7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75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5" name="Google Shape;915;p75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8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8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8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8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8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8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8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8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4" name="Google Shape;924;p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7" name="Google Shape;92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8" name="Google Shape;92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5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932" name="Google Shape;932;p5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3" name="Google Shape;933;p5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5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5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5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5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5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5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1" name="Google Shape;941;p55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942" name="Google Shape;942;p55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43" name="Google Shape;943;p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6" name="Google Shape;946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7" name="Google Shape;94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55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56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53" name="Google Shape;953;p56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56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955" name="Google Shape;955;p56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56" name="Google Shape;956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7" name="Google Shape;957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9" name="Google Shape;95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0" name="Google Shape;96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3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66" name="Google Shape;966;p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7" name="Google Shape;967;p13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8" name="Google Shape;968;p13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13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0" name="Google Shape;970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2" name="Google Shape;972;p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38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13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138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138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138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3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0" name="Google Shape;980;p13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13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13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3" name="Google Shape;983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4" name="Google Shape;984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139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988" name="Google Shape;988;p139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139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0" name="Google Shape;990;p139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1" name="Google Shape;991;p139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2" name="Google Shape;992;p139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p139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p139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5" name="Google Shape;995;p139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p139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9" name="Google Shape;999;p14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14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p14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2" name="Google Shape;1002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3" name="Google Shape;1003;p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140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140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08" name="Google Shape;1008;p140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1" name="Google Shape;1011;p1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1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p1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4" name="Google Shape;1014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5" name="Google Shape;1015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14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19" name="Google Shape;1019;p14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14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14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4" name="Google Shape;1024;p14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14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14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14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4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4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2" name="Google Shape;1032;p1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1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1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5" name="Google Shape;1035;p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6" name="Google Shape;1036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14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40" name="Google Shape;1040;p14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14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14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14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8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8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85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8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8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4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6" name="Google Shape;1046;p1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1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1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0" name="Google Shape;1050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14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54" name="Google Shape;1054;p14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14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14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14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14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14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14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3" name="Google Shape;1063;p14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4" name="Google Shape;1064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7" name="Google Shape;1067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8" name="Google Shape;1068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14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14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14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14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14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p14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7" name="Google Shape;1077;p14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14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0" name="Google Shape;1080;p147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p147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2" name="Google Shape;1082;p14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3" name="Google Shape;1083;p14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4" name="Google Shape;1084;p14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p14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6" name="Google Shape;1086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7" name="Google Shape;1087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147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1" name="Google Shape;1091;p147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2" name="Google Shape;1092;p14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3" name="Google Shape;1093;p147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47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147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147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47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8" name="Google Shape;1098;p147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9" name="Google Shape;1099;p147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0" name="Google Shape;1100;p147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3" name="Google Shape;1103;p14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14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14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6" name="Google Shape;1106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7" name="Google Shape;1107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14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1" name="Google Shape;1111;p148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2" name="Google Shape;1112;p148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1dc9734d7aa_0_1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19" name="Google Shape;1119;g1dc9734d7aa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0" name="Google Shape;1120;g1dc9734d7aa_0_166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1" name="Google Shape;1121;g1dc9734d7aa_0_166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2" name="Google Shape;1122;g1dc9734d7aa_0_166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g1dc9734d7aa_0_166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g1dc9734d7aa_0_166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5" name="Google Shape;1125;g1dc9734d7aa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g1dc9734d7aa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7" name="Google Shape;1127;g1dc9734d7aa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g1dc9734d7aa_0_166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g1dc9734d7aa_0_166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dc9734d7aa_0_166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dc9734d7aa_0_166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1dc9734d7aa_0_16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g1dc9734d7aa_0_16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g1dc9734d7aa_0_166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g1dc9734d7aa_0_16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dc9734d7aa_0_185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8" name="Google Shape;1138;g1dc9734d7aa_0_185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9" name="Google Shape;1139;g1dc9734d7aa_0_18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g1dc9734d7aa_0_18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1" name="Google Shape;1141;g1dc9734d7aa_0_18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42" name="Google Shape;1142;g1dc9734d7aa_0_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3" name="Google Shape;1143;g1dc9734d7aa_0_185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g1dc9734d7aa_0_185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g1dc9734d7aa_0_185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g1dc9734d7aa_0_185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7" name="Google Shape;1147;g1dc9734d7aa_0_185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8" name="Google Shape;1148;g1dc9734d7aa_0_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g1dc9734d7aa_0_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0" name="Google Shape;1150;g1dc9734d7aa_0_1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g1dc9734d7aa_0_1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g1dc9734d7aa_0_1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g1dc9734d7aa_0_1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dc9734d7aa_0_203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6" name="Google Shape;1156;g1dc9734d7aa_0_203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7" name="Google Shape;1157;g1dc9734d7aa_0_2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8" name="Google Shape;1158;g1dc9734d7aa_0_203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59" name="Google Shape;1159;g1dc9734d7aa_0_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0" name="Google Shape;1160;g1dc9734d7aa_0_203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g1dc9734d7aa_0_203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2" name="Google Shape;1162;g1dc9734d7aa_0_203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3" name="Google Shape;1163;g1dc9734d7aa_0_203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g1dc9734d7aa_0_203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5" name="Google Shape;1165;g1dc9734d7aa_0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g1dc9734d7aa_0_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7" name="Google Shape;1167;g1dc9734d7aa_0_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g1dc9734d7aa_0_2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g1dc9734d7aa_0_2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g1dc9734d7aa_0_2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71" name="Google Shape;1171;g1dc9734d7aa_0_20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1dc9734d7aa_0_221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g1dc9734d7aa_0_221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g1dc9734d7aa_0_221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g1dc9734d7aa_0_221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g1dc9734d7aa_0_2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g1dc9734d7aa_0_2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g1dc9734d7aa_0_221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g1dc9734d7aa_0_2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g1dc9734d7aa_0_22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2" name="Google Shape;1182;g1dc9734d7aa_0_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3" name="Google Shape;1183;g1dc9734d7aa_0_221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4" name="Google Shape;1184;g1dc9734d7aa_0_221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g1dc9734d7aa_0_221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g1dc9734d7aa_0_221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g1dc9734d7aa_0_221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8" name="Google Shape;1188;g1dc9734d7aa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g1dc9734d7aa_0_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0" name="Google Shape;1190;g1dc9734d7aa_0_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1dc9734d7aa_0_2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3" name="Google Shape;1193;g1dc9734d7aa_0_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194" name="Google Shape;1194;g1dc9734d7aa_0_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5" name="Google Shape;1195;g1dc9734d7aa_0_240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g1dc9734d7aa_0_240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7" name="Google Shape;1197;g1dc9734d7aa_0_240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g1dc9734d7aa_0_240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g1dc9734d7aa_0_240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0" name="Google Shape;1200;g1dc9734d7aa_0_240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1" name="Google Shape;1201;g1dc9734d7aa_0_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g1dc9734d7aa_0_2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Google Shape;1203;g1dc9734d7aa_0_240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04" name="Google Shape;1204;g1dc9734d7aa_0_2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g1dc9734d7aa_0_240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g1dc9734d7aa_0_240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g1dc9734d7aa_0_240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g1dc9734d7aa_0_240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g1dc9734d7aa_0_240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g1dc9734d7aa_0_240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Google Shape;1212;g1dc9734d7aa_0_2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g1dc9734d7aa_0_26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4" name="Google Shape;1214;g1dc9734d7aa_0_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5" name="Google Shape;1215;g1dc9734d7aa_0_260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6" name="Google Shape;1216;g1dc9734d7aa_0_260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7" name="Google Shape;1217;g1dc9734d7aa_0_260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8" name="Google Shape;1218;g1dc9734d7aa_0_260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g1dc9734d7aa_0_260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0" name="Google Shape;1220;g1dc9734d7aa_0_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g1dc9734d7aa_0_2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g1dc9734d7aa_0_260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23" name="Google Shape;1223;g1dc9734d7aa_0_2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g1dc9734d7aa_0_26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g1dc9734d7aa_0_260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g1dc9734d7aa_0_260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7" name="Google Shape;1227;g1dc9734d7aa_0_260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8" name="Google Shape;1228;g1dc9734d7aa_0_260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8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8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8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8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8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8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8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8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8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8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8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8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1dc9734d7aa_0_27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1" name="Google Shape;1231;g1dc9734d7aa_0_27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g1dc9734d7aa_0_278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33" name="Google Shape;1233;g1dc9734d7aa_0_278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234" name="Google Shape;1234;g1dc9734d7aa_0_27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5" name="Google Shape;1235;g1dc9734d7aa_0_27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reading at home helps">
  <p:cSld name="1-reading at home helps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2c81bedccdb_0_353"/>
          <p:cNvSpPr/>
          <p:nvPr>
            <p:ph idx="2" type="pic"/>
          </p:nvPr>
        </p:nvSpPr>
        <p:spPr>
          <a:xfrm>
            <a:off x="2097147" y="1332854"/>
            <a:ext cx="27471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3" name="Google Shape;1243;g2c81bedccdb_0_3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44" name="Google Shape;1244;g2c81bedccdb_0_3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5" name="Google Shape;1245;g2c81bedccdb_0_353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6" name="Google Shape;1246;g2c81bedccdb_0_3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7" name="Google Shape;1247;g2c81bedccdb_0_3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8" name="Google Shape;1248;g2c81bedccdb_0_3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g2c81bedccdb_0_3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0" name="Google Shape;1250;g2c81bedccdb_0_3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g2c81bedccdb_0_3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2" name="Google Shape;1252;g2c81bedccdb_0_3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53" name="Google Shape;1253;g2c81bedccdb_0_353"/>
          <p:cNvSpPr txBox="1"/>
          <p:nvPr>
            <p:ph idx="1" type="body"/>
          </p:nvPr>
        </p:nvSpPr>
        <p:spPr>
          <a:xfrm>
            <a:off x="1443245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g2c81bedccdb_0_353"/>
          <p:cNvSpPr/>
          <p:nvPr>
            <p:ph idx="3" type="pic"/>
          </p:nvPr>
        </p:nvSpPr>
        <p:spPr>
          <a:xfrm>
            <a:off x="7420765" y="1332854"/>
            <a:ext cx="27738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5" name="Google Shape;1255;g2c81bedccdb_0_353"/>
          <p:cNvSpPr txBox="1"/>
          <p:nvPr>
            <p:ph idx="4" type="body"/>
          </p:nvPr>
        </p:nvSpPr>
        <p:spPr>
          <a:xfrm>
            <a:off x="6973678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2c81bedccdb_0_368"/>
          <p:cNvSpPr/>
          <p:nvPr>
            <p:ph idx="2" type="pic"/>
          </p:nvPr>
        </p:nvSpPr>
        <p:spPr>
          <a:xfrm>
            <a:off x="4453171" y="1912932"/>
            <a:ext cx="3530400" cy="29787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8" name="Google Shape;1258;g2c81bedccdb_0_36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59" name="Google Shape;1259;g2c81bedccdb_0_3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0" name="Google Shape;1260;g2c81bedccdb_0_368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1" name="Google Shape;1261;g2c81bedccdb_0_36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g2c81bedccdb_0_36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3" name="Google Shape;1263;g2c81bedccdb_0_36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4" name="Google Shape;1264;g2c81bedccdb_0_36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5" name="Google Shape;1265;g2c81bedccdb_0_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g2c81bedccdb_0_3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7" name="Google Shape;1267;g2c81bedccdb_0_3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g2c81bedccdb_0_368"/>
          <p:cNvSpPr txBox="1"/>
          <p:nvPr>
            <p:ph idx="1" type="body"/>
          </p:nvPr>
        </p:nvSpPr>
        <p:spPr>
          <a:xfrm>
            <a:off x="261552" y="1743700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g2c81bedccdb_0_368"/>
          <p:cNvSpPr txBox="1"/>
          <p:nvPr>
            <p:ph idx="3" type="body"/>
          </p:nvPr>
        </p:nvSpPr>
        <p:spPr>
          <a:xfrm>
            <a:off x="8400081" y="1722546"/>
            <a:ext cx="35304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2c81bedccdb_0_382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2" name="Google Shape;1272;g2c81bedccdb_0_38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3" name="Google Shape;1273;g2c81bedccdb_0_382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4" name="Google Shape;1274;g2c81bedccdb_0_382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5" name="Google Shape;1275;g2c81bedccdb_0_3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6" name="Google Shape;1276;g2c81bedccdb_0_382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77" name="Google Shape;1277;g2c81bedccdb_0_3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8" name="Google Shape;1278;g2c81bedccdb_0_3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9" name="Google Shape;1279;g2c81bedccdb_0_3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0" name="Google Shape;1280;g2c81bedccdb_0_3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1" name="Google Shape;1281;g2c81bedccdb_0_3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2" name="Google Shape;1282;g2c81bedccdb_0_3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3" name="Google Shape;1283;g2c81bedccdb_0_3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g2c81bedccdb_0_3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5" name="Google Shape;1285;g2c81bedccdb_0_3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6" name="Google Shape;1286;g2c81bedccdb_0_382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g2c81bedccdb_0_382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g2c81bedccdb_0_382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g2c81bedccdb_0_382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2c81bedccdb_0_40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g2c81bedccdb_0_40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3" name="Google Shape;1293;g2c81bedccdb_0_40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4" name="Google Shape;1294;g2c81bedccdb_0_40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95" name="Google Shape;1295;g2c81bedccdb_0_4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6" name="Google Shape;1296;g2c81bedccdb_0_4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7" name="Google Shape;1297;g2c81bedccdb_0_4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8" name="Google Shape;1298;g2c81bedccdb_0_4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9" name="Google Shape;1299;g2c81bedccdb_0_4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0" name="Google Shape;1300;g2c81bedccdb_0_4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1" name="Google Shape;1301;g2c81bedccdb_0_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g2c81bedccdb_0_4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3" name="Google Shape;1303;g2c81bedccdb_0_4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g2c81bedccdb_0_40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5" name="Google Shape;1305;g2c81bedccdb_0_40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06" name="Google Shape;1306;g2c81bedccdb_0_4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2c81bedccdb_0_4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9" name="Google Shape;1309;g2c81bedccdb_0_4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0" name="Google Shape;1310;g2c81bedccdb_0_419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g2c81bedccdb_0_4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2" name="Google Shape;1312;g2c81bedccdb_0_4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3" name="Google Shape;1313;g2c81bedccdb_0_4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4" name="Google Shape;1314;g2c81bedccdb_0_4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5" name="Google Shape;1315;g2c81bedccdb_0_4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g2c81bedccdb_0_4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7" name="Google Shape;1317;g2c81bedccdb_0_4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8" name="Google Shape;1318;g2c81bedccdb_0_419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g2c81bedccdb_0_419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320" name="Google Shape;1320;g2c81bedccdb_0_4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2c81bedccdb_0_4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3" name="Google Shape;1323;g2c81bedccdb_0_43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4" name="Google Shape;1324;g2c81bedccdb_0_43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5" name="Google Shape;1325;g2c81bedccdb_0_4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6" name="Google Shape;1326;g2c81bedccdb_0_4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g2c81bedccdb_0_4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8" name="Google Shape;1328;g2c81bedccdb_0_4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9" name="Google Shape;1329;g2c81bedccdb_0_4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0" name="Google Shape;1330;g2c81bedccdb_0_4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1" name="Google Shape;1331;g2c81bedccdb_0_4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g2c81bedccdb_0_4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3" name="Google Shape;1333;g2c81bedccdb_0_4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c81bedccdb_0_44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g2c81bedccdb_0_44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g2c81bedccdb_0_44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g2c81bedccdb_0_44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g2c81bedccdb_0_446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0" name="Google Shape;1340;g2c81bedccdb_0_446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1" name="Google Shape;1341;g2c81bedccdb_0_446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2" name="Google Shape;1342;g2c81bedccdb_0_446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g2c81bedccdb_0_44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4" name="Google Shape;1344;g2c81bedccdb_0_4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5" name="Google Shape;1345;g2c81bedccdb_0_44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6" name="Google Shape;1346;g2c81bedccdb_0_44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7" name="Google Shape;1347;g2c81bedccdb_0_44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8" name="Google Shape;1348;g2c81bedccdb_0_44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2c81bedccdb_0_44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0" name="Google Shape;1350;g2c81bedccdb_0_4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g2c81bedccdb_0_4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2" name="Google Shape;1352;g2c81bedccdb_0_4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2c81bedccdb_0_465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5" name="Google Shape;1355;g2c81bedccdb_0_46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6" name="Google Shape;1356;g2c81bedccdb_0_46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7" name="Google Shape;1357;g2c81bedccdb_0_46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8" name="Google Shape;1358;g2c81bedccdb_0_46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59" name="Google Shape;1359;g2c81bedccdb_0_4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0" name="Google Shape;1360;g2c81bedccdb_0_46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1" name="Google Shape;1361;g2c81bedccdb_0_46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2" name="Google Shape;1362;g2c81bedccdb_0_46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g2c81bedccdb_0_46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4" name="Google Shape;1364;g2c81bedccdb_0_46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5" name="Google Shape;1365;g2c81bedccdb_0_4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g2c81bedccdb_0_4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7" name="Google Shape;1367;g2c81bedccdb_0_4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g2c81bedccdb_0_4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g2c81bedccdb_0_4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g2c81bedccdb_0_46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2c81bedccdb_0_483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3" name="Google Shape;1373;g2c81bedccdb_0_48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4" name="Google Shape;1374;g2c81bedccdb_0_483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5" name="Google Shape;1375;g2c81bedccdb_0_4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6" name="Google Shape;1376;g2c81bedccdb_0_483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7" name="Google Shape;1377;g2c81bedccdb_0_4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8" name="Google Shape;1378;g2c81bedccdb_0_4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9" name="Google Shape;1379;g2c81bedccdb_0_4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0" name="Google Shape;1380;g2c81bedccdb_0_4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1" name="Google Shape;1381;g2c81bedccdb_0_4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2" name="Google Shape;1382;g2c81bedccdb_0_4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3" name="Google Shape;1383;g2c81bedccdb_0_4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Google Shape;1384;g2c81bedccdb_0_4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5" name="Google Shape;1385;g2c81bedccdb_0_4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g2c81bedccdb_0_4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g2c81bedccdb_0_48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8" name="Google Shape;1388;g2c81bedccdb_0_48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2c81bedccdb_0_50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1" name="Google Shape;1391;g2c81bedccdb_0_50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2" name="Google Shape;1392;g2c81bedccdb_0_50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3" name="Google Shape;1393;g2c81bedccdb_0_50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g2c81bedccdb_0_50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g2c81bedccdb_0_50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2c81bedccdb_0_50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g2c81bedccdb_0_50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8" name="Google Shape;1398;g2c81bedccdb_0_50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99" name="Google Shape;1399;g2c81bedccdb_0_5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0" name="Google Shape;1400;g2c81bedccdb_0_50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1" name="Google Shape;1401;g2c81bedccdb_0_50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2" name="Google Shape;1402;g2c81bedccdb_0_50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3" name="Google Shape;1403;g2c81bedccdb_0_50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4" name="Google Shape;1404;g2c81bedccdb_0_50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5" name="Google Shape;1405;g2c81bedccdb_0_5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g2c81bedccdb_0_5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7" name="Google Shape;1407;g2c81bedccdb_0_5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9" name="Google Shape;1409;g2c81bedccdb_0_5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0" name="Google Shape;1410;g2c81bedccdb_0_5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1" name="Google Shape;1411;g2c81bedccdb_0_5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2" name="Google Shape;1412;g2c81bedccdb_0_5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3" name="Google Shape;1413;g2c81bedccdb_0_5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g2c81bedccdb_0_5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5" name="Google Shape;1415;g2c81bedccdb_0_5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2c81bedccdb_0_5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7" name="Google Shape;1417;g2c81bedccdb_0_5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g2c81bedccdb_0_5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9" name="Google Shape;1419;g2c81bedccdb_0_520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0" name="Google Shape;1420;g2c81bedccdb_0_520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1" name="Google Shape;1421;g2c81bedccdb_0_520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2" name="Google Shape;1422;g2c81bedccdb_0_520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3" name="Google Shape;1423;g2c81bedccdb_0_520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4" name="Google Shape;1424;g2c81bedccdb_0_520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5" name="Google Shape;1425;g2c81bedccdb_0_520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6" name="Google Shape;1426;g2c81bedccdb_0_520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427" name="Google Shape;1427;g2c81bedccdb_0_5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9" name="Google Shape;1429;g2c81bedccdb_0_5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0" name="Google Shape;1430;g2c81bedccdb_0_54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1" name="Google Shape;1431;g2c81bedccdb_0_54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2" name="Google Shape;1432;g2c81bedccdb_0_54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3" name="Google Shape;1433;g2c81bedccdb_0_5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" name="Google Shape;1434;g2c81bedccdb_0_5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5" name="Google Shape;1435;g2c81bedccdb_0_54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6" name="Google Shape;1436;g2c81bedccdb_0_54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7" name="Google Shape;1437;g2c81bedccdb_0_5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g2c81bedccdb_0_5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9" name="Google Shape;1439;g2c81bedccdb_0_540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0" name="Google Shape;1440;g2c81bedccdb_0_540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1" name="Google Shape;1441;g2c81bedccdb_0_540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2" name="Google Shape;1442;g2c81bedccdb_0_540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3" name="Google Shape;1443;g2c81bedccdb_0_540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4" name="Google Shape;1444;g2c81bedccdb_0_540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5" name="Google Shape;1445;g2c81bedccdb_0_540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6" name="Google Shape;1446;g2c81bedccdb_0_540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7" name="Google Shape;1447;g2c81bedccdb_0_540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448" name="Google Shape;1448;g2c81bedccdb_0_5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49" name="Google Shape;1449;g2c81bedccdb_0_540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g2c81bedccdb_0_540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g2c81bedccdb_0_540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3" name="Google Shape;1453;g2c81bedccdb_0_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4" name="Google Shape;1454;g2c81bedccdb_0_56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5" name="Google Shape;1455;g2c81bedccdb_0_56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6" name="Google Shape;1456;g2c81bedccdb_0_56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7" name="Google Shape;1457;g2c81bedccdb_0_56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8" name="Google Shape;1458;g2c81bedccdb_0_56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9" name="Google Shape;1459;g2c81bedccdb_0_5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g2c81bedccdb_0_5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1" name="Google Shape;1461;g2c81bedccdb_0_5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462" name="Google Shape;1462;g2c81bedccdb_0_56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3" name="Google Shape;1463;g2c81bedccdb_0_564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4" name="Google Shape;1464;g2c81bedccdb_0_564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6" name="Google Shape;1466;g2c81bedccdb_0_5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7" name="Google Shape;1467;g2c81bedccdb_0_5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8" name="Google Shape;1468;g2c81bedccdb_0_5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9" name="Google Shape;1469;g2c81bedccdb_0_5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70" name="Google Shape;1470;g2c81bedccdb_0_5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g2c81bedccdb_0_5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2" name="Google Shape;1472;g2c81bedccdb_0_5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3" name="Google Shape;1473;g2c81bedccdb_0_5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74" name="Google Shape;1474;g2c81bedccdb_0_5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5" name="Google Shape;1475;g2c81bedccdb_0_5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6" name="Google Shape;1476;g2c81bedccdb_0_577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7" name="Google Shape;1477;g2c81bedccdb_0_577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9" name="Google Shape;1479;g2c81bedccdb_0_5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0" name="Google Shape;1480;g2c81bedccdb_0_59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1" name="Google Shape;1481;g2c81bedccdb_0_59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2" name="Google Shape;1482;g2c81bedccdb_0_59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3" name="Google Shape;1483;g2c81bedccdb_0_5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g2c81bedccdb_0_5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5" name="Google Shape;1485;g2c81bedccdb_0_59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6" name="Google Shape;1486;g2c81bedccdb_0_59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7" name="Google Shape;1487;g2c81bedccdb_0_5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88" name="Google Shape;1488;g2c81bedccdb_0_59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9" name="Google Shape;1489;g2c81bedccdb_0_590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0" name="Google Shape;1490;g2c81bedccdb_0_590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1" name="Google Shape;1491;g2c81bedccdb_0_590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2" name="Google Shape;1492;g2c81bedccdb_0_590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3" name="Google Shape;1493;g2c81bedccdb_0_590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4" name="Google Shape;1494;g2c81bedccdb_0_590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5" name="Google Shape;1495;g2c81bedccdb_0_590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7" name="Google Shape;1497;g2c81bedccdb_0_6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8" name="Google Shape;1498;g2c81bedccdb_0_6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9" name="Google Shape;1499;g2c81bedccdb_0_6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0" name="Google Shape;1500;g2c81bedccdb_0_6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1" name="Google Shape;1501;g2c81bedccdb_0_6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2" name="Google Shape;1502;g2c81bedccdb_0_6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3" name="Google Shape;1503;g2c81bedccdb_0_6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4" name="Google Shape;1504;g2c81bedccdb_0_6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5" name="Google Shape;1505;g2c81bedccdb_0_6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06" name="Google Shape;1506;g2c81bedccdb_0_6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7" name="Google Shape;1507;g2c81bedccdb_0_608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9" name="Google Shape;1509;g2c81bedccdb_0_6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0" name="Google Shape;1510;g2c81bedccdb_0_6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1" name="Google Shape;1511;g2c81bedccdb_0_6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2" name="Google Shape;1512;g2c81bedccdb_0_6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3" name="Google Shape;1513;g2c81bedccdb_0_6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4" name="Google Shape;1514;g2c81bedccdb_0_6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5" name="Google Shape;1515;g2c81bedccdb_0_6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6" name="Google Shape;1516;g2c81bedccdb_0_6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7" name="Google Shape;1517;g2c81bedccdb_0_6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18" name="Google Shape;1518;g2c81bedccdb_0_6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9" name="Google Shape;1519;g2c81bedccdb_0_620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0" name="Google Shape;1520;g2c81bedccdb_0_620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2c81bedccdb_0_633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3" name="Google Shape;1523;g2c81bedccdb_0_633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4" name="Google Shape;1524;g2c81bedccdb_0_6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2cb4e9e26bd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32" name="Google Shape;1532;g2cb4e9e26bd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3" name="Google Shape;1533;g2cb4e9e26bd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4" name="Google Shape;1534;g2cb4e9e26bd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35" name="Google Shape;1535;g2cb4e9e26bd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6" name="Google Shape;1536;g2cb4e9e26bd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7" name="Google Shape;1537;g2cb4e9e26bd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8" name="Google Shape;1538;g2cb4e9e26bd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39" name="Google Shape;1539;g2cb4e9e26bd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0" name="Google Shape;1540;g2cb4e9e26bd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41" name="Google Shape;1541;g2cb4e9e26bd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10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1.xml"/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8.xml"/><Relationship Id="rId6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8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12.xml"/><Relationship Id="rId10" Type="http://schemas.openxmlformats.org/officeDocument/2006/relationships/slideLayout" Target="../slideLayouts/slideLayout40.xml"/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7.xml"/><Relationship Id="rId17" Type="http://schemas.openxmlformats.org/officeDocument/2006/relationships/theme" Target="../theme/theme9.xml"/><Relationship Id="rId1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0.xml"/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2.xml"/><Relationship Id="rId16" Type="http://schemas.openxmlformats.org/officeDocument/2006/relationships/theme" Target="../theme/theme10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2c81bedccdb_0_34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8" name="Google Shape;1238;g2c81bedccdb_0_3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9" name="Google Shape;1239;g2c81bedccdb_0_348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0" name="Google Shape;1240;g2c81bedccdb_0_3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2cb4e9e26bd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7" name="Google Shape;1527;g2cb4e9e26bd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8" name="Google Shape;1528;g2cb4e9e26bd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529" name="Google Shape;1529;g2cb4e9e26bd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3" name="Google Shape;603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4" name="Google Shape;604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1" name="Google Shape;671;p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2" name="Google Shape;672;p48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3" name="Google Shape;673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53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9" name="Google Shape;919;p53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0" name="Google Shape;920;p5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1" name="Google Shape;921;p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1dc9734d7aa_0_162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5" name="Google Shape;1115;g1dc9734d7aa_0_16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6" name="Google Shape;1116;g1dc9734d7aa_0_1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7.png"/><Relationship Id="rId4" Type="http://schemas.openxmlformats.org/officeDocument/2006/relationships/image" Target="../media/image99.png"/><Relationship Id="rId5" Type="http://schemas.openxmlformats.org/officeDocument/2006/relationships/image" Target="../media/image9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8.png"/><Relationship Id="rId4" Type="http://schemas.openxmlformats.org/officeDocument/2006/relationships/image" Target="../media/image10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7.jpg"/><Relationship Id="rId4" Type="http://schemas.openxmlformats.org/officeDocument/2006/relationships/image" Target="../media/image109.jpg"/><Relationship Id="rId5" Type="http://schemas.openxmlformats.org/officeDocument/2006/relationships/image" Target="../media/image95.jpg"/><Relationship Id="rId6" Type="http://schemas.openxmlformats.org/officeDocument/2006/relationships/image" Target="../media/image86.jpg"/><Relationship Id="rId7" Type="http://schemas.openxmlformats.org/officeDocument/2006/relationships/image" Target="../media/image9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9.png"/><Relationship Id="rId4" Type="http://schemas.openxmlformats.org/officeDocument/2006/relationships/image" Target="../media/image110.png"/><Relationship Id="rId5" Type="http://schemas.openxmlformats.org/officeDocument/2006/relationships/image" Target="../media/image90.png"/><Relationship Id="rId6" Type="http://schemas.openxmlformats.org/officeDocument/2006/relationships/image" Target="../media/image1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3.png"/><Relationship Id="rId4" Type="http://schemas.openxmlformats.org/officeDocument/2006/relationships/image" Target="../media/image1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pt-BR" u="none"/>
              <a:t>Workshop guide</a:t>
            </a:r>
            <a:endParaRPr/>
          </a:p>
        </p:txBody>
      </p:sp>
      <p:sp>
        <p:nvSpPr>
          <p:cNvPr id="1632" name="Google Shape;1632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pt-BR">
                <a:solidFill>
                  <a:srgbClr val="006FB6"/>
                </a:solidFill>
              </a:rPr>
              <a:t>Welcome At-Home Reading Coach</a:t>
            </a:r>
            <a:endParaRPr/>
          </a:p>
        </p:txBody>
      </p:sp>
      <p:sp>
        <p:nvSpPr>
          <p:cNvPr id="1633" name="Google Shape;1633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i="0" lang="pt-BR" sz="4000" u="none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b="0" i="0" lang="pt-BR" sz="4000" u="none">
                <a:solidFill>
                  <a:srgbClr val="006FB6"/>
                </a:solidFill>
              </a:rPr>
              <a:t>Display slide 2 as families arrive.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b="1" i="0" lang="pt-BR" u="none">
                <a:solidFill>
                  <a:srgbClr val="006FB6"/>
                </a:solidFill>
              </a:rPr>
              <a:t>Faça perguntas sobre as palavras do livro</a:t>
            </a:r>
            <a:endParaRPr/>
          </a:p>
        </p:txBody>
      </p:sp>
      <p:sp>
        <p:nvSpPr>
          <p:cNvPr id="1730" name="Google Shape;1730;p14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/>
              <a:t>Falar sobre palavras é ótimo para </a:t>
            </a:r>
            <a:r>
              <a:rPr b="1" i="0" lang="pt-BR" u="none"/>
              <a:t>montar um vocabulário</a:t>
            </a:r>
            <a:r>
              <a:rPr b="0" i="0" lang="pt-BR" u="none"/>
              <a:t>.</a:t>
            </a:r>
            <a:endParaRPr/>
          </a:p>
        </p:txBody>
      </p:sp>
      <p:sp>
        <p:nvSpPr>
          <p:cNvPr id="1731" name="Google Shape;1731;p14"/>
          <p:cNvSpPr txBox="1"/>
          <p:nvPr>
            <p:ph idx="1" type="body"/>
          </p:nvPr>
        </p:nvSpPr>
        <p:spPr>
          <a:xfrm>
            <a:off x="500204" y="1251144"/>
            <a:ext cx="7702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b="0" i="0" lang="pt-BR" sz="3200" u="none"/>
              <a:t>Essa palavra tem algumas das letras e dos sons com os quais estamos trabalhando. O que você vê nesta palavra?</a:t>
            </a:r>
            <a:endParaRPr sz="3200"/>
          </a:p>
          <a:p>
            <a:pPr indent="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b="0" i="0" lang="pt-BR" sz="3200" u="none"/>
              <a:t>Notei a palavra ______. O que você pode me dizer sobre essa palavra?</a:t>
            </a:r>
            <a:endParaRPr sz="3200"/>
          </a:p>
          <a:p>
            <a:pPr indent="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b="0" i="0" lang="pt-BR" sz="3200" u="none"/>
              <a:t>O que você acha que essa palavra pode significar?</a:t>
            </a:r>
            <a:endParaRPr sz="3200"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</p:txBody>
      </p:sp>
      <p:sp>
        <p:nvSpPr>
          <p:cNvPr id="1732" name="Google Shape;1732;p14"/>
          <p:cNvSpPr txBox="1"/>
          <p:nvPr/>
        </p:nvSpPr>
        <p:spPr>
          <a:xfrm>
            <a:off x="8957096" y="3937629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Você também pode fazer perguntas sobre palavras como "você já ouviu essa palavra antes?"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3" name="Google Shape;1733;p14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b="1" i="0" lang="pt-BR" u="none">
                <a:solidFill>
                  <a:srgbClr val="006FB6"/>
                </a:solidFill>
              </a:rPr>
              <a:t>Faça perguntas sobre o que acontece no livro</a:t>
            </a:r>
            <a:endParaRPr/>
          </a:p>
        </p:txBody>
      </p:sp>
      <p:sp>
        <p:nvSpPr>
          <p:cNvPr id="1739" name="Google Shape;1739;p15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pt-BR" u="none"/>
              <a:t>Falar sobre livros</a:t>
            </a:r>
            <a:r>
              <a:rPr b="0" i="0" lang="pt-BR" u="none"/>
              <a:t> é uma ótima maneira de ajudar seu filho/sua filha a ler melhor. </a:t>
            </a:r>
            <a:endParaRPr/>
          </a:p>
        </p:txBody>
      </p:sp>
      <p:sp>
        <p:nvSpPr>
          <p:cNvPr id="1740" name="Google Shape;1740;p15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pt-BR" sz="3200" u="none"/>
              <a:t>Sobre o que era esse livro? Por que diz isso? Mostre-me isso no livro.</a:t>
            </a:r>
            <a:endParaRPr/>
          </a:p>
          <a:p>
            <a:pPr indent="-2540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pt-BR" sz="3200" u="none"/>
              <a:t>Se fosse você, o que faria? Por quê?</a:t>
            </a:r>
            <a:endParaRPr sz="32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b="0" i="0" lang="pt-BR" sz="3200" u="none"/>
              <a:t>O que você aprendeu com este livro? Onde você aprendeu isso?</a:t>
            </a:r>
            <a:endParaRPr sz="3200"/>
          </a:p>
        </p:txBody>
      </p:sp>
      <p:sp>
        <p:nvSpPr>
          <p:cNvPr id="1741" name="Google Shape;1741;p15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Acompanhe perguntando “</a:t>
            </a:r>
            <a:r>
              <a:rPr b="0" i="1" lang="pt-BR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Por quê?</a:t>
            </a:r>
            <a:r>
              <a:rPr b="0" i="0" lang="pt-BR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” para manter a conversa.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2" name="Google Shape;1742;p1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16"/>
          <p:cNvSpPr txBox="1"/>
          <p:nvPr>
            <p:ph type="title"/>
          </p:nvPr>
        </p:nvSpPr>
        <p:spPr>
          <a:xfrm>
            <a:off x="-7620" y="0"/>
            <a:ext cx="8638200" cy="1924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>
                <a:solidFill>
                  <a:srgbClr val="006FB6"/>
                </a:solidFill>
              </a:rPr>
              <a:t>Faça perguntas sobre como ler como um contador de histórias</a:t>
            </a:r>
            <a:endParaRPr/>
          </a:p>
        </p:txBody>
      </p:sp>
      <p:sp>
        <p:nvSpPr>
          <p:cNvPr id="1748" name="Google Shape;1748;p16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/>
              <a:t>Ler com a fluência de um contador de histórias ajuda seu filho/sua filha a entender o que lê.</a:t>
            </a:r>
            <a:endParaRPr/>
          </a:p>
        </p:txBody>
      </p:sp>
      <p:sp>
        <p:nvSpPr>
          <p:cNvPr id="1749" name="Google Shape;1749;p16"/>
          <p:cNvSpPr txBox="1"/>
          <p:nvPr>
            <p:ph idx="1" type="body"/>
          </p:nvPr>
        </p:nvSpPr>
        <p:spPr>
          <a:xfrm>
            <a:off x="500204" y="133303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pt-BR" sz="3200" u="none"/>
              <a:t>Agora que você conhece as palavras, você pode reler para que pareça mais suave?</a:t>
            </a:r>
            <a:endParaRPr sz="32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b="0" i="0" lang="pt-BR" sz="3200" u="none"/>
              <a:t>Você pode reler para que pareça mais que você está falando?</a:t>
            </a:r>
            <a:endParaRPr sz="32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b="0" i="0" lang="pt-BR" sz="3200" u="none"/>
              <a:t>Ouça eu reler esta parte. O que você ouve?</a:t>
            </a:r>
            <a:endParaRPr sz="3200"/>
          </a:p>
        </p:txBody>
      </p:sp>
      <p:sp>
        <p:nvSpPr>
          <p:cNvPr id="1750" name="Google Shape;1750;p16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1" name="Google Shape;1751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8049726" y="1727363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1dc9734d7aa_0_1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pt-BR" sz="5000"/>
              <a:t>Família Multilíngue</a:t>
            </a:r>
            <a:endParaRPr/>
          </a:p>
        </p:txBody>
      </p:sp>
      <p:sp>
        <p:nvSpPr>
          <p:cNvPr id="1757" name="Google Shape;1757;g1dc9734d7aa_0_152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Leia acompanhado de um audiolivro.</a:t>
            </a:r>
            <a:r>
              <a:rPr lang="pt-BR"/>
              <a:t> </a:t>
            </a:r>
            <a:endParaRPr/>
          </a:p>
        </p:txBody>
      </p:sp>
      <p:sp>
        <p:nvSpPr>
          <p:cNvPr id="1758" name="Google Shape;1758;g1dc9734d7aa_0_152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Pode usar isso com livros em qualquer idioma.</a:t>
            </a:r>
            <a:r>
              <a:rPr lang="pt-BR"/>
              <a:t> </a:t>
            </a:r>
            <a:endParaRPr/>
          </a:p>
        </p:txBody>
      </p:sp>
      <p:sp>
        <p:nvSpPr>
          <p:cNvPr id="1759" name="Google Shape;1759;g1dc9734d7aa_0_152"/>
          <p:cNvSpPr txBox="1"/>
          <p:nvPr>
            <p:ph idx="3" type="body"/>
          </p:nvPr>
        </p:nvSpPr>
        <p:spPr>
          <a:xfrm>
            <a:off x="4588051" y="3817075"/>
            <a:ext cx="72057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Discuta os recursos de alfabetização na comunidade.</a:t>
            </a:r>
            <a:r>
              <a:rPr lang="pt-BR"/>
              <a:t> </a:t>
            </a:r>
            <a:endParaRPr/>
          </a:p>
        </p:txBody>
      </p:sp>
      <p:pic>
        <p:nvPicPr>
          <p:cNvPr id="1760" name="Google Shape;1760;g1dc9734d7aa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9749" y="1489800"/>
            <a:ext cx="667881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1" name="Google Shape;1761;g1dc9734d7aa_0_152"/>
          <p:cNvPicPr preferRelativeResize="0"/>
          <p:nvPr/>
        </p:nvPicPr>
        <p:blipFill rotWithShape="1">
          <a:blip r:embed="rId4">
            <a:alphaModFix/>
          </a:blip>
          <a:srcRect b="1690" l="0" r="0" t="1690"/>
          <a:stretch/>
        </p:blipFill>
        <p:spPr>
          <a:xfrm>
            <a:off x="1923288" y="4312500"/>
            <a:ext cx="1310700" cy="92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2" name="Google Shape;1762;g1dc9734d7aa_0_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4250" y="2967275"/>
            <a:ext cx="998888" cy="92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6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(K-1)</a:t>
            </a:r>
            <a:endParaRPr/>
          </a:p>
        </p:txBody>
      </p:sp>
      <p:sp>
        <p:nvSpPr>
          <p:cNvPr id="1768" name="Google Shape;1768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O que você acha que vai acontecer agora? O que nesse livro te faz pensar isso?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769" name="Google Shape;1769;p17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/>
              <a:t>Você pode recontar o que aconteceu nesta página?</a:t>
            </a:r>
            <a:endParaRPr/>
          </a:p>
        </p:txBody>
      </p:sp>
      <p:sp>
        <p:nvSpPr>
          <p:cNvPr id="1770" name="Google Shape;1770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Sobre o que você acha que será esse livro? Por quê?</a:t>
            </a:r>
            <a:endParaRPr/>
          </a:p>
        </p:txBody>
      </p:sp>
      <p:sp>
        <p:nvSpPr>
          <p:cNvPr id="1771" name="Google Shape;1771;p17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/>
              <a:t>Com que letra começa essa palavra?</a:t>
            </a:r>
            <a:endParaRPr/>
          </a:p>
        </p:txBody>
      </p:sp>
      <p:pic>
        <p:nvPicPr>
          <p:cNvPr id="1772" name="Google Shape;1772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(2-3)</a:t>
            </a:r>
            <a:endParaRPr/>
          </a:p>
        </p:txBody>
      </p:sp>
      <p:sp>
        <p:nvSpPr>
          <p:cNvPr id="1778" name="Google Shape;1778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Você vê alguma combinação de letras conhecida nesta palavra?</a:t>
            </a:r>
            <a:endParaRPr/>
          </a:p>
        </p:txBody>
      </p:sp>
      <p:sp>
        <p:nvSpPr>
          <p:cNvPr id="1779" name="Google Shape;1779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O que você acha que poderia aprender neste livro? Por quê?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780" name="Google Shape;1780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Vamos ler novamente. Você consegue ler as palavras em frases um pouco mais rápido?</a:t>
            </a:r>
            <a:endParaRPr/>
          </a:p>
        </p:txBody>
      </p:sp>
      <p:pic>
        <p:nvPicPr>
          <p:cNvPr id="1781" name="Google Shape;178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Hora da prática</a:t>
            </a:r>
            <a:endParaRPr/>
          </a:p>
        </p:txBody>
      </p:sp>
      <p:sp>
        <p:nvSpPr>
          <p:cNvPr id="1787" name="Google Shape;1787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666"/>
              <a:buFont typeface="Arial"/>
              <a:buNone/>
            </a:pPr>
            <a:r>
              <a:rPr b="0" i="0" lang="pt-BR" u="none"/>
              <a:t>Faça perguntas para</a:t>
            </a:r>
            <a:r>
              <a:rPr b="1" i="0" lang="pt-BR" u="none"/>
              <a:t> criar interesse </a:t>
            </a:r>
            <a:r>
              <a:rPr b="0" i="0" lang="pt-BR" u="none"/>
              <a:t>no livro. </a:t>
            </a:r>
            <a:endParaRPr/>
          </a:p>
        </p:txBody>
      </p:sp>
      <p:sp>
        <p:nvSpPr>
          <p:cNvPr id="1788" name="Google Shape;1788;p1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3750"/>
              <a:buNone/>
            </a:pPr>
            <a:r>
              <a:rPr b="0" i="0" lang="pt-BR" u="none"/>
              <a:t>Faça perguntas </a:t>
            </a:r>
            <a:r>
              <a:rPr b="1" i="0" lang="pt-BR" u="none"/>
              <a:t>sobre as palavras</a:t>
            </a:r>
            <a:r>
              <a:rPr b="0" i="0" lang="pt-BR" u="none"/>
              <a:t> do livro.</a:t>
            </a:r>
            <a:endParaRPr sz="3200"/>
          </a:p>
        </p:txBody>
      </p:sp>
      <p:sp>
        <p:nvSpPr>
          <p:cNvPr id="1789" name="Google Shape;1789;p1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3750"/>
              <a:buNone/>
            </a:pPr>
            <a:r>
              <a:rPr b="0" i="0" lang="pt-BR" u="none"/>
              <a:t>Faça perguntas</a:t>
            </a:r>
            <a:r>
              <a:rPr b="1" i="0" lang="pt-BR" u="none"/>
              <a:t> sobre o que acontece </a:t>
            </a:r>
            <a:r>
              <a:rPr b="0" i="0" lang="pt-BR" u="none"/>
              <a:t>no livro. </a:t>
            </a:r>
            <a:endParaRPr sz="3200"/>
          </a:p>
        </p:txBody>
      </p:sp>
      <p:sp>
        <p:nvSpPr>
          <p:cNvPr id="1790" name="Google Shape;1790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1</a:t>
            </a:r>
            <a:endParaRPr/>
          </a:p>
        </p:txBody>
      </p:sp>
      <p:sp>
        <p:nvSpPr>
          <p:cNvPr id="1791" name="Google Shape;1791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3</a:t>
            </a:r>
            <a:endParaRPr/>
          </a:p>
        </p:txBody>
      </p:sp>
      <p:sp>
        <p:nvSpPr>
          <p:cNvPr id="1792" name="Google Shape;1792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2</a:t>
            </a:r>
            <a:endParaRPr/>
          </a:p>
        </p:txBody>
      </p:sp>
      <p:sp>
        <p:nvSpPr>
          <p:cNvPr id="1793" name="Google Shape;1793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pt-BR" sz="3000" u="none"/>
              <a:t>Chame-me se tiver uma pergunta!</a:t>
            </a:r>
            <a:endParaRPr/>
          </a:p>
        </p:txBody>
      </p:sp>
      <p:sp>
        <p:nvSpPr>
          <p:cNvPr id="1794" name="Google Shape;1794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95" name="Google Shape;1795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96" name="Google Shape;1796;p1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b="0" i="0" lang="pt-BR" u="none"/>
              <a:t>Faça perguntas sobre como</a:t>
            </a:r>
            <a:r>
              <a:rPr b="1" i="0" lang="pt-BR" u="none"/>
              <a:t> ler o livro como um contador de histórias. </a:t>
            </a:r>
            <a:endParaRPr/>
          </a:p>
        </p:txBody>
      </p:sp>
      <p:sp>
        <p:nvSpPr>
          <p:cNvPr id="1797" name="Google Shape;1797;p1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b="1" i="0" lang="pt-BR" u="none"/>
              <a:t>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2cb4e9e26bd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b="1" i="0" lang="pt-BR" u="none"/>
              <a:t>Refletir  </a:t>
            </a:r>
            <a:endParaRPr/>
          </a:p>
        </p:txBody>
      </p:sp>
      <p:sp>
        <p:nvSpPr>
          <p:cNvPr id="1803" name="Google Shape;1803;g2cb4e9e26bd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Alguma dúvida sobre a dica de leitura?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Vire-se e converse com seu filho/sua filha: estamos prontos para tentar esta dica de leitura em casa?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b="0" i="0" lang="pt-BR" u="none"/>
              <a:t>Diga-nos como você pode usar isso em casa.</a:t>
            </a:r>
            <a:endParaRPr/>
          </a:p>
        </p:txBody>
      </p:sp>
      <p:sp>
        <p:nvSpPr>
          <p:cNvPr id="1804" name="Google Shape;1804;g2cb4e9e26bd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pt-BR" u="none"/>
              <a:t>Sua pergunta pode ajudar outra pessoa na sala!</a:t>
            </a:r>
            <a:endParaRPr/>
          </a:p>
        </p:txBody>
      </p:sp>
      <p:pic>
        <p:nvPicPr>
          <p:cNvPr descr=".&#10;&#10;" id="1805" name="Google Shape;1805;g2cb4e9e26bd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9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4000" u="none"/>
              <a:t>O que é boa compreensão de leitura?</a:t>
            </a:r>
            <a:endParaRPr sz="4000"/>
          </a:p>
        </p:txBody>
      </p:sp>
      <p:pic>
        <p:nvPicPr>
          <p:cNvPr id="1811" name="Google Shape;1811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974" y="1692275"/>
            <a:ext cx="4569364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2" name="Google Shape;1812;p21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pt-BR" u="none"/>
              <a:t>A dica de hoje e as perguntas que você faz ajudam seu filho/sua filha a aprender a ler!</a:t>
            </a:r>
            <a:endParaRPr/>
          </a:p>
        </p:txBody>
      </p:sp>
      <p:sp>
        <p:nvSpPr>
          <p:cNvPr id="1813" name="Google Shape;1813;p21"/>
          <p:cNvSpPr txBox="1"/>
          <p:nvPr/>
        </p:nvSpPr>
        <p:spPr>
          <a:xfrm>
            <a:off x="2112375" y="3138197"/>
            <a:ext cx="1018752" cy="374074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Divirta-se e fique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envolvido</a:t>
            </a:r>
            <a:endParaRPr b="1" i="0" sz="1100" u="none" cap="none" strike="noStrike">
              <a:solidFill>
                <a:srgbClr val="0C70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1"/>
          <p:cNvSpPr txBox="1"/>
          <p:nvPr/>
        </p:nvSpPr>
        <p:spPr>
          <a:xfrm>
            <a:off x="4100955" y="3138194"/>
            <a:ext cx="1018752" cy="374074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Descubra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a palavra</a:t>
            </a:r>
            <a:endParaRPr b="1" i="0" sz="1100" u="none" cap="none" strike="noStrike">
              <a:solidFill>
                <a:srgbClr val="0C70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1"/>
          <p:cNvSpPr txBox="1"/>
          <p:nvPr/>
        </p:nvSpPr>
        <p:spPr>
          <a:xfrm>
            <a:off x="2126230" y="4211920"/>
            <a:ext cx="1018752" cy="374074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Entenda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a história</a:t>
            </a:r>
            <a:endParaRPr b="1" i="0" sz="1100" u="none" cap="none" strike="noStrike">
              <a:solidFill>
                <a:srgbClr val="0C70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1"/>
          <p:cNvSpPr txBox="1"/>
          <p:nvPr/>
        </p:nvSpPr>
        <p:spPr>
          <a:xfrm>
            <a:off x="3943001" y="4186063"/>
            <a:ext cx="1105133" cy="425787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Leia com a fluência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de um contador de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histórias</a:t>
            </a:r>
            <a:endParaRPr b="1" i="0" sz="1100" u="none" cap="none" strike="noStrike">
              <a:solidFill>
                <a:srgbClr val="0C70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1"/>
          <p:cNvSpPr txBox="1"/>
          <p:nvPr/>
        </p:nvSpPr>
        <p:spPr>
          <a:xfrm>
            <a:off x="2835593" y="4816485"/>
            <a:ext cx="418596" cy="107576"/>
          </a:xfrm>
          <a:prstGeom prst="rect">
            <a:avLst/>
          </a:prstGeom>
          <a:solidFill>
            <a:srgbClr val="EEC41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pt-BR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CONTO</a:t>
            </a:r>
            <a:endParaRPr b="1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1"/>
          <p:cNvSpPr txBox="1"/>
          <p:nvPr/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O que é boa compreensão de leitura?</a:t>
            </a:r>
            <a:endParaRPr b="1" i="0" sz="4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9" name="Google Shape;18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974" y="1692275"/>
            <a:ext cx="4569364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0" name="Google Shape;1820;p21"/>
          <p:cNvSpPr txBox="1"/>
          <p:nvPr/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 dica de hoje e as perguntas que você faz ajudam seu filho/sua filha a aprender a ler!</a:t>
            </a:r>
            <a:endParaRPr b="0" i="0" sz="36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21"/>
          <p:cNvSpPr txBox="1"/>
          <p:nvPr/>
        </p:nvSpPr>
        <p:spPr>
          <a:xfrm>
            <a:off x="2251829" y="2895600"/>
            <a:ext cx="893153" cy="221671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pt-BR" sz="10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Envolvimento</a:t>
            </a:r>
            <a:endParaRPr b="0" i="1" sz="1000" u="none" cap="none" strike="noStrike">
              <a:solidFill>
                <a:srgbClr val="0C70B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1" sz="1000" u="none" cap="none" strike="noStrike">
              <a:solidFill>
                <a:srgbClr val="0C70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1"/>
          <p:cNvSpPr txBox="1"/>
          <p:nvPr/>
        </p:nvSpPr>
        <p:spPr>
          <a:xfrm>
            <a:off x="4049690" y="2895600"/>
            <a:ext cx="893153" cy="221671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pt-BR" sz="10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Precisão</a:t>
            </a:r>
            <a:endParaRPr b="0" i="1" sz="1000" u="none" cap="none" strike="noStrike">
              <a:solidFill>
                <a:srgbClr val="0C70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1"/>
          <p:cNvSpPr txBox="1"/>
          <p:nvPr/>
        </p:nvSpPr>
        <p:spPr>
          <a:xfrm>
            <a:off x="2112375" y="3962400"/>
            <a:ext cx="1018752" cy="221671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pt-BR" sz="10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Compreensão</a:t>
            </a:r>
            <a:endParaRPr b="0" i="1" sz="1000" u="none" cap="none" strike="noStrike">
              <a:solidFill>
                <a:srgbClr val="0C70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1"/>
          <p:cNvSpPr txBox="1"/>
          <p:nvPr/>
        </p:nvSpPr>
        <p:spPr>
          <a:xfrm>
            <a:off x="4212098" y="3964152"/>
            <a:ext cx="893153" cy="221671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pt-BR" sz="10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Fluência</a:t>
            </a:r>
            <a:endParaRPr b="0" i="1" sz="1000" u="none" cap="none" strike="noStrike">
              <a:solidFill>
                <a:srgbClr val="0C70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1"/>
          <p:cNvSpPr txBox="1"/>
          <p:nvPr/>
        </p:nvSpPr>
        <p:spPr>
          <a:xfrm>
            <a:off x="2112375" y="3138197"/>
            <a:ext cx="1018752" cy="374074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Divirta-se e fique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envolvido</a:t>
            </a:r>
            <a:endParaRPr b="1" i="0" sz="1100" u="none" cap="none" strike="noStrike">
              <a:solidFill>
                <a:srgbClr val="0C70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1"/>
          <p:cNvSpPr txBox="1"/>
          <p:nvPr/>
        </p:nvSpPr>
        <p:spPr>
          <a:xfrm>
            <a:off x="4100955" y="3138194"/>
            <a:ext cx="1018752" cy="374074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Descubra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a palavra</a:t>
            </a:r>
            <a:endParaRPr b="1" i="0" sz="1100" u="none" cap="none" strike="noStrike">
              <a:solidFill>
                <a:srgbClr val="0C70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1"/>
          <p:cNvSpPr txBox="1"/>
          <p:nvPr/>
        </p:nvSpPr>
        <p:spPr>
          <a:xfrm>
            <a:off x="2126230" y="4211920"/>
            <a:ext cx="1018752" cy="374074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Entenda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a história</a:t>
            </a:r>
            <a:endParaRPr b="1" i="0" sz="1100" u="none" cap="none" strike="noStrike">
              <a:solidFill>
                <a:srgbClr val="0C70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1"/>
          <p:cNvSpPr txBox="1"/>
          <p:nvPr/>
        </p:nvSpPr>
        <p:spPr>
          <a:xfrm>
            <a:off x="3943001" y="4186063"/>
            <a:ext cx="1105133" cy="425787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Leia com a fluência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de um contador de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histórias</a:t>
            </a:r>
            <a:endParaRPr b="1" i="0" sz="1100" u="none" cap="none" strike="noStrike">
              <a:solidFill>
                <a:srgbClr val="0C70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1"/>
          <p:cNvSpPr/>
          <p:nvPr/>
        </p:nvSpPr>
        <p:spPr>
          <a:xfrm>
            <a:off x="3177466" y="3512268"/>
            <a:ext cx="765536" cy="492443"/>
          </a:xfrm>
          <a:prstGeom prst="rect">
            <a:avLst/>
          </a:prstGeom>
          <a:solidFill>
            <a:srgbClr val="A7A8A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Torne-se um </a:t>
            </a:r>
            <a:r>
              <a:rPr b="1" i="0" lang="pt-B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leitor capacitado</a:t>
            </a:r>
            <a:r>
              <a:rPr b="0" i="0" lang="pt-BR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1"/>
          <p:cNvSpPr txBox="1"/>
          <p:nvPr/>
        </p:nvSpPr>
        <p:spPr>
          <a:xfrm>
            <a:off x="3762882" y="2467801"/>
            <a:ext cx="166672" cy="125506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pt-BR" sz="7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PALA</a:t>
            </a:r>
            <a:endParaRPr b="1" i="0" sz="700" u="none" cap="none" strike="noStrike">
              <a:solidFill>
                <a:srgbClr val="0C70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1"/>
          <p:cNvSpPr txBox="1"/>
          <p:nvPr/>
        </p:nvSpPr>
        <p:spPr>
          <a:xfrm>
            <a:off x="3983781" y="2452700"/>
            <a:ext cx="271514" cy="140607"/>
          </a:xfrm>
          <a:prstGeom prst="rect">
            <a:avLst/>
          </a:prstGeom>
          <a:solidFill>
            <a:srgbClr val="F5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pt-BR" sz="7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VRA</a:t>
            </a:r>
            <a:r>
              <a:rPr b="0" i="0" lang="pt-BR" sz="800" u="none" cap="none" strike="noStrike">
                <a:solidFill>
                  <a:srgbClr val="0C70B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C70B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C70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21"/>
          <p:cNvSpPr txBox="1"/>
          <p:nvPr/>
        </p:nvSpPr>
        <p:spPr>
          <a:xfrm>
            <a:off x="2836984" y="4771154"/>
            <a:ext cx="455500" cy="202669"/>
          </a:xfrm>
          <a:prstGeom prst="rect">
            <a:avLst/>
          </a:prstGeom>
          <a:solidFill>
            <a:srgbClr val="EEC41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B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História</a:t>
            </a:r>
            <a:r>
              <a:rPr b="1" i="0" lang="pt-BR" sz="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6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Feedback, por favor</a:t>
            </a:r>
            <a:endParaRPr/>
          </a:p>
        </p:txBody>
      </p:sp>
      <p:pic>
        <p:nvPicPr>
          <p:cNvPr id="1838" name="Google Shape;1838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839" name="Google Shape;1839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b="0" i="0" lang="pt-BR" sz="3200" u="none"/>
              <a:t>Sua opinião melhora nosso tempo juntos!</a:t>
            </a:r>
            <a:endParaRPr sz="32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3200"/>
          </a:p>
        </p:txBody>
      </p:sp>
      <p:pic>
        <p:nvPicPr>
          <p:cNvPr descr="A picture containing person, indoor, blue&#10;&#10;Description automatically generated" id="1840" name="Google Shape;1840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pt-BR" sz="4400" u="none"/>
              <a:t>Seja bem-vindo, orientador de leitura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pt-BR" u="none"/>
              <a:t>Bem-vindos</a:t>
            </a:r>
            <a:endParaRPr/>
          </a:p>
        </p:txBody>
      </p:sp>
      <p:sp>
        <p:nvSpPr>
          <p:cNvPr id="1644" name="Google Shape;1644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Dica de leitura</a:t>
            </a:r>
            <a:endParaRPr/>
          </a:p>
        </p:txBody>
      </p:sp>
      <p:sp>
        <p:nvSpPr>
          <p:cNvPr id="1645" name="Google Shape;1645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Tempo de prática</a:t>
            </a:r>
            <a:endParaRPr/>
          </a:p>
        </p:txBody>
      </p:sp>
      <p:sp>
        <p:nvSpPr>
          <p:cNvPr id="1646" name="Google Shape;1646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Programação</a:t>
            </a:r>
            <a:endParaRPr/>
          </a:p>
        </p:txBody>
      </p:sp>
      <p:sp>
        <p:nvSpPr>
          <p:cNvPr id="1647" name="Google Shape;1647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pt-BR" u="none"/>
              <a:t>Reflexão e atualizações</a:t>
            </a:r>
            <a:endParaRPr/>
          </a:p>
        </p:txBody>
      </p:sp>
      <p:pic>
        <p:nvPicPr>
          <p:cNvPr id="1648" name="Google Shape;1648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9" name="Google Shape;1649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1" name="Google Shape;1651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652" name="Google Shape;1652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53" name="Google Shape;1653;p5"/>
          <p:cNvSpPr txBox="1"/>
          <p:nvPr/>
        </p:nvSpPr>
        <p:spPr>
          <a:xfrm>
            <a:off x="9684327" y="3415342"/>
            <a:ext cx="1468582" cy="954107"/>
          </a:xfrm>
          <a:prstGeom prst="rect">
            <a:avLst/>
          </a:prstGeom>
          <a:solidFill>
            <a:srgbClr val="FFF0F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F0918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“Aprendi a juntar palavras difíceis!”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59" name="Google Shape;1659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60" name="Google Shape;1660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661" name="Google Shape;1661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62" name="Google Shape;1662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pt-BR" sz="3400" u="none"/>
              <a:t>Esteja preparado.</a:t>
            </a:r>
            <a:endParaRPr sz="3400"/>
          </a:p>
        </p:txBody>
      </p:sp>
      <p:sp>
        <p:nvSpPr>
          <p:cNvPr id="1663" name="Google Shape;1663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Esteja presente.</a:t>
            </a:r>
            <a:endParaRPr sz="3400"/>
          </a:p>
        </p:txBody>
      </p:sp>
      <p:sp>
        <p:nvSpPr>
          <p:cNvPr id="1664" name="Google Shape;1664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Seja atencioso.</a:t>
            </a:r>
            <a:endParaRPr sz="3400"/>
          </a:p>
        </p:txBody>
      </p:sp>
      <p:sp>
        <p:nvSpPr>
          <p:cNvPr id="1665" name="Google Shape;1665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pt-BR" sz="3400" u="none"/>
              <a:t>Faça perguntas.</a:t>
            </a:r>
            <a:endParaRPr sz="3400"/>
          </a:p>
        </p:txBody>
      </p:sp>
      <p:sp>
        <p:nvSpPr>
          <p:cNvPr id="1666" name="Google Shape;1666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5400" u="none"/>
              <a:t>Orientações para o workshop</a:t>
            </a:r>
            <a:endParaRPr/>
          </a:p>
        </p:txBody>
      </p:sp>
      <p:pic>
        <p:nvPicPr>
          <p:cNvPr descr="Icon&#10;&#10;Description automatically generated" id="1667" name="Google Shape;166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68" name="Google Shape;166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69" name="Google Shape;166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70" name="Google Shape;167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2c81bedccdb_0_3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Ler em casa ajuda</a:t>
            </a:r>
            <a:endParaRPr/>
          </a:p>
        </p:txBody>
      </p:sp>
      <p:sp>
        <p:nvSpPr>
          <p:cNvPr id="1676" name="Google Shape;1676;g2c81bedccdb_0_333"/>
          <p:cNvSpPr txBox="1"/>
          <p:nvPr>
            <p:ph idx="1" type="body"/>
          </p:nvPr>
        </p:nvSpPr>
        <p:spPr>
          <a:xfrm>
            <a:off x="1583140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pt-BR" u="none">
                <a:solidFill>
                  <a:srgbClr val="006FB6"/>
                </a:solidFill>
              </a:rPr>
              <a:t>Ler em casa aumenta o tempo de prática de seu filho/sua filha.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677" name="Google Shape;1677;g2c81bedccdb_0_333"/>
          <p:cNvSpPr txBox="1"/>
          <p:nvPr>
            <p:ph idx="4" type="body"/>
          </p:nvPr>
        </p:nvSpPr>
        <p:spPr>
          <a:xfrm>
            <a:off x="7522503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pt-BR" u="none">
                <a:solidFill>
                  <a:srgbClr val="006FB6"/>
                </a:solidFill>
              </a:rPr>
              <a:t>Ler com VOCÊ significa que seu filho/sua filha terá uma melhor prática de leitura.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.&#10;&#10;" id="1678" name="Google Shape;1678;g2c81bedccdb_0_3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1332854"/>
            <a:ext cx="2747064" cy="2767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&#10;&#10;" id="1679" name="Google Shape;1679;g2c81bedccdb_0_33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0765" y="1332854"/>
            <a:ext cx="2773819" cy="2767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2c81bedccdb_0_3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Recursos para você</a:t>
            </a:r>
            <a:endParaRPr/>
          </a:p>
        </p:txBody>
      </p:sp>
      <p:sp>
        <p:nvSpPr>
          <p:cNvPr id="1685" name="Google Shape;1685;g2c81bedccdb_0_341"/>
          <p:cNvSpPr txBox="1"/>
          <p:nvPr>
            <p:ph idx="1" type="body"/>
          </p:nvPr>
        </p:nvSpPr>
        <p:spPr>
          <a:xfrm>
            <a:off x="261552" y="1734343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pt-BR" sz="3200" u="none">
                <a:solidFill>
                  <a:srgbClr val="006FB6"/>
                </a:solidFill>
              </a:rPr>
              <a:t>Tangíveis: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pt-BR" sz="3200" u="none">
                <a:solidFill>
                  <a:srgbClr val="006FB6"/>
                </a:solidFill>
              </a:rPr>
              <a:t>Springboard Connect ou plano de ação do aluno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pt-BR" sz="3200" u="none">
                <a:solidFill>
                  <a:srgbClr val="006FB6"/>
                </a:solidFill>
              </a:rPr>
              <a:t>Livros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pt-BR" sz="3200" u="none">
                <a:solidFill>
                  <a:srgbClr val="006FB6"/>
                </a:solidFill>
              </a:rPr>
              <a:t>Lembretes do que você aprendeu aqui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>
              <a:solidFill>
                <a:srgbClr val="006FB6"/>
              </a:solidFill>
            </a:endParaRPr>
          </a:p>
        </p:txBody>
      </p:sp>
      <p:sp>
        <p:nvSpPr>
          <p:cNvPr id="1686" name="Google Shape;1686;g2c81bedccdb_0_341"/>
          <p:cNvSpPr txBox="1"/>
          <p:nvPr>
            <p:ph idx="3" type="body"/>
          </p:nvPr>
        </p:nvSpPr>
        <p:spPr>
          <a:xfrm>
            <a:off x="8400081" y="1722546"/>
            <a:ext cx="35304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pt-BR" sz="3200" u="none">
                <a:solidFill>
                  <a:srgbClr val="006FB6"/>
                </a:solidFill>
              </a:rPr>
              <a:t>Intangíveis: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pt-BR" sz="3200" u="none">
                <a:solidFill>
                  <a:srgbClr val="006FB6"/>
                </a:solidFill>
              </a:rPr>
              <a:t>Apoio desta comunidade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pt-BR" sz="3200" u="none">
                <a:solidFill>
                  <a:srgbClr val="006FB6"/>
                </a:solidFill>
              </a:rPr>
              <a:t>Relação de trabalho com o professor de seu filho/sua filha 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b="0" i="0" lang="pt-BR" sz="3200" u="none">
                <a:solidFill>
                  <a:srgbClr val="006FB6"/>
                </a:solidFill>
              </a:rPr>
              <a:t>Apoio para a prática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descr=".&#10;&#10;" id="1687" name="Google Shape;1687;g2c81bedccdb_0_3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6629" y="1722545"/>
            <a:ext cx="4016976" cy="338931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b="1" i="0" lang="pt-BR" u="none">
                <a:solidFill>
                  <a:srgbClr val="006FB6"/>
                </a:solidFill>
              </a:rPr>
              <a:t>Seja bem-vindo, orientador de leitura</a:t>
            </a:r>
            <a:endParaRPr/>
          </a:p>
        </p:txBody>
      </p:sp>
      <p:sp>
        <p:nvSpPr>
          <p:cNvPr id="1693" name="Google Shape;1693;p11"/>
          <p:cNvSpPr txBox="1"/>
          <p:nvPr>
            <p:ph idx="1" type="body"/>
          </p:nvPr>
        </p:nvSpPr>
        <p:spPr>
          <a:xfrm>
            <a:off x="9222900" y="3495914"/>
            <a:ext cx="2497200" cy="3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pt-BR" u="none"/>
              <a:t>Conversar simplesmente é uma técnica comprovada para aumentar o vocabulário de seu filho/sua filha!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694" name="Google Shape;1694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350292"/>
            <a:ext cx="2377500" cy="183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95" name="Google Shape;1695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2</a:t>
            </a:r>
            <a:endParaRPr/>
          </a:p>
        </p:txBody>
      </p:sp>
      <p:sp>
        <p:nvSpPr>
          <p:cNvPr id="1696" name="Google Shape;1696;p1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4</a:t>
            </a:r>
            <a:endParaRPr/>
          </a:p>
        </p:txBody>
      </p:sp>
      <p:sp>
        <p:nvSpPr>
          <p:cNvPr id="1697" name="Google Shape;1697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3</a:t>
            </a:r>
            <a:endParaRPr/>
          </a:p>
        </p:txBody>
      </p:sp>
      <p:sp>
        <p:nvSpPr>
          <p:cNvPr id="1698" name="Google Shape;1698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Faça perguntas para</a:t>
            </a:r>
            <a:r>
              <a:rPr b="1" i="0" lang="pt-BR" u="none"/>
              <a:t> criar interesse </a:t>
            </a:r>
            <a:r>
              <a:rPr b="0" i="0" lang="pt-BR" u="none"/>
              <a:t>no livro. </a:t>
            </a:r>
            <a:endParaRPr/>
          </a:p>
        </p:txBody>
      </p:sp>
      <p:sp>
        <p:nvSpPr>
          <p:cNvPr id="1699" name="Google Shape;1699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Faça perguntas </a:t>
            </a:r>
            <a:r>
              <a:rPr b="1" i="0" lang="pt-BR" u="none"/>
              <a:t>sobre as palavras</a:t>
            </a:r>
            <a:r>
              <a:rPr b="0" i="0" lang="pt-BR" u="none"/>
              <a:t> do livro.</a:t>
            </a:r>
            <a:endParaRPr/>
          </a:p>
        </p:txBody>
      </p:sp>
      <p:sp>
        <p:nvSpPr>
          <p:cNvPr id="1700" name="Google Shape;1700;p11"/>
          <p:cNvSpPr txBox="1"/>
          <p:nvPr>
            <p:ph idx="9" type="body"/>
          </p:nvPr>
        </p:nvSpPr>
        <p:spPr>
          <a:xfrm>
            <a:off x="1340851" y="4910450"/>
            <a:ext cx="6465668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Faça perguntas sobre como</a:t>
            </a:r>
            <a:r>
              <a:rPr b="1" i="0" lang="pt-BR" u="none"/>
              <a:t> ler o livro como um contador de histórias. </a:t>
            </a:r>
            <a:endParaRPr/>
          </a:p>
        </p:txBody>
      </p:sp>
      <p:sp>
        <p:nvSpPr>
          <p:cNvPr id="1701" name="Google Shape;1701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1</a:t>
            </a:r>
            <a:endParaRPr/>
          </a:p>
        </p:txBody>
      </p:sp>
      <p:sp>
        <p:nvSpPr>
          <p:cNvPr id="1702" name="Google Shape;1702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u="none"/>
              <a:t>Faça perguntas</a:t>
            </a:r>
            <a:r>
              <a:rPr b="1" i="0" lang="pt-BR" u="none"/>
              <a:t> sobre o que acontece </a:t>
            </a:r>
            <a:r>
              <a:rPr b="0" i="0" lang="pt-BR" u="none"/>
              <a:t>no livro.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12"/>
          <p:cNvSpPr txBox="1"/>
          <p:nvPr>
            <p:ph idx="1" type="body"/>
          </p:nvPr>
        </p:nvSpPr>
        <p:spPr>
          <a:xfrm>
            <a:off x="4588042" y="1193700"/>
            <a:ext cx="7205408" cy="14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pt-BR" sz="3000" u="none"/>
              <a:t>Ler em bom ritmo, ler palavras em frases suavemente, ler com emoção, ler como se estivesse falando.</a:t>
            </a:r>
            <a:endParaRPr/>
          </a:p>
        </p:txBody>
      </p:sp>
      <p:sp>
        <p:nvSpPr>
          <p:cNvPr id="1708" name="Google Shape;1708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709" name="Google Shape;1709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710" name="Google Shape;1710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711" name="Google Shape;1711;p12"/>
          <p:cNvSpPr txBox="1"/>
          <p:nvPr>
            <p:ph idx="5" type="body"/>
          </p:nvPr>
        </p:nvSpPr>
        <p:spPr>
          <a:xfrm>
            <a:off x="691245" y="1390429"/>
            <a:ext cx="3435300" cy="11551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pt-BR" u="none"/>
              <a:t>Ter a fluência de um contador de histórias</a:t>
            </a:r>
            <a:endParaRPr sz="2400"/>
          </a:p>
        </p:txBody>
      </p:sp>
      <p:sp>
        <p:nvSpPr>
          <p:cNvPr id="1712" name="Google Shape;1712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713" name="Google Shape;1713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714" name="Google Shape;1714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715" name="Google Shape;1715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4000" u="none"/>
              <a:t>Verificação em termos de alfabetização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Font typeface="Calibri"/>
              <a:buNone/>
            </a:pPr>
            <a:r>
              <a:rPr b="1" i="0" lang="pt-BR" u="none">
                <a:solidFill>
                  <a:srgbClr val="006FB6"/>
                </a:solidFill>
              </a:rPr>
              <a:t>Faça perguntas para criar interesse no livro</a:t>
            </a:r>
            <a:endParaRPr/>
          </a:p>
        </p:txBody>
      </p:sp>
      <p:sp>
        <p:nvSpPr>
          <p:cNvPr id="1721" name="Google Shape;1721;p13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/>
              <a:t>Quando você pensa sobre o que pode acontecer em um livro, você está </a:t>
            </a:r>
            <a:r>
              <a:rPr b="1" i="0" lang="pt-BR" u="none"/>
              <a:t>fazendo uma previsão</a:t>
            </a:r>
            <a:r>
              <a:rPr b="0" i="0" lang="pt-BR" u="none"/>
              <a:t>.</a:t>
            </a:r>
            <a:endParaRPr/>
          </a:p>
        </p:txBody>
      </p:sp>
      <p:sp>
        <p:nvSpPr>
          <p:cNvPr id="1722" name="Google Shape;1722;p13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pt-BR" sz="3200" u="none"/>
              <a:t>Sobre o que você acha que será esse livro? O que nesse livro lhe faz pensar isso?</a:t>
            </a:r>
            <a:endParaRPr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pt-BR" sz="3200" u="none"/>
              <a:t>Quem você acha que será o personagem principal deste livro? </a:t>
            </a:r>
            <a:endParaRPr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pt-BR" sz="3200" u="none"/>
              <a:t>Diga uma coisa que pode acontecer neste livro. Por que você acha isso?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1723" name="Google Shape;1723;p13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t-BR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Com livros de não-ficção pergunte: O que você acha que irá aprender?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4" name="Google Shape;1724;p13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