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3" r:id="rId9"/>
    <p:sldMasterId id="2147483698" r:id="rId10"/>
    <p:sldMasterId id="2147483714" r:id="rId11"/>
    <p:sldMasterId id="2147483729" r:id="rId12"/>
    <p:sldMasterId id="2147483737" r:id="rId13"/>
    <p:sldMasterId id="2147483757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iZTBKr3FA08m5/zAmbcts6QsVW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2" name="Google Shape;1642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14:notes"/>
          <p:cNvSpPr/>
          <p:nvPr>
            <p:ph idx="2" type="sldImg"/>
          </p:nvPr>
        </p:nvSpPr>
        <p:spPr>
          <a:xfrm>
            <a:off x="3533775" y="22542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9" name="Google Shape;1739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5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8" name="Google Shape;174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6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7" name="Google Shape;175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1dc971c80bd_0_152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6" name="Google Shape;1766;g1dc971c80bd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7" name="Google Shape;1777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7" name="Google Shape;1787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6" name="Google Shape;1796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2cb49a39ec6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2" name="Google Shape;1812;g2cb49a39ec6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0" name="Google Shape;1820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9" name="Google Shape;1839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9" name="Google Shape;1649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4" name="Google Shape;1654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8" name="Google Shape;166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1f512ee8e9c_0_346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5" name="Google Shape;1685;g1f512ee8e9c_0_34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1f512ee8e9c_0_35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94" name="Google Shape;1694;g1f512ee8e9c_0_35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2" name="Google Shape;170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7" name="Google Shape;1717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0" name="Google Shape;1730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13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40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99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4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40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2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Relationship Id="rId6" Type="http://schemas.openxmlformats.org/officeDocument/2006/relationships/image" Target="../media/image2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Relationship Id="rId6" Type="http://schemas.openxmlformats.org/officeDocument/2006/relationships/image" Target="../media/image4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Relationship Id="rId6" Type="http://schemas.openxmlformats.org/officeDocument/2006/relationships/image" Target="../media/image42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40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2.jp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40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4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4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20.jp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jp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2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20.jp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Relationship Id="rId6" Type="http://schemas.openxmlformats.org/officeDocument/2006/relationships/image" Target="../media/image42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Relationship Id="rId6" Type="http://schemas.openxmlformats.org/officeDocument/2006/relationships/image" Target="../media/image42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40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40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40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4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4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4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40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2.jp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20.jp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jp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2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1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Relationship Id="rId6" Type="http://schemas.openxmlformats.org/officeDocument/2006/relationships/image" Target="../media/image42.jp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Relationship Id="rId6" Type="http://schemas.openxmlformats.org/officeDocument/2006/relationships/image" Target="../media/image42.jp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40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40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8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8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8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8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8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2cb49a39ec6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45" name="Google Shape;1545;g2cb49a39ec6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6" name="Google Shape;1546;g2cb49a39ec6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7" name="Google Shape;1547;g2cb49a39ec6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8" name="Google Shape;1548;g2cb49a39ec6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9" name="Google Shape;1549;g2cb49a39ec6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0" name="Google Shape;1550;g2cb49a39ec6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g2cb49a39ec6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2" name="Google Shape;1552;g2cb49a39ec6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3" name="Google Shape;1553;g2cb49a39ec6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4" name="Google Shape;1554;g2cb49a39ec6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2cb49a39ec6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7" name="Google Shape;1557;g2cb49a39ec6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8" name="Google Shape;1558;g2cb49a39ec6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9" name="Google Shape;1559;g2cb49a39ec6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0" name="Google Shape;1560;g2cb49a39ec6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1" name="Google Shape;1561;g2cb49a39ec6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2" name="Google Shape;1562;g2cb49a39ec6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3" name="Google Shape;1563;g2cb49a39ec6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g2cb49a39ec6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5" name="Google Shape;1565;g2cb49a39ec6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66" name="Google Shape;1566;g2cb49a39ec6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67" name="Google Shape;1567;g2cb49a39ec6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g2cb49a39ec6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g2cb49a39ec6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0" name="Google Shape;1570;g2cb49a39ec6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1" name="Google Shape;1571;g2cb49a39ec6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2cb49a39ec6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4" name="Google Shape;1574;g2cb49a39ec6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5" name="Google Shape;1575;g2cb49a39ec6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6" name="Google Shape;1576;g2cb49a39ec6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77" name="Google Shape;1577;g2cb49a39ec6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8" name="Google Shape;1578;g2cb49a39ec6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9" name="Google Shape;1579;g2cb49a39ec6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0" name="Google Shape;1580;g2cb49a39ec6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81" name="Google Shape;1581;g2cb49a39ec6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g2cb49a39ec6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g2cb49a39ec6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Google Shape;1584;g2cb49a39ec6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5" name="Google Shape;1585;g2cb49a39ec6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6" name="Google Shape;1586;g2cb49a39ec6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7" name="Google Shape;1587;g2cb49a39ec6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cb49a39ec6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0" name="Google Shape;1590;g2cb49a39ec6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1" name="Google Shape;1591;g2cb49a39ec6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2" name="Google Shape;1592;g2cb49a39ec6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3" name="Google Shape;1593;g2cb49a39ec6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94" name="Google Shape;1594;g2cb49a39ec6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5" name="Google Shape;1595;g2cb49a39ec6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6" name="Google Shape;1596;g2cb49a39ec6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7" name="Google Shape;1597;g2cb49a39ec6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98" name="Google Shape;1598;g2cb49a39ec6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9" name="Google Shape;1599;g2cb49a39ec6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g2cb49a39ec6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2cb49a39ec6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03" name="Google Shape;1603;g2cb49a39ec6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4" name="Google Shape;1604;g2cb49a39ec6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5" name="Google Shape;1605;g2cb49a39ec6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6" name="Google Shape;1606;g2cb49a39ec6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7" name="Google Shape;1607;g2cb49a39ec6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g2cb49a39ec6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09" name="Google Shape;1609;g2cb49a39ec6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2cb49a39ec6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12" name="Google Shape;1612;g2cb49a39ec6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3" name="Google Shape;1613;g2cb49a39ec6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4" name="Google Shape;1614;g2cb49a39ec6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15" name="Google Shape;1615;g2cb49a39ec6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16" name="Google Shape;1616;g2cb49a39ec6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7" name="Google Shape;1617;g2cb49a39ec6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8" name="Google Shape;1618;g2cb49a39ec6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cb49a39ec6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21" name="Google Shape;1621;g2cb49a39ec6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2" name="Google Shape;1622;g2cb49a39ec6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3" name="Google Shape;1623;g2cb49a39ec6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g2cb49a39ec6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5" name="Google Shape;1625;g2cb49a39ec6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6" name="Google Shape;1626;g2cb49a39ec6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Google Shape;1627;g2cb49a39ec6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2cb49a39ec6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30" name="Google Shape;1630;g2cb49a39ec6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1" name="Google Shape;1631;g2cb49a39ec6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32" name="Google Shape;1632;g2cb49a39ec6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33" name="Google Shape;1633;g2cb49a39ec6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4" name="Google Shape;1634;g2cb49a39ec6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35" name="Google Shape;1635;g2cb49a39ec6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g2cb49a39ec6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Google Shape;1637;g2cb49a39ec6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8" name="Google Shape;1638;g2cb49a39ec6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39" name="Google Shape;1639;g2cb49a39ec6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59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59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59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9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0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0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0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1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1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8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8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8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8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8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8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8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8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8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8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8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8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8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8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8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8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8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8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8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8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8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8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8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8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8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8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8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8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8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8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8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8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9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9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9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9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9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9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9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9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9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9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9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9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9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9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9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9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9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9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9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9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9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9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9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9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9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9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9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9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9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9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9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9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9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9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9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9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9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9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9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9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9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9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5"/>
          <p:cNvSpPr txBox="1"/>
          <p:nvPr>
            <p:ph idx="2" type="body"/>
          </p:nvPr>
        </p:nvSpPr>
        <p:spPr>
          <a:xfrm>
            <a:off x="9163051" y="490888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37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Char char="❑"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9163050" y="1587500"/>
            <a:ext cx="2528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7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7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3" name="Google Shape;533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6" name="Google Shape;53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7" name="Google Shape;53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Google Shape;541;p7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7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7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7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7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7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4" name="Google Shape;554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8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8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8" name="Google Shape;568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1" name="Google Shape;57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2" name="Google Shape;57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8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8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8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8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8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6" name="Google Shape;58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9" name="Google Shape;58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0" name="Google Shape;59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8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8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8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7" name="Google Shape;60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Google Shape;608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3" name="Google Shape;61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6" name="Google Shape;62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27" name="Google Shape;62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8" name="Google Shape;628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3" name="Google Shape;633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37" name="Google Shape;637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46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7" name="Google Shape;64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8" name="Google Shape;648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2" name="Google Shape;652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3" name="Google Shape;65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56" name="Google Shape;656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4" name="Google Shape;664;p5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5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66" name="Google Shape;666;p5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67" name="Google Shape;667;p5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8" name="Google Shape;668;p5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6" name="Google Shape;676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5" name="Google Shape;685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94" name="Google Shape;694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6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6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6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1" name="Google Shape;70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p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7" name="Google Shape;70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9" name="Google Shape;70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6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6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2" name="Google Shape;712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6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6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7" name="Google Shape;71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8" name="Google Shape;71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3" name="Google Shape;72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5" name="Google Shape;72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6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6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6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64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64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64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64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6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6" name="Google Shape;73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7" name="Google Shape;737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4" name="Google Shape;74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p6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6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6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1" name="Google Shape;75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9" name="Google Shape;75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8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8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8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8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8" name="Google Shape;768;p6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9" name="Google Shape;76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5" name="Google Shape;7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6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6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6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6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1" name="Google Shape;79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9" name="Google Shape;79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2" name="Google Shape;802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3" name="Google Shape;80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5" name="Google Shape;80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1" name="Google Shape;811;p6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6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6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6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6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6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19" name="Google Shape;819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2" name="Google Shape;82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5" name="Google Shape;82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9" name="Google Shape;82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1" name="Google Shape;831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40" name="Google Shape;84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41" name="Google Shape;841;p6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6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69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6" name="Google Shape;84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1" name="Google Shape;85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3" name="Google Shape;85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5" name="Google Shape;855;p70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70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71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1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2" name="Google Shape;872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7" name="Google Shape;87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9" name="Google Shape;879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1" name="Google Shape;881;p72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72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72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72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72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72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72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0" name="Google Shape;890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3" name="Google Shape;8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7" name="Google Shape;897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9" name="Google Shape;899;p73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9" name="Google Shape;90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1" name="Google Shape;911;p7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7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5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75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8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8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8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8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8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8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8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4" name="Google Shape;924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8" name="Google Shape;92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5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32" name="Google Shape;932;p5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5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5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5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5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5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5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5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942" name="Google Shape;942;p5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3" name="Google Shape;943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5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6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53" name="Google Shape;953;p56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56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56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56" name="Google Shape;956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9" name="Google Shape;95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0" name="Google Shape;96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6" name="Google Shape;966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7" name="Google Shape;967;p1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1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1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2" name="Google Shape;972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3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3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3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3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3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0" name="Google Shape;980;p1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3" name="Google Shape;983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4" name="Google Shape;984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13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88" name="Google Shape;988;p13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13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0" name="Google Shape;990;p13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1" name="Google Shape;991;p13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2" name="Google Shape;992;p13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13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13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13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13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9" name="Google Shape;999;p1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1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1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3" name="Google Shape;1003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4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14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08" name="Google Shape;1008;p14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1" name="Google Shape;1011;p1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1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1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5" name="Google Shape;1015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14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p14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4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4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4" name="Google Shape;1024;p14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4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4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4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2" name="Google Shape;1032;p1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1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1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6" name="Google Shape;1036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14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0" name="Google Shape;1040;p14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14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14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14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8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8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8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8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8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1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14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14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14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4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4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14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14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14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14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4" name="Google Shape;1064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8" name="Google Shape;1068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14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4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4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4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14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14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14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14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0" name="Google Shape;1080;p14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14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2" name="Google Shape;1082;p1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3" name="Google Shape;1083;p1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1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1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14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1" name="Google Shape;1091;p14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p14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3" name="Google Shape;1093;p14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4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4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4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p14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14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0" name="Google Shape;1100;p14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3" name="Google Shape;1103;p1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1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7" name="Google Shape;1107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4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1" name="Google Shape;1111;p14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14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dc971c80bd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9" name="Google Shape;1119;g1dc971c80bd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0" name="Google Shape;1120;g1dc971c80bd_0_166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g1dc971c80bd_0_166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g1dc971c80bd_0_166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g1dc971c80bd_0_166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g1dc971c80bd_0_166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5" name="Google Shape;1125;g1dc971c80bd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g1dc971c80bd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7" name="Google Shape;1127;g1dc971c80bd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g1dc971c80bd_0_166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971c80bd_0_16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971c80bd_0_16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971c80bd_0_16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c971c80bd_0_1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971c80bd_0_1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c971c80bd_0_166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dc971c80bd_0_1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dc971c80bd_0_185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g1dc971c80bd_0_185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g1dc971c80bd_0_18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g1dc971c80bd_0_1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1" name="Google Shape;1141;g1dc971c80bd_0_18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42" name="Google Shape;1142;g1dc971c80bd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dc971c80bd_0_185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dc971c80bd_0_185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dc971c80bd_0_185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g1dc971c80bd_0_185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g1dc971c80bd_0_185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8" name="Google Shape;1148;g1dc971c80bd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g1dc971c80bd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0" name="Google Shape;1150;g1dc971c80bd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g1dc971c80bd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1dc971c80bd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g1dc971c80bd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dc971c80bd_0_20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g1dc971c80bd_0_20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dc971c80bd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8" name="Google Shape;1158;g1dc971c80bd_0_20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9" name="Google Shape;1159;g1dc971c80bd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g1dc971c80bd_0_203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dc971c80bd_0_203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g1dc971c80bd_0_203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3" name="Google Shape;1163;g1dc971c80bd_0_203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g1dc971c80bd_0_203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1dc971c80bd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dc971c80bd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7" name="Google Shape;1167;g1dc971c80bd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g1dc971c80bd_0_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g1dc971c80bd_0_2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g1dc971c80bd_0_2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71" name="Google Shape;1171;g1dc971c80bd_0_2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1dc971c80bd_0_221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dc971c80bd_0_221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dc971c80bd_0_221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1dc971c80bd_0_221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dc971c80bd_0_2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dc971c80bd_0_2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g1dc971c80bd_0_221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c971c80bd_0_2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c971c80bd_0_2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2" name="Google Shape;1182;g1dc971c80bd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3" name="Google Shape;1183;g1dc971c80bd_0_221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71c80bd_0_221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g1dc971c80bd_0_221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g1dc971c80bd_0_221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g1dc971c80bd_0_221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g1dc971c80bd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g1dc971c80bd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0" name="Google Shape;1190;g1dc971c80bd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dc971c80bd_0_2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3" name="Google Shape;1193;g1dc971c80bd_0_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94" name="Google Shape;1194;g1dc971c80bd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5" name="Google Shape;1195;g1dc971c80bd_0_24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g1dc971c80bd_0_24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g1dc971c80bd_0_24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g1dc971c80bd_0_24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g1dc971c80bd_0_24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0" name="Google Shape;1200;g1dc971c80bd_0_240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1" name="Google Shape;1201;g1dc971c80bd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g1dc971c80bd_0_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g1dc971c80bd_0_240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04" name="Google Shape;1204;g1dc971c80bd_0_2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g1dc971c80bd_0_240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1dc971c80bd_0_24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1dc971c80bd_0_240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g1dc971c80bd_0_240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1dc971c80bd_0_240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g1dc971c80bd_0_24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g1dc971c80bd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g1dc971c80bd_0_2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4" name="Google Shape;1214;g1dc971c80bd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5" name="Google Shape;1215;g1dc971c80bd_0_26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g1dc971c80bd_0_26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7" name="Google Shape;1217;g1dc971c80bd_0_26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g1dc971c80bd_0_26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g1dc971c80bd_0_26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g1dc971c80bd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g1dc971c80bd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g1dc971c80bd_0_260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23" name="Google Shape;1223;g1dc971c80bd_0_2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g1dc971c80bd_0_26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g1dc971c80bd_0_260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g1dc971c80bd_0_260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7" name="Google Shape;1227;g1dc971c80bd_0_260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8" name="Google Shape;1228;g1dc971c80bd_0_260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8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8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8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8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8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8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8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8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8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8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8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8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dc971c80bd_0_27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1" name="Google Shape;1231;g1dc971c80bd_0_27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1dc971c80bd_0_278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3" name="Google Shape;1233;g1dc971c80bd_0_27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34" name="Google Shape;1234;g1dc971c80bd_0_27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5" name="Google Shape;1235;g1dc971c80bd_0_27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f512ee8e9c_0_3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3" name="Google Shape;1243;g1f512ee8e9c_0_36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f512ee8e9c_0_36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5" name="Google Shape;1245;g1f512ee8e9c_0_3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6" name="Google Shape;1246;g1f512ee8e9c_0_3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1f512ee8e9c_0_3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g1f512ee8e9c_0_3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f512ee8e9c_0_3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f512ee8e9c_0_3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1" name="Google Shape;1251;g1f512ee8e9c_0_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g1f512ee8e9c_0_3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3" name="Google Shape;1253;g1f512ee8e9c_0_3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reading at home helps">
  <p:cSld name="1-reading at home helps"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1f512ee8e9c_0_379"/>
          <p:cNvSpPr/>
          <p:nvPr>
            <p:ph idx="2" type="pic"/>
          </p:nvPr>
        </p:nvSpPr>
        <p:spPr>
          <a:xfrm>
            <a:off x="2097147" y="1332854"/>
            <a:ext cx="27471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6" name="Google Shape;1256;g1f512ee8e9c_0_3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7" name="Google Shape;1257;g1f512ee8e9c_0_3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8" name="Google Shape;1258;g1f512ee8e9c_0_379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g1f512ee8e9c_0_3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g1f512ee8e9c_0_3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g1f512ee8e9c_0_3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g1f512ee8e9c_0_3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g1f512ee8e9c_0_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g1f512ee8e9c_0_3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5" name="Google Shape;1265;g1f512ee8e9c_0_3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g1f512ee8e9c_0_379"/>
          <p:cNvSpPr txBox="1"/>
          <p:nvPr>
            <p:ph idx="1" type="body"/>
          </p:nvPr>
        </p:nvSpPr>
        <p:spPr>
          <a:xfrm>
            <a:off x="1443245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g1f512ee8e9c_0_379"/>
          <p:cNvSpPr/>
          <p:nvPr>
            <p:ph idx="3" type="pic"/>
          </p:nvPr>
        </p:nvSpPr>
        <p:spPr>
          <a:xfrm>
            <a:off x="7420765" y="1332854"/>
            <a:ext cx="27738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8" name="Google Shape;1268;g1f512ee8e9c_0_379"/>
          <p:cNvSpPr txBox="1"/>
          <p:nvPr>
            <p:ph idx="4" type="body"/>
          </p:nvPr>
        </p:nvSpPr>
        <p:spPr>
          <a:xfrm>
            <a:off x="6973678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f512ee8e9c_0_394"/>
          <p:cNvSpPr/>
          <p:nvPr>
            <p:ph idx="2" type="pic"/>
          </p:nvPr>
        </p:nvSpPr>
        <p:spPr>
          <a:xfrm>
            <a:off x="4453171" y="1912932"/>
            <a:ext cx="3530400" cy="297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1" name="Google Shape;1271;g1f512ee8e9c_0_39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2" name="Google Shape;1272;g1f512ee8e9c_0_3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3" name="Google Shape;1273;g1f512ee8e9c_0_394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g1f512ee8e9c_0_3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g1f512ee8e9c_0_3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1f512ee8e9c_0_3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f512ee8e9c_0_3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8" name="Google Shape;1278;g1f512ee8e9c_0_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g1f512ee8e9c_0_3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g1f512ee8e9c_0_3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g1f512ee8e9c_0_394"/>
          <p:cNvSpPr txBox="1"/>
          <p:nvPr>
            <p:ph idx="1" type="body"/>
          </p:nvPr>
        </p:nvSpPr>
        <p:spPr>
          <a:xfrm>
            <a:off x="261552" y="1743700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f512ee8e9c_0_394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1f512ee8e9c_0_408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5" name="Google Shape;1285;g1f512ee8e9c_0_40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g1f512ee8e9c_0_408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g1f512ee8e9c_0_408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1f512ee8e9c_0_4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9" name="Google Shape;1289;g1f512ee8e9c_0_408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90" name="Google Shape;1290;g1f512ee8e9c_0_4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1" name="Google Shape;1291;g1f512ee8e9c_0_4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g1f512ee8e9c_0_4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g1f512ee8e9c_0_4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g1f512ee8e9c_0_4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g1f512ee8e9c_0_4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6" name="Google Shape;1296;g1f512ee8e9c_0_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g1f512ee8e9c_0_4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g1f512ee8e9c_0_4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g1f512ee8e9c_0_408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g1f512ee8e9c_0_408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g1f512ee8e9c_0_408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g1f512ee8e9c_0_408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1f512ee8e9c_0_428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g1f512ee8e9c_0_428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6" name="Google Shape;1306;g1f512ee8e9c_0_428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1f512ee8e9c_0_42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8" name="Google Shape;1308;g1f512ee8e9c_0_4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9" name="Google Shape;1309;g1f512ee8e9c_0_4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f512ee8e9c_0_4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1f512ee8e9c_0_4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1f512ee8e9c_0_4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3" name="Google Shape;1313;g1f512ee8e9c_0_4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4" name="Google Shape;1314;g1f512ee8e9c_0_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g1f512ee8e9c_0_4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6" name="Google Shape;1316;g1f512ee8e9c_0_4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g1f512ee8e9c_0_428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1f512ee8e9c_0_428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19" name="Google Shape;1319;g1f512ee8e9c_0_4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1f512ee8e9c_0_4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22" name="Google Shape;1322;g1f512ee8e9c_0_4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3" name="Google Shape;1323;g1f512ee8e9c_0_445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1f512ee8e9c_0_4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g1f512ee8e9c_0_4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g1f512ee8e9c_0_4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g1f512ee8e9c_0_4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8" name="Google Shape;1328;g1f512ee8e9c_0_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1f512ee8e9c_0_4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0" name="Google Shape;1330;g1f512ee8e9c_0_4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g1f512ee8e9c_0_445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f512ee8e9c_0_445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333" name="Google Shape;1333;g1f512ee8e9c_0_4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1f512ee8e9c_0_4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g1f512ee8e9c_0_45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1f512ee8e9c_0_45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38" name="Google Shape;1338;g1f512ee8e9c_0_4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9" name="Google Shape;1339;g1f512ee8e9c_0_4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0" name="Google Shape;1340;g1f512ee8e9c_0_4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1" name="Google Shape;1341;g1f512ee8e9c_0_4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g1f512ee8e9c_0_4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g1f512ee8e9c_0_4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1f512ee8e9c_0_4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g1f512ee8e9c_0_4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6" name="Google Shape;1346;g1f512ee8e9c_0_4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1f512ee8e9c_0_47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1f512ee8e9c_0_47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1f512ee8e9c_0_47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1f512ee8e9c_0_47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2" name="Google Shape;1352;g1f512ee8e9c_0_47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g1f512ee8e9c_0_47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g1f512ee8e9c_0_47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1f512ee8e9c_0_47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1f512ee8e9c_0_47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57" name="Google Shape;1357;g1f512ee8e9c_0_4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8" name="Google Shape;1358;g1f512ee8e9c_0_4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9" name="Google Shape;1359;g1f512ee8e9c_0_4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0" name="Google Shape;1360;g1f512ee8e9c_0_4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1" name="Google Shape;1361;g1f512ee8e9c_0_4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g1f512ee8e9c_0_4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3" name="Google Shape;1363;g1f512ee8e9c_0_4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g1f512ee8e9c_0_4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g1f512ee8e9c_0_4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f512ee8e9c_0_49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8" name="Google Shape;1368;g1f512ee8e9c_0_49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1f512ee8e9c_0_49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g1f512ee8e9c_0_49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1" name="Google Shape;1371;g1f512ee8e9c_0_49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2" name="Google Shape;1372;g1f512ee8e9c_0_4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3" name="Google Shape;1373;g1f512ee8e9c_0_49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f512ee8e9c_0_49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g1f512ee8e9c_0_49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g1f512ee8e9c_0_49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7" name="Google Shape;1377;g1f512ee8e9c_0_49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8" name="Google Shape;1378;g1f512ee8e9c_0_4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g1f512ee8e9c_0_4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0" name="Google Shape;1380;g1f512ee8e9c_0_4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g1f512ee8e9c_0_4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1f512ee8e9c_0_4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g1f512ee8e9c_0_4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f512ee8e9c_0_50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6" name="Google Shape;1386;g1f512ee8e9c_0_50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g1f512ee8e9c_0_50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1f512ee8e9c_0_5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9" name="Google Shape;1389;g1f512ee8e9c_0_50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90" name="Google Shape;1390;g1f512ee8e9c_0_5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1" name="Google Shape;1391;g1f512ee8e9c_0_5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f512ee8e9c_0_5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1f512ee8e9c_0_5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g1f512ee8e9c_0_5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g1f512ee8e9c_0_5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6" name="Google Shape;1396;g1f512ee8e9c_0_5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1f512ee8e9c_0_5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8" name="Google Shape;1398;g1f512ee8e9c_0_5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g1f512ee8e9c_0_5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g1f512ee8e9c_0_5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g1f512ee8e9c_0_5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1f512ee8e9c_0_52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g1f512ee8e9c_0_52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5" name="Google Shape;1405;g1f512ee8e9c_0_52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g1f512ee8e9c_0_52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7" name="Google Shape;1407;g1f512ee8e9c_0_52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8" name="Google Shape;1408;g1f512ee8e9c_0_52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9" name="Google Shape;1409;g1f512ee8e9c_0_52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0" name="Google Shape;1410;g1f512ee8e9c_0_52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g1f512ee8e9c_0_52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12" name="Google Shape;1412;g1f512ee8e9c_0_5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3" name="Google Shape;1413;g1f512ee8e9c_0_5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4" name="Google Shape;1414;g1f512ee8e9c_0_5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1f512ee8e9c_0_5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1f512ee8e9c_0_5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1f512ee8e9c_0_5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1f512ee8e9c_0_5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1f512ee8e9c_0_5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0" name="Google Shape;1420;g1f512ee8e9c_0_5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g1f512ee8e9c_0_5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3" name="Google Shape;1423;g1f512ee8e9c_0_5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1f512ee8e9c_0_5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1f512ee8e9c_0_5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1f512ee8e9c_0_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1f512ee8e9c_0_5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8" name="Google Shape;1428;g1f512ee8e9c_0_5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9" name="Google Shape;1429;g1f512ee8e9c_0_5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0" name="Google Shape;1430;g1f512ee8e9c_0_5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g1f512ee8e9c_0_5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2" name="Google Shape;1432;g1f512ee8e9c_0_54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3" name="Google Shape;1433;g1f512ee8e9c_0_54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g1f512ee8e9c_0_54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g1f512ee8e9c_0_54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g1f512ee8e9c_0_54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g1f512ee8e9c_0_54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1f512ee8e9c_0_54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1f512ee8e9c_0_54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440" name="Google Shape;1440;g1f512ee8e9c_0_5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2" name="Google Shape;1442;g1f512ee8e9c_0_5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3" name="Google Shape;1443;g1f512ee8e9c_0_5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g1f512ee8e9c_0_5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1f512ee8e9c_0_5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6" name="Google Shape;1446;g1f512ee8e9c_0_5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g1f512ee8e9c_0_5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8" name="Google Shape;1448;g1f512ee8e9c_0_5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9" name="Google Shape;1449;g1f512ee8e9c_0_5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0" name="Google Shape;1450;g1f512ee8e9c_0_5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g1f512ee8e9c_0_5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2" name="Google Shape;1452;g1f512ee8e9c_0_56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3" name="Google Shape;1453;g1f512ee8e9c_0_56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4" name="Google Shape;1454;g1f512ee8e9c_0_56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g1f512ee8e9c_0_56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g1f512ee8e9c_0_56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g1f512ee8e9c_0_56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8" name="Google Shape;1458;g1f512ee8e9c_0_56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9" name="Google Shape;1459;g1f512ee8e9c_0_56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0" name="Google Shape;1460;g1f512ee8e9c_0_566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461" name="Google Shape;1461;g1f512ee8e9c_0_5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62" name="Google Shape;1462;g1f512ee8e9c_0_566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g1f512ee8e9c_0_566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g1f512ee8e9c_0_566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Google Shape;1466;g1f512ee8e9c_0_5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7" name="Google Shape;1467;g1f512ee8e9c_0_59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1f512ee8e9c_0_59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1f512ee8e9c_0_59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0" name="Google Shape;1470;g1f512ee8e9c_0_59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1" name="Google Shape;1471;g1f512ee8e9c_0_59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2" name="Google Shape;1472;g1f512ee8e9c_0_5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g1f512ee8e9c_0_5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74" name="Google Shape;1474;g1f512ee8e9c_0_5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g1f512ee8e9c_0_59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6" name="Google Shape;1476;g1f512ee8e9c_0_590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1f512ee8e9c_0_590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9" name="Google Shape;1479;g1f512ee8e9c_0_6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0" name="Google Shape;1480;g1f512ee8e9c_0_6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1f512ee8e9c_0_6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g1f512ee8e9c_0_6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3" name="Google Shape;1483;g1f512ee8e9c_0_6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g1f512ee8e9c_0_6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5" name="Google Shape;1485;g1f512ee8e9c_0_6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6" name="Google Shape;1486;g1f512ee8e9c_0_6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7" name="Google Shape;1487;g1f512ee8e9c_0_6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g1f512ee8e9c_0_6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9" name="Google Shape;1489;g1f512ee8e9c_0_603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0" name="Google Shape;1490;g1f512ee8e9c_0_603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2" name="Google Shape;1492;g1f512ee8e9c_0_6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3" name="Google Shape;1493;g1f512ee8e9c_0_6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4" name="Google Shape;1494;g1f512ee8e9c_0_6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5" name="Google Shape;1495;g1f512ee8e9c_0_6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6" name="Google Shape;1496;g1f512ee8e9c_0_6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g1f512ee8e9c_0_6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8" name="Google Shape;1498;g1f512ee8e9c_0_6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1f512ee8e9c_0_6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0" name="Google Shape;1500;g1f512ee8e9c_0_6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1" name="Google Shape;1501;g1f512ee8e9c_0_6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2" name="Google Shape;1502;g1f512ee8e9c_0_616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3" name="Google Shape;1503;g1f512ee8e9c_0_616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4" name="Google Shape;1504;g1f512ee8e9c_0_616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5" name="Google Shape;1505;g1f512ee8e9c_0_616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6" name="Google Shape;1506;g1f512ee8e9c_0_616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7" name="Google Shape;1507;g1f512ee8e9c_0_616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8" name="Google Shape;1508;g1f512ee8e9c_0_616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" name="Google Shape;1510;g1f512ee8e9c_0_6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1" name="Google Shape;1511;g1f512ee8e9c_0_6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2" name="Google Shape;1512;g1f512ee8e9c_0_6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3" name="Google Shape;1513;g1f512ee8e9c_0_6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4" name="Google Shape;1514;g1f512ee8e9c_0_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5" name="Google Shape;1515;g1f512ee8e9c_0_6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6" name="Google Shape;1516;g1f512ee8e9c_0_6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7" name="Google Shape;1517;g1f512ee8e9c_0_6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8" name="Google Shape;1518;g1f512ee8e9c_0_6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g1f512ee8e9c_0_6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0" name="Google Shape;1520;g1f512ee8e9c_0_634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" name="Google Shape;1522;g1f512ee8e9c_0_6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3" name="Google Shape;1523;g1f512ee8e9c_0_6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4" name="Google Shape;1524;g1f512ee8e9c_0_6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5" name="Google Shape;1525;g1f512ee8e9c_0_6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6" name="Google Shape;1526;g1f512ee8e9c_0_6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7" name="Google Shape;1527;g1f512ee8e9c_0_6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8" name="Google Shape;1528;g1f512ee8e9c_0_6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9" name="Google Shape;1529;g1f512ee8e9c_0_6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30" name="Google Shape;1530;g1f512ee8e9c_0_6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Google Shape;1531;g1f512ee8e9c_0_6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2" name="Google Shape;1532;g1f512ee8e9c_0_64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3" name="Google Shape;1533;g1f512ee8e9c_0_64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f512ee8e9c_0_659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6" name="Google Shape;1536;g1f512ee8e9c_0_659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7" name="Google Shape;1537;g1f512ee8e9c_0_6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10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21" Type="http://schemas.openxmlformats.org/officeDocument/2006/relationships/theme" Target="../theme/theme6.xml"/><Relationship Id="rId1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1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8.xml"/><Relationship Id="rId6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6" Type="http://schemas.openxmlformats.org/officeDocument/2006/relationships/theme" Target="../theme/theme11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f512ee8e9c_0_36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8" name="Google Shape;1238;g1f512ee8e9c_0_36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9" name="Google Shape;1239;g1f512ee8e9c_0_36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0" name="Google Shape;1240;g1f512ee8e9c_0_3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cb49a39ec6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0" name="Google Shape;1540;g2cb49a39ec6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1" name="Google Shape;1541;g2cb49a39ec6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g2cb49a39ec6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3" name="Google Shape;603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1" name="Google Shape;671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2" name="Google Shape;672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9" name="Google Shape;919;p5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0" name="Google Shape;920;p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1" name="Google Shape;921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dc971c80bd_0_162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5" name="Google Shape;1115;g1dc971c80bd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6" name="Google Shape;1116;g1dc971c80bd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4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4.png"/><Relationship Id="rId4" Type="http://schemas.openxmlformats.org/officeDocument/2006/relationships/image" Target="../media/image1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5.jpg"/><Relationship Id="rId4" Type="http://schemas.openxmlformats.org/officeDocument/2006/relationships/image" Target="../media/image112.jpg"/><Relationship Id="rId5" Type="http://schemas.openxmlformats.org/officeDocument/2006/relationships/image" Target="../media/image91.jpg"/><Relationship Id="rId6" Type="http://schemas.openxmlformats.org/officeDocument/2006/relationships/image" Target="../media/image90.jpg"/><Relationship Id="rId7" Type="http://schemas.openxmlformats.org/officeDocument/2006/relationships/image" Target="../media/image9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6.png"/><Relationship Id="rId4" Type="http://schemas.openxmlformats.org/officeDocument/2006/relationships/image" Target="../media/image93.png"/><Relationship Id="rId5" Type="http://schemas.openxmlformats.org/officeDocument/2006/relationships/image" Target="../media/image92.png"/><Relationship Id="rId6" Type="http://schemas.openxmlformats.org/officeDocument/2006/relationships/image" Target="../media/image9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1.png"/><Relationship Id="rId4" Type="http://schemas.openxmlformats.org/officeDocument/2006/relationships/image" Target="../media/image1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645" name="Google Shape;1645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Welcome At-Home Reading Coach</a:t>
            </a:r>
            <a:endParaRPr/>
          </a:p>
        </p:txBody>
      </p:sp>
      <p:sp>
        <p:nvSpPr>
          <p:cNvPr id="1646" name="Google Shape;1646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14"/>
          <p:cNvSpPr txBox="1"/>
          <p:nvPr>
            <p:ph type="title"/>
          </p:nvPr>
        </p:nvSpPr>
        <p:spPr>
          <a:xfrm>
            <a:off x="-7624" y="0"/>
            <a:ext cx="67233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Poze kesyon </a:t>
            </a:r>
            <a:r>
              <a:rPr b="1" lang="en-JM">
                <a:solidFill>
                  <a:srgbClr val="006FB6"/>
                </a:solidFill>
              </a:rPr>
              <a:t>sou mo yo</a:t>
            </a:r>
            <a:r>
              <a:rPr lang="en-JM">
                <a:solidFill>
                  <a:srgbClr val="006FB6"/>
                </a:solidFill>
              </a:rPr>
              <a:t> ki nan liv la</a:t>
            </a:r>
            <a:endParaRPr/>
          </a:p>
        </p:txBody>
      </p:sp>
      <p:sp>
        <p:nvSpPr>
          <p:cNvPr id="1742" name="Google Shape;1742;p14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/>
              <a:t>Lè ou pale konsènan mo yo sa bon anpil pou</a:t>
            </a:r>
            <a:r>
              <a:rPr b="1" lang="en-JM"/>
              <a:t> devlope vokabilè.</a:t>
            </a:r>
            <a:endParaRPr/>
          </a:p>
        </p:txBody>
      </p:sp>
      <p:sp>
        <p:nvSpPr>
          <p:cNvPr id="1743" name="Google Shape;1743;p14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JM" sz="3200"/>
              <a:t>Mo sa a gen kèk lèt ak son nou t ap travay sou yo. Kisa ou wè nan mo sa a?</a:t>
            </a:r>
            <a:endParaRPr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JM" sz="3200"/>
              <a:t>Mwen te remake mo______. Kisa ou kapab di mwen konsènan mo sa a?</a:t>
            </a:r>
            <a:endParaRPr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JM" sz="3200"/>
              <a:t>Kisa ou panse mo sa a vle di?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</p:txBody>
      </p:sp>
      <p:sp>
        <p:nvSpPr>
          <p:cNvPr id="1744" name="Google Shape;1744;p14"/>
          <p:cNvSpPr txBox="1"/>
          <p:nvPr/>
        </p:nvSpPr>
        <p:spPr>
          <a:xfrm>
            <a:off x="8957096" y="3937629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Ou kapab poze kesyon tou sou mo tankou Èske ou te tande mo a anvan?</a:t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5" name="Google Shape;1745;p1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Poze kesyon </a:t>
            </a:r>
            <a:r>
              <a:rPr b="1" lang="en-JM">
                <a:solidFill>
                  <a:srgbClr val="006FB6"/>
                </a:solidFill>
              </a:rPr>
              <a:t>sou sa k ap pase</a:t>
            </a:r>
            <a:r>
              <a:rPr lang="en-JM">
                <a:solidFill>
                  <a:srgbClr val="006FB6"/>
                </a:solidFill>
              </a:rPr>
              <a:t> nan liv la.</a:t>
            </a:r>
            <a:endParaRPr/>
          </a:p>
        </p:txBody>
      </p:sp>
      <p:sp>
        <p:nvSpPr>
          <p:cNvPr id="1751" name="Google Shape;1751;p15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JM"/>
              <a:t>Lè ou pale sou liv yo</a:t>
            </a:r>
            <a:r>
              <a:rPr lang="en-JM"/>
              <a:t> sa se yon bon jan fason pou ede pitit ou vin yon pi bon lektè. </a:t>
            </a:r>
            <a:endParaRPr/>
          </a:p>
        </p:txBody>
      </p:sp>
      <p:sp>
        <p:nvSpPr>
          <p:cNvPr id="1752" name="Google Shape;1752;p15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 sz="3200"/>
              <a:t>Kisa liv sa a te konsène? Pou kisa ou di sa? Montre mwen nan liv la.</a:t>
            </a:r>
            <a:endParaRPr/>
          </a:p>
          <a:p>
            <a:pPr indent="-2540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 sz="3200"/>
              <a:t>Si ou te nan istwa sa a, kisa ou ta fè? Pou kisa?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JM" sz="3200"/>
              <a:t>Kisa ou te aprann nan liv sa a? Ki kote ou te aprann sa?</a:t>
            </a:r>
            <a:endParaRPr/>
          </a:p>
        </p:txBody>
      </p:sp>
      <p:sp>
        <p:nvSpPr>
          <p:cNvPr id="1753" name="Google Shape;1753;p15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Fè swivi depi ou poze kesyon “</a:t>
            </a:r>
            <a:r>
              <a:rPr b="0" i="1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Pou kisa?</a:t>
            </a: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?” pou kontinye konvèsasyon an.</a:t>
            </a:r>
            <a:endParaRPr/>
          </a:p>
        </p:txBody>
      </p:sp>
      <p:pic>
        <p:nvPicPr>
          <p:cNvPr id="1754" name="Google Shape;1754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16"/>
          <p:cNvSpPr txBox="1"/>
          <p:nvPr>
            <p:ph type="title"/>
          </p:nvPr>
        </p:nvSpPr>
        <p:spPr>
          <a:xfrm>
            <a:off x="0" y="0"/>
            <a:ext cx="863058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None/>
            </a:pPr>
            <a:r>
              <a:rPr lang="en-JM" sz="4000">
                <a:solidFill>
                  <a:srgbClr val="006FB6"/>
                </a:solidFill>
              </a:rPr>
              <a:t>Poze kesyon sou fason pou </a:t>
            </a:r>
            <a:r>
              <a:rPr b="1" lang="en-JM" sz="4000">
                <a:solidFill>
                  <a:srgbClr val="006FB6"/>
                </a:solidFill>
              </a:rPr>
              <a:t>li tankou yon moun k ap rakonte yon istwa</a:t>
            </a:r>
            <a:endParaRPr b="1" sz="4000">
              <a:solidFill>
                <a:srgbClr val="006FB6"/>
              </a:solidFill>
            </a:endParaRPr>
          </a:p>
        </p:txBody>
      </p:sp>
      <p:sp>
        <p:nvSpPr>
          <p:cNvPr id="1760" name="Google Shape;1760;p16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 sz="2600"/>
              <a:t>Si ou li tankou yon moun k ap rakonte yon istwa sa ap ede pitit ou konprann sa l ap li a.</a:t>
            </a:r>
            <a:endParaRPr/>
          </a:p>
        </p:txBody>
      </p:sp>
      <p:sp>
        <p:nvSpPr>
          <p:cNvPr id="1761" name="Google Shape;1761;p16"/>
          <p:cNvSpPr txBox="1"/>
          <p:nvPr>
            <p:ph idx="1" type="body"/>
          </p:nvPr>
        </p:nvSpPr>
        <p:spPr>
          <a:xfrm>
            <a:off x="853550" y="1064029"/>
            <a:ext cx="7520700" cy="5051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 sz="3200"/>
              <a:t>Kounye ou konnen mo yo, èske ou kapab reli sa pou fè li sonnen pi fasil?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JM" sz="3200"/>
              <a:t>Èske ou kapab reli sa pou sonnen plis tankou w ap pale?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JM" sz="3200"/>
              <a:t>Koute pandan w ap reli pati sa a. Kisa ou tande?</a:t>
            </a:r>
            <a:endParaRPr/>
          </a:p>
        </p:txBody>
      </p:sp>
      <p:sp>
        <p:nvSpPr>
          <p:cNvPr id="1762" name="Google Shape;1762;p16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1dc971c80bd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769" name="Google Shape;1769;g1dc971c80bd_0_15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Li ansanm avèk yon liv-odyo.</a:t>
            </a:r>
            <a:r>
              <a:rPr lang="en-JM"/>
              <a:t> </a:t>
            </a:r>
            <a:endParaRPr/>
          </a:p>
        </p:txBody>
      </p:sp>
      <p:sp>
        <p:nvSpPr>
          <p:cNvPr id="1770" name="Google Shape;1770;g1dc971c80bd_0_15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/>
              <a:t> </a:t>
            </a:r>
            <a:endParaRPr/>
          </a:p>
        </p:txBody>
      </p:sp>
      <p:sp>
        <p:nvSpPr>
          <p:cNvPr id="1771" name="Google Shape;1771;g1dc971c80bd_0_152"/>
          <p:cNvSpPr txBox="1"/>
          <p:nvPr>
            <p:ph idx="3" type="body"/>
          </p:nvPr>
        </p:nvSpPr>
        <p:spPr>
          <a:xfrm>
            <a:off x="4588051" y="3817075"/>
            <a:ext cx="72057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Pale sou resous literè ki nan kominote a.</a:t>
            </a:r>
            <a:r>
              <a:rPr lang="en-JM"/>
              <a:t> </a:t>
            </a:r>
            <a:endParaRPr/>
          </a:p>
        </p:txBody>
      </p:sp>
      <p:pic>
        <p:nvPicPr>
          <p:cNvPr id="1772" name="Google Shape;1772;g1dc971c80bd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749" y="1489800"/>
            <a:ext cx="667881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3" name="Google Shape;1773;g1dc971c80bd_0_152"/>
          <p:cNvPicPr preferRelativeResize="0"/>
          <p:nvPr/>
        </p:nvPicPr>
        <p:blipFill rotWithShape="1">
          <a:blip r:embed="rId4">
            <a:alphaModFix/>
          </a:blip>
          <a:srcRect b="1690" l="0" r="0" t="1690"/>
          <a:stretch/>
        </p:blipFill>
        <p:spPr>
          <a:xfrm>
            <a:off x="1923288" y="4312500"/>
            <a:ext cx="1310700" cy="92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4" name="Google Shape;1774;g1dc971c80bd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4250" y="2967275"/>
            <a:ext cx="998888" cy="9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 = konvèsasyon (K-1)</a:t>
            </a:r>
            <a:endParaRPr/>
          </a:p>
        </p:txBody>
      </p:sp>
      <p:sp>
        <p:nvSpPr>
          <p:cNvPr id="1780" name="Google Shape;1780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ou panse ki pral pase answit? Kisa ki nan liv la ki fè ou panse sa?</a:t>
            </a:r>
            <a:endParaRPr/>
          </a:p>
        </p:txBody>
      </p:sp>
      <p:sp>
        <p:nvSpPr>
          <p:cNvPr id="1781" name="Google Shape;1781;p17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/>
              <a:t>Èske ou kapab reli sa ki te pase nan paj sa a?</a:t>
            </a:r>
            <a:endParaRPr/>
          </a:p>
        </p:txBody>
      </p:sp>
      <p:sp>
        <p:nvSpPr>
          <p:cNvPr id="1782" name="Google Shape;1782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ou panse liv sa a pral konsène? Pou kisa?</a:t>
            </a:r>
            <a:endParaRPr/>
          </a:p>
        </p:txBody>
      </p:sp>
      <p:sp>
        <p:nvSpPr>
          <p:cNvPr id="1783" name="Google Shape;1783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/>
              <a:t>Avèk ki Lèt mo a kòmanse?</a:t>
            </a:r>
            <a:endParaRPr/>
          </a:p>
        </p:txBody>
      </p:sp>
      <p:pic>
        <p:nvPicPr>
          <p:cNvPr id="1784" name="Google Shape;1784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790" name="Google Shape;1790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Èske ou wè nenpòt melanj lèt ou konnen nan mo sa a?</a:t>
            </a:r>
            <a:endParaRPr/>
          </a:p>
        </p:txBody>
      </p:sp>
      <p:sp>
        <p:nvSpPr>
          <p:cNvPr id="1791" name="Google Shape;1791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ou ta ka aprann nan liv sa a? Pou kisa?</a:t>
            </a:r>
            <a:endParaRPr/>
          </a:p>
        </p:txBody>
      </p:sp>
      <p:sp>
        <p:nvSpPr>
          <p:cNvPr id="1792" name="Google Shape;1792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An nou reli li ankò. Èske ou kapab li mo ki nan ekspresyon yo epi enpe pi rapid?</a:t>
            </a:r>
            <a:endParaRPr/>
          </a:p>
        </p:txBody>
      </p:sp>
      <p:pic>
        <p:nvPicPr>
          <p:cNvPr id="1793" name="Google Shape;17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799" name="Google Shape;1799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Font typeface="Arial"/>
              <a:buNone/>
            </a:pPr>
            <a:r>
              <a:rPr lang="en-JM"/>
              <a:t>Poze kesyon pou </a:t>
            </a:r>
            <a:r>
              <a:rPr b="1" lang="en-JM"/>
              <a:t>vin eksite</a:t>
            </a:r>
            <a:r>
              <a:rPr lang="en-JM"/>
              <a:t> konsènan liv la. </a:t>
            </a:r>
            <a:endParaRPr/>
          </a:p>
        </p:txBody>
      </p:sp>
      <p:sp>
        <p:nvSpPr>
          <p:cNvPr id="1800" name="Google Shape;1800;p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3750"/>
              <a:buNone/>
            </a:pPr>
            <a:r>
              <a:rPr lang="en-JM"/>
              <a:t>Poze kesyon sou</a:t>
            </a:r>
            <a:r>
              <a:rPr b="1" lang="en-JM"/>
              <a:t> mo yo</a:t>
            </a:r>
            <a:r>
              <a:rPr lang="en-JM"/>
              <a:t> ki nan liv la.</a:t>
            </a:r>
            <a:endParaRPr/>
          </a:p>
        </p:txBody>
      </p:sp>
      <p:sp>
        <p:nvSpPr>
          <p:cNvPr id="1801" name="Google Shape;1801;p1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3750"/>
              <a:buNone/>
            </a:pPr>
            <a:r>
              <a:rPr lang="en-JM"/>
              <a:t>Poze kesyon </a:t>
            </a:r>
            <a:r>
              <a:rPr b="1" lang="en-JM"/>
              <a:t>sou sa k ap pase</a:t>
            </a:r>
            <a:r>
              <a:rPr lang="en-JM"/>
              <a:t> nan liv la. </a:t>
            </a:r>
            <a:endParaRPr/>
          </a:p>
        </p:txBody>
      </p:sp>
      <p:sp>
        <p:nvSpPr>
          <p:cNvPr id="1802" name="Google Shape;1802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803" name="Google Shape;1803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  <p:sp>
        <p:nvSpPr>
          <p:cNvPr id="1804" name="Google Shape;1804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805" name="Google Shape;1805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806" name="Google Shape;1806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7" name="Google Shape;1807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08" name="Google Shape;1808;p1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JM"/>
              <a:t>Poze kesyon sou fason pou </a:t>
            </a:r>
            <a:r>
              <a:rPr b="1" lang="en-JM"/>
              <a:t>li liv la tankou yon moun k ap rakonte yon istwa.</a:t>
            </a:r>
            <a:endParaRPr/>
          </a:p>
        </p:txBody>
      </p:sp>
      <p:sp>
        <p:nvSpPr>
          <p:cNvPr id="1809" name="Google Shape;1809;p1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7"/>
              <a:buNone/>
            </a:pPr>
            <a:r>
              <a:rPr lang="en-JM"/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2cb49a39ec6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815" name="Google Shape;1815;g2cb49a39ec6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816" name="Google Shape;1816;g2cb49a39ec6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817" name="Google Shape;1817;g2cb49a39ec6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Kisa bon lekti ye? </a:t>
            </a:r>
            <a:endParaRPr/>
          </a:p>
        </p:txBody>
      </p:sp>
      <p:pic>
        <p:nvPicPr>
          <p:cNvPr id="1823" name="Google Shape;182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4" name="Google Shape;1824;p2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/>
              <a:t>Konsèy jodi a ak kesyon w ap poze pitit ou ap aprann konpetans nan lekti!</a:t>
            </a:r>
            <a:endParaRPr/>
          </a:p>
        </p:txBody>
      </p:sp>
      <p:sp>
        <p:nvSpPr>
          <p:cNvPr id="1825" name="Google Shape;1825;p21"/>
          <p:cNvSpPr txBox="1"/>
          <p:nvPr/>
        </p:nvSpPr>
        <p:spPr>
          <a:xfrm>
            <a:off x="2251829" y="2895600"/>
            <a:ext cx="893153" cy="221671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JM" sz="10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Angajman</a:t>
            </a:r>
            <a:endParaRPr/>
          </a:p>
        </p:txBody>
      </p:sp>
      <p:sp>
        <p:nvSpPr>
          <p:cNvPr id="1826" name="Google Shape;1826;p21"/>
          <p:cNvSpPr txBox="1"/>
          <p:nvPr/>
        </p:nvSpPr>
        <p:spPr>
          <a:xfrm>
            <a:off x="4049690" y="2895600"/>
            <a:ext cx="893153" cy="221671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JM" sz="10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Presizyon</a:t>
            </a:r>
            <a:endParaRPr/>
          </a:p>
        </p:txBody>
      </p:sp>
      <p:sp>
        <p:nvSpPr>
          <p:cNvPr id="1827" name="Google Shape;1827;p21"/>
          <p:cNvSpPr txBox="1"/>
          <p:nvPr/>
        </p:nvSpPr>
        <p:spPr>
          <a:xfrm>
            <a:off x="2112375" y="3962400"/>
            <a:ext cx="1018752" cy="221671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JM" sz="10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Konpreyansyon</a:t>
            </a:r>
            <a:endParaRPr/>
          </a:p>
        </p:txBody>
      </p:sp>
      <p:sp>
        <p:nvSpPr>
          <p:cNvPr id="1828" name="Google Shape;1828;p21"/>
          <p:cNvSpPr txBox="1"/>
          <p:nvPr/>
        </p:nvSpPr>
        <p:spPr>
          <a:xfrm>
            <a:off x="4212098" y="3964152"/>
            <a:ext cx="893153" cy="221671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JM" sz="10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Metriz</a:t>
            </a:r>
            <a:endParaRPr/>
          </a:p>
        </p:txBody>
      </p:sp>
      <p:sp>
        <p:nvSpPr>
          <p:cNvPr id="1829" name="Google Shape;1829;p21"/>
          <p:cNvSpPr txBox="1"/>
          <p:nvPr/>
        </p:nvSpPr>
        <p:spPr>
          <a:xfrm>
            <a:off x="2112375" y="3138197"/>
            <a:ext cx="1018752" cy="374074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JM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Jwi epi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JM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angaje</a:t>
            </a:r>
            <a:endParaRPr/>
          </a:p>
        </p:txBody>
      </p:sp>
      <p:sp>
        <p:nvSpPr>
          <p:cNvPr id="1830" name="Google Shape;1830;p21"/>
          <p:cNvSpPr txBox="1"/>
          <p:nvPr/>
        </p:nvSpPr>
        <p:spPr>
          <a:xfrm>
            <a:off x="4100955" y="3138194"/>
            <a:ext cx="1018752" cy="374074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JM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Chèche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JM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konprann mo a </a:t>
            </a:r>
            <a:endParaRPr/>
          </a:p>
        </p:txBody>
      </p:sp>
      <p:sp>
        <p:nvSpPr>
          <p:cNvPr id="1831" name="Google Shape;1831;p21"/>
          <p:cNvSpPr txBox="1"/>
          <p:nvPr/>
        </p:nvSpPr>
        <p:spPr>
          <a:xfrm>
            <a:off x="2126230" y="4211920"/>
            <a:ext cx="1018752" cy="374074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JM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Konprann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JM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istwa a</a:t>
            </a:r>
            <a:endParaRPr/>
          </a:p>
        </p:txBody>
      </p:sp>
      <p:sp>
        <p:nvSpPr>
          <p:cNvPr id="1832" name="Google Shape;1832;p21"/>
          <p:cNvSpPr txBox="1"/>
          <p:nvPr/>
        </p:nvSpPr>
        <p:spPr>
          <a:xfrm>
            <a:off x="3873260" y="4178314"/>
            <a:ext cx="1176706" cy="492443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JM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Sonnen tankou yon moun k ap rakonte yon istwa</a:t>
            </a:r>
            <a:endParaRPr/>
          </a:p>
        </p:txBody>
      </p:sp>
      <p:sp>
        <p:nvSpPr>
          <p:cNvPr id="1833" name="Google Shape;1833;p21"/>
          <p:cNvSpPr txBox="1"/>
          <p:nvPr/>
        </p:nvSpPr>
        <p:spPr>
          <a:xfrm>
            <a:off x="3731885" y="2467801"/>
            <a:ext cx="220899" cy="125506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JM" sz="7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834" name="Google Shape;1834;p21"/>
          <p:cNvSpPr txBox="1"/>
          <p:nvPr/>
        </p:nvSpPr>
        <p:spPr>
          <a:xfrm>
            <a:off x="3983781" y="2452700"/>
            <a:ext cx="271514" cy="140607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JM" sz="7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21"/>
          <p:cNvSpPr/>
          <p:nvPr/>
        </p:nvSpPr>
        <p:spPr>
          <a:xfrm>
            <a:off x="3208462" y="3493952"/>
            <a:ext cx="688045" cy="582102"/>
          </a:xfrm>
          <a:prstGeom prst="rect">
            <a:avLst/>
          </a:prstGeom>
          <a:solidFill>
            <a:srgbClr val="A8A9AC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JM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Fason pou vin yon </a:t>
            </a:r>
            <a:r>
              <a:rPr b="1" i="0" lang="en-JM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lektè konpetan</a:t>
            </a:r>
            <a:endParaRPr/>
          </a:p>
        </p:txBody>
      </p:sp>
      <p:sp>
        <p:nvSpPr>
          <p:cNvPr id="1836" name="Google Shape;1836;p21"/>
          <p:cNvSpPr txBox="1"/>
          <p:nvPr/>
        </p:nvSpPr>
        <p:spPr>
          <a:xfrm>
            <a:off x="2827712" y="4767473"/>
            <a:ext cx="440144" cy="175730"/>
          </a:xfrm>
          <a:prstGeom prst="rect">
            <a:avLst/>
          </a:prstGeom>
          <a:solidFill>
            <a:srgbClr val="EEC41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JM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Istwa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842" name="Google Shape;1842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3" name="Google Shape;1843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844" name="Google Shape;1844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Byenveni antrenè lekti nan kay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657" name="Google Shape;1657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658" name="Google Shape;1658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659" name="Google Shape;1659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660" name="Google Shape;1660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661" name="Google Shape;1661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3" name="Google Shape;1663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Google Shape;1664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65" name="Google Shape;1665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1" name="Google Shape;1671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2" name="Google Shape;1672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3" name="Google Shape;1673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4" name="Google Shape;1674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675" name="Google Shape;1675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676" name="Google Shape;1676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677" name="Google Shape;1677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678" name="Google Shape;1678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679" name="Google Shape;16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0" name="Google Shape;16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1" name="Google Shape;168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2" name="Google Shape;168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1f512ee8e9c_0_3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Fè lekti lakay ap ede</a:t>
            </a:r>
            <a:endParaRPr/>
          </a:p>
        </p:txBody>
      </p:sp>
      <p:sp>
        <p:nvSpPr>
          <p:cNvPr id="1688" name="Google Shape;1688;g1f512ee8e9c_0_346"/>
          <p:cNvSpPr txBox="1"/>
          <p:nvPr>
            <p:ph idx="1" type="body"/>
          </p:nvPr>
        </p:nvSpPr>
        <p:spPr>
          <a:xfrm>
            <a:off x="1583140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JM" sz="3000">
                <a:solidFill>
                  <a:srgbClr val="006FB6"/>
                </a:solidFill>
              </a:rPr>
              <a:t>Fè lekti lakay ou ogmante kantite tan pou pitit ou ap pratike</a:t>
            </a:r>
            <a:r>
              <a:rPr lang="en-JM">
                <a:solidFill>
                  <a:srgbClr val="006FB6"/>
                </a:solidFill>
              </a:rPr>
              <a:t>.</a:t>
            </a:r>
            <a:endParaRPr>
              <a:solidFill>
                <a:srgbClr val="006FB6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89" name="Google Shape;1689;g1f512ee8e9c_0_346"/>
          <p:cNvSpPr txBox="1"/>
          <p:nvPr>
            <p:ph idx="4" type="body"/>
          </p:nvPr>
        </p:nvSpPr>
        <p:spPr>
          <a:xfrm>
            <a:off x="7101269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JM" sz="3000">
                <a:solidFill>
                  <a:srgbClr val="006FB6"/>
                </a:solidFill>
              </a:rPr>
              <a:t>Fè lekti avèk OU vle di pitit ou a vin genyen pi bon pratik nan lekti.</a:t>
            </a:r>
            <a:endParaRPr sz="3000">
              <a:solidFill>
                <a:srgbClr val="006FB6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A close up of a logo&#10;&#10;Description automatically generated" id="1690" name="Google Shape;1690;g1f512ee8e9c_0_3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1332854"/>
            <a:ext cx="2747064" cy="276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691" name="Google Shape;1691;g1f512ee8e9c_0_34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0765" y="1332854"/>
            <a:ext cx="2773819" cy="276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1f512ee8e9c_0_35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Resous pou ou</a:t>
            </a:r>
            <a:endParaRPr/>
          </a:p>
        </p:txBody>
      </p:sp>
      <p:sp>
        <p:nvSpPr>
          <p:cNvPr id="1697" name="Google Shape;1697;g1f512ee8e9c_0_354"/>
          <p:cNvSpPr txBox="1"/>
          <p:nvPr>
            <p:ph idx="1" type="body"/>
          </p:nvPr>
        </p:nvSpPr>
        <p:spPr>
          <a:xfrm>
            <a:off x="261552" y="1734343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JM" sz="3200">
                <a:solidFill>
                  <a:srgbClr val="006FB6"/>
                </a:solidFill>
              </a:rPr>
              <a:t>Vizib: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JM" sz="3200">
                <a:solidFill>
                  <a:srgbClr val="006FB6"/>
                </a:solidFill>
              </a:rPr>
              <a:t>Springboard Connect oswa plan aksyon elèv</a:t>
            </a:r>
            <a:endParaRPr sz="3200">
              <a:solidFill>
                <a:srgbClr val="006FB6"/>
              </a:solidFill>
            </a:endParaRPr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JM" sz="3200">
                <a:solidFill>
                  <a:srgbClr val="006FB6"/>
                </a:solidFill>
              </a:rPr>
              <a:t>Liv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JM" sz="3200">
                <a:solidFill>
                  <a:srgbClr val="006FB6"/>
                </a:solidFill>
              </a:rPr>
              <a:t>Rapèl sou sa ou aprann isit la</a:t>
            </a:r>
            <a:endParaRPr sz="3200">
              <a:solidFill>
                <a:srgbClr val="006FB6"/>
              </a:solidFill>
            </a:endParaRPr>
          </a:p>
        </p:txBody>
      </p:sp>
      <p:sp>
        <p:nvSpPr>
          <p:cNvPr id="1698" name="Google Shape;1698;g1f512ee8e9c_0_354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JM" sz="3200">
                <a:solidFill>
                  <a:srgbClr val="006FB6"/>
                </a:solidFill>
              </a:rPr>
              <a:t>Envizib: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JM" sz="3200">
                <a:solidFill>
                  <a:srgbClr val="006FB6"/>
                </a:solidFill>
              </a:rPr>
              <a:t>Sipò nan kominote sa a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JM" sz="3200">
                <a:solidFill>
                  <a:srgbClr val="006FB6"/>
                </a:solidFill>
              </a:rPr>
              <a:t>Relasyon travay ak pwofesè pitit ou a</a:t>
            </a:r>
            <a:endParaRPr sz="3200">
              <a:solidFill>
                <a:srgbClr val="006FB6"/>
              </a:solidFill>
            </a:endParaRPr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JM" sz="3200">
                <a:solidFill>
                  <a:srgbClr val="006FB6"/>
                </a:solidFill>
              </a:rPr>
              <a:t>Sipò pratik pou fè lekti</a:t>
            </a:r>
            <a:endParaRPr sz="3200">
              <a:solidFill>
                <a:srgbClr val="006FB6"/>
              </a:solidFill>
            </a:endParaRPr>
          </a:p>
        </p:txBody>
      </p:sp>
      <p:pic>
        <p:nvPicPr>
          <p:cNvPr descr="A group of people sitting at a table&#10;&#10;Description automatically generated" id="1699" name="Google Shape;1699;g1f512ee8e9c_0_3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6629" y="1722545"/>
            <a:ext cx="4016976" cy="338931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Byenveni antrenè lekti nan kay</a:t>
            </a:r>
            <a:endParaRPr/>
          </a:p>
        </p:txBody>
      </p:sp>
      <p:sp>
        <p:nvSpPr>
          <p:cNvPr id="1705" name="Google Shape;1705;p11"/>
          <p:cNvSpPr txBox="1"/>
          <p:nvPr>
            <p:ph idx="1" type="body"/>
          </p:nvPr>
        </p:nvSpPr>
        <p:spPr>
          <a:xfrm>
            <a:off x="9282748" y="3189726"/>
            <a:ext cx="2437351" cy="4070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/>
              <a:t>Lè ou senpleman fè kèk konvèsasyon avèk pitit ou se yon</a:t>
            </a:r>
            <a:r>
              <a:rPr b="1" lang="en-JM"/>
              <a:t> </a:t>
            </a:r>
            <a:r>
              <a:rPr lang="en-JM"/>
              <a:t>teknik ki pwouve pou ogmante vokabilè li!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706" name="Google Shape;1706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350292"/>
            <a:ext cx="2377500" cy="183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07" name="Google Shape;1707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 sz="4800"/>
              <a:t>2</a:t>
            </a:r>
            <a:endParaRPr/>
          </a:p>
        </p:txBody>
      </p:sp>
      <p:sp>
        <p:nvSpPr>
          <p:cNvPr id="1708" name="Google Shape;1708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 sz="4800"/>
              <a:t>4</a:t>
            </a:r>
            <a:endParaRPr/>
          </a:p>
        </p:txBody>
      </p:sp>
      <p:sp>
        <p:nvSpPr>
          <p:cNvPr id="1709" name="Google Shape;1709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 sz="4800"/>
              <a:t>3</a:t>
            </a:r>
            <a:endParaRPr/>
          </a:p>
        </p:txBody>
      </p:sp>
      <p:sp>
        <p:nvSpPr>
          <p:cNvPr id="1710" name="Google Shape;1710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2800"/>
              <a:t>Poze kesyon pou </a:t>
            </a:r>
            <a:r>
              <a:rPr b="1" lang="en-JM" sz="2800"/>
              <a:t>vin eksite</a:t>
            </a:r>
            <a:r>
              <a:rPr lang="en-JM" sz="2800"/>
              <a:t> konsènan liv la. </a:t>
            </a:r>
            <a:endParaRPr/>
          </a:p>
        </p:txBody>
      </p:sp>
      <p:sp>
        <p:nvSpPr>
          <p:cNvPr id="1711" name="Google Shape;1711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2800"/>
              <a:t>Poze kesyon </a:t>
            </a:r>
            <a:r>
              <a:rPr b="1" lang="en-JM" sz="2800"/>
              <a:t>sou mo yo</a:t>
            </a:r>
            <a:r>
              <a:rPr lang="en-JM" sz="2800"/>
              <a:t> ki nan liv la.</a:t>
            </a:r>
            <a:endParaRPr/>
          </a:p>
        </p:txBody>
      </p:sp>
      <p:sp>
        <p:nvSpPr>
          <p:cNvPr id="1712" name="Google Shape;1712;p11"/>
          <p:cNvSpPr txBox="1"/>
          <p:nvPr>
            <p:ph idx="9" type="body"/>
          </p:nvPr>
        </p:nvSpPr>
        <p:spPr>
          <a:xfrm>
            <a:off x="1340851" y="4910450"/>
            <a:ext cx="55008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2800"/>
              <a:t>Poze kesyon sou fason pou </a:t>
            </a:r>
            <a:r>
              <a:rPr b="1" lang="en-JM" sz="2800"/>
              <a:t>li liv la tankou yon moun k ap rakonte yon istwa.</a:t>
            </a:r>
            <a:endParaRPr/>
          </a:p>
        </p:txBody>
      </p:sp>
      <p:sp>
        <p:nvSpPr>
          <p:cNvPr id="1713" name="Google Shape;1713;p11"/>
          <p:cNvSpPr txBox="1"/>
          <p:nvPr>
            <p:ph idx="13" type="title"/>
          </p:nvPr>
        </p:nvSpPr>
        <p:spPr>
          <a:xfrm>
            <a:off x="332763" y="132053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 sz="4800"/>
              <a:t>1</a:t>
            </a:r>
            <a:endParaRPr/>
          </a:p>
        </p:txBody>
      </p:sp>
      <p:sp>
        <p:nvSpPr>
          <p:cNvPr id="1714" name="Google Shape;1714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2800"/>
              <a:t>Poze kesyon </a:t>
            </a:r>
            <a:r>
              <a:rPr b="1" lang="en-JM" sz="2800"/>
              <a:t>sou sa k ap pase</a:t>
            </a:r>
            <a:r>
              <a:rPr lang="en-JM" sz="2800"/>
              <a:t> nan liv la.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12"/>
          <p:cNvSpPr txBox="1"/>
          <p:nvPr>
            <p:ph idx="1" type="body"/>
          </p:nvPr>
        </p:nvSpPr>
        <p:spPr>
          <a:xfrm>
            <a:off x="4588042" y="1014153"/>
            <a:ext cx="7205408" cy="166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43"/>
              <a:buNone/>
            </a:pPr>
            <a:r>
              <a:rPr lang="en-JM" sz="3000"/>
              <a:t>Lekti nan yon bon ritm, lekti mo ki nan ekspresyon yo epi san pwoblèm, lekti avèk emosyon, lekti tankou si w ap pale.</a:t>
            </a:r>
            <a:endParaRPr/>
          </a:p>
        </p:txBody>
      </p:sp>
      <p:sp>
        <p:nvSpPr>
          <p:cNvPr id="1720" name="Google Shape;1720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1" name="Google Shape;1721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2" name="Google Shape;1722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3" name="Google Shape;1723;p12"/>
          <p:cNvSpPr txBox="1"/>
          <p:nvPr>
            <p:ph idx="5" type="body"/>
          </p:nvPr>
        </p:nvSpPr>
        <p:spPr>
          <a:xfrm>
            <a:off x="691245" y="1193699"/>
            <a:ext cx="3435300" cy="1351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 sz="3000"/>
              <a:t>Sonnen tankou yon moun k ap rakonte yon istwa</a:t>
            </a:r>
            <a:endParaRPr b="1" sz="3000"/>
          </a:p>
        </p:txBody>
      </p:sp>
      <p:sp>
        <p:nvSpPr>
          <p:cNvPr id="1724" name="Google Shape;1724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5" name="Google Shape;1725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6" name="Google Shape;1726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7" name="Google Shape;1727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 sz="4800"/>
              <a:t>Verifye tèm alfabetizasyon yo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Poze kesyon pou </a:t>
            </a:r>
            <a:r>
              <a:rPr b="1" lang="en-JM">
                <a:solidFill>
                  <a:srgbClr val="006FB6"/>
                </a:solidFill>
              </a:rPr>
              <a:t>vin eksite</a:t>
            </a:r>
            <a:r>
              <a:rPr lang="en-JM">
                <a:solidFill>
                  <a:srgbClr val="006FB6"/>
                </a:solidFill>
              </a:rPr>
              <a:t> konsènan liv la</a:t>
            </a:r>
            <a:endParaRPr/>
          </a:p>
        </p:txBody>
      </p:sp>
      <p:sp>
        <p:nvSpPr>
          <p:cNvPr id="1733" name="Google Shape;1733;p13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/>
              <a:t>Lè ou panse sou sa ki ka pase nan yon liv, ou </a:t>
            </a:r>
            <a:r>
              <a:rPr b="1" lang="en-JM"/>
              <a:t>fè yon prediksyon.</a:t>
            </a:r>
            <a:endParaRPr/>
          </a:p>
        </p:txBody>
      </p:sp>
      <p:sp>
        <p:nvSpPr>
          <p:cNvPr id="1734" name="Google Shape;1734;p13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 sz="3200"/>
              <a:t>Kisa ou panse liv sa a pral konsène? Kisa ki nan liv la ki fè ou panse sa?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 sz="3200"/>
              <a:t>Kimoun ou panse ki pral pèsonaj prensipal liv sa a? 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 sz="3200"/>
              <a:t>Ki yon bagay ki ka pase nan liv sa a? Pou kisa ou panse sa?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735" name="Google Shape;1735;p13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Pou liv non-fiksyon yo mande: Kisa ou panse ou pral aprann? </a:t>
            </a:r>
            <a:endParaRPr/>
          </a:p>
        </p:txBody>
      </p:sp>
      <p:pic>
        <p:nvPicPr>
          <p:cNvPr id="1736" name="Google Shape;1736;p13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