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9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98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2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04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10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94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9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3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95.xml"/>
  <Override ContentType="application/vnd.openxmlformats-officedocument.presentationml.slideLayout+xml" PartName="/ppt/slideLayouts/slideLayout101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99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0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107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100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27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9.xml"/>
  <Override ContentType="application/vnd.openxmlformats-officedocument.presentationml.slideMaster+xml" PartName="/ppt/slideMasters/slideMaster11.xml"/>
  <Override ContentType="application/vnd.openxmlformats-officedocument.presentationml.slideMaster+xml" PartName="/ppt/slideMasters/slideMaster10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11.xml"/>
  <Override ContentType="application/vnd.openxmlformats-officedocument.theme+xml" PartName="/ppt/theme/theme5.xml"/>
  <Override ContentType="application/vnd.openxmlformats-officedocument.theme+xml" PartName="/ppt/theme/theme8.xml"/>
  <Override ContentType="application/vnd.openxmlformats-officedocument.theme+xml" PartName="/ppt/theme/theme10.xml"/>
  <Override ContentType="application/vnd.openxmlformats-officedocument.theme+xml" PartName="/ppt/theme/theme12.xml"/>
  <Override ContentType="application/vnd.openxmlformats-officedocument.theme+xml" PartName="/ppt/theme/theme9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  <p:sldMasterId id="2147483650" r:id="rId5"/>
    <p:sldMasterId id="2147483658" r:id="rId6"/>
    <p:sldMasterId id="2147483664" r:id="rId7"/>
    <p:sldMasterId id="2147483683" r:id="rId8"/>
    <p:sldMasterId id="2147483693" r:id="rId9"/>
    <p:sldMasterId id="2147483698" r:id="rId10"/>
    <p:sldMasterId id="2147483714" r:id="rId11"/>
    <p:sldMasterId id="2147483729" r:id="rId12"/>
    <p:sldMasterId id="2147483737" r:id="rId13"/>
    <p:sldMasterId id="2147483757" r:id="rId14"/>
  </p:sldMasterIdLst>
  <p:notesMasterIdLst>
    <p:notesMasterId r:id="rId15"/>
  </p:notesMasterIdLst>
  <p:sldIdLst>
    <p:sldId id="256" r:id="rId16"/>
    <p:sldId id="257" r:id="rId17"/>
    <p:sldId id="258" r:id="rId18"/>
    <p:sldId id="259" r:id="rId19"/>
    <p:sldId id="260" r:id="rId20"/>
    <p:sldId id="261" r:id="rId21"/>
    <p:sldId id="262" r:id="rId22"/>
    <p:sldId id="263" r:id="rId23"/>
    <p:sldId id="264" r:id="rId24"/>
    <p:sldId id="265" r:id="rId25"/>
    <p:sldId id="266" r:id="rId26"/>
    <p:sldId id="267" r:id="rId27"/>
    <p:sldId id="268" r:id="rId28"/>
    <p:sldId id="269" r:id="rId29"/>
    <p:sldId id="270" r:id="rId30"/>
    <p:sldId id="271" r:id="rId31"/>
    <p:sldId id="272" r:id="rId32"/>
    <p:sldId id="273" r:id="rId33"/>
    <p:sldId id="274" r:id="rId34"/>
  </p:sldIdLst>
  <p:sldSz cy="6858000" cx="12192000"/>
  <p:notesSz cx="9144000" cy="6858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35" roundtripDataSignature="AMtx7miOP+eb80KIny8oGQ/YJ36mCDNeQ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5.xml"/><Relationship Id="rId22" Type="http://schemas.openxmlformats.org/officeDocument/2006/relationships/slide" Target="slides/slide7.xml"/><Relationship Id="rId21" Type="http://schemas.openxmlformats.org/officeDocument/2006/relationships/slide" Target="slides/slide6.xml"/><Relationship Id="rId24" Type="http://schemas.openxmlformats.org/officeDocument/2006/relationships/slide" Target="slides/slide9.xml"/><Relationship Id="rId23" Type="http://schemas.openxmlformats.org/officeDocument/2006/relationships/slide" Target="slides/slide8.xml"/><Relationship Id="rId1" Type="http://schemas.openxmlformats.org/officeDocument/2006/relationships/theme" Target="theme/theme1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26" Type="http://schemas.openxmlformats.org/officeDocument/2006/relationships/slide" Target="slides/slide11.xml"/><Relationship Id="rId25" Type="http://schemas.openxmlformats.org/officeDocument/2006/relationships/slide" Target="slides/slide10.xml"/><Relationship Id="rId28" Type="http://schemas.openxmlformats.org/officeDocument/2006/relationships/slide" Target="slides/slide13.xml"/><Relationship Id="rId27" Type="http://schemas.openxmlformats.org/officeDocument/2006/relationships/slide" Target="slides/slide12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1" Type="http://schemas.openxmlformats.org/officeDocument/2006/relationships/slide" Target="slides/slide16.xml"/><Relationship Id="rId30" Type="http://schemas.openxmlformats.org/officeDocument/2006/relationships/slide" Target="slides/slide15.xml"/><Relationship Id="rId11" Type="http://schemas.openxmlformats.org/officeDocument/2006/relationships/slideMaster" Target="slideMasters/slideMaster8.xml"/><Relationship Id="rId33" Type="http://schemas.openxmlformats.org/officeDocument/2006/relationships/slide" Target="slides/slide18.xml"/><Relationship Id="rId10" Type="http://schemas.openxmlformats.org/officeDocument/2006/relationships/slideMaster" Target="slideMasters/slideMaster7.xml"/><Relationship Id="rId32" Type="http://schemas.openxmlformats.org/officeDocument/2006/relationships/slide" Target="slides/slide17.xml"/><Relationship Id="rId13" Type="http://schemas.openxmlformats.org/officeDocument/2006/relationships/slideMaster" Target="slideMasters/slideMaster10.xml"/><Relationship Id="rId35" Type="http://customschemas.google.com/relationships/presentationmetadata" Target="metadata"/><Relationship Id="rId12" Type="http://schemas.openxmlformats.org/officeDocument/2006/relationships/slideMaster" Target="slideMasters/slideMaster9.xml"/><Relationship Id="rId34" Type="http://schemas.openxmlformats.org/officeDocument/2006/relationships/slide" Target="slides/slide19.xml"/><Relationship Id="rId15" Type="http://schemas.openxmlformats.org/officeDocument/2006/relationships/notesMaster" Target="notesMasters/notesMaster1.xml"/><Relationship Id="rId14" Type="http://schemas.openxmlformats.org/officeDocument/2006/relationships/slideMaster" Target="slideMasters/slideMaster11.xml"/><Relationship Id="rId17" Type="http://schemas.openxmlformats.org/officeDocument/2006/relationships/slide" Target="slides/slide2.xml"/><Relationship Id="rId16" Type="http://schemas.openxmlformats.org/officeDocument/2006/relationships/slide" Target="slides/slide1.xml"/><Relationship Id="rId19" Type="http://schemas.openxmlformats.org/officeDocument/2006/relationships/slide" Target="slides/slide4.xml"/><Relationship Id="rId1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30629" y="10556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0" name="Shape 1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1" name="Google Shape;1641;p1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42" name="Google Shape;1642;p1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9" name="Shape 1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" name="Google Shape;1740;p14:notes"/>
          <p:cNvSpPr/>
          <p:nvPr>
            <p:ph idx="2" type="sldImg"/>
          </p:nvPr>
        </p:nvSpPr>
        <p:spPr>
          <a:xfrm>
            <a:off x="3533775" y="22542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41" name="Google Shape;1741;p14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8" name="Shape 1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9" name="Google Shape;1749;p15:notes"/>
          <p:cNvSpPr/>
          <p:nvPr>
            <p:ph idx="2" type="sldImg"/>
          </p:nvPr>
        </p:nvSpPr>
        <p:spPr>
          <a:xfrm>
            <a:off x="3533775" y="82550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50" name="Google Shape;1750;p15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7" name="Shape 1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8" name="Google Shape;1758;p16:notes"/>
          <p:cNvSpPr/>
          <p:nvPr>
            <p:ph idx="2" type="sldImg"/>
          </p:nvPr>
        </p:nvSpPr>
        <p:spPr>
          <a:xfrm>
            <a:off x="3533775" y="82550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59" name="Google Shape;1759;p16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6" name="Shape 1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7" name="Google Shape;1767;g1dc97734dbd_0_152:notes"/>
          <p:cNvSpPr/>
          <p:nvPr>
            <p:ph idx="2" type="sldImg"/>
          </p:nvPr>
        </p:nvSpPr>
        <p:spPr>
          <a:xfrm>
            <a:off x="-675217" y="105966"/>
            <a:ext cx="3689100" cy="1167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68" name="Google Shape;1768;g1dc97734dbd_0_152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7" name="Shape 1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8" name="Google Shape;1778;p17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79" name="Google Shape;1779;p17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7" name="Shape 1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8" name="Google Shape;1788;p18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89" name="Google Shape;1789;p18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6" name="Shape 1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7" name="Google Shape;1797;p19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98" name="Google Shape;1798;p19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2" name="Shape 1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3" name="Google Shape;1813;g2cb4b4f560e_0_109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14" name="Google Shape;1814;g2cb4b4f560e_0_109:notes"/>
          <p:cNvSpPr/>
          <p:nvPr>
            <p:ph idx="2" type="sldImg"/>
          </p:nvPr>
        </p:nvSpPr>
        <p:spPr>
          <a:xfrm>
            <a:off x="130175" y="104775"/>
            <a:ext cx="2076600" cy="1168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0" name="Shape 1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1" name="Google Shape;1821;p21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22" name="Google Shape;1822;p21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7" name="Shape 1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8" name="Google Shape;1838;p24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39" name="Google Shape;1839;p24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7" name="Shape 1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" name="Google Shape;1648;p4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49" name="Google Shape;1649;p4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2" name="Shape 1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3" name="Google Shape;1653;p5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54" name="Google Shape;1654;p5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8" name="Shape 1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" name="Google Shape;1669;p6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70" name="Google Shape;1670;p6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5" name="Shape 1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6" name="Google Shape;1686;g1f512b6f701_0_346:notes"/>
          <p:cNvSpPr/>
          <p:nvPr>
            <p:ph idx="2" type="sldImg"/>
          </p:nvPr>
        </p:nvSpPr>
        <p:spPr>
          <a:xfrm>
            <a:off x="130175" y="104775"/>
            <a:ext cx="2076600" cy="1168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87" name="Google Shape;1687;g1f512b6f701_0_346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4" name="Shape 1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5" name="Google Shape;1695;g1f512b6f701_0_354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696" name="Google Shape;1696;g1f512b6f701_0_354:notes"/>
          <p:cNvSpPr/>
          <p:nvPr>
            <p:ph idx="2" type="sldImg"/>
          </p:nvPr>
        </p:nvSpPr>
        <p:spPr>
          <a:xfrm>
            <a:off x="130175" y="104775"/>
            <a:ext cx="2076600" cy="1168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2" name="Shape 1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3" name="Google Shape;1703;p11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04" name="Google Shape;1704;p11:notes"/>
          <p:cNvSpPr/>
          <p:nvPr>
            <p:ph idx="2" type="sldImg"/>
          </p:nvPr>
        </p:nvSpPr>
        <p:spPr>
          <a:xfrm>
            <a:off x="3533775" y="127000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7" name="Shape 1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8" name="Google Shape;1718;p12:notes"/>
          <p:cNvSpPr/>
          <p:nvPr>
            <p:ph idx="2" type="sldImg"/>
          </p:nvPr>
        </p:nvSpPr>
        <p:spPr>
          <a:xfrm>
            <a:off x="128588" y="104775"/>
            <a:ext cx="2079625" cy="1169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19" name="Google Shape;1719;p12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0" name="Shape 1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1" name="Google Shape;1731;p13:notes"/>
          <p:cNvSpPr/>
          <p:nvPr>
            <p:ph idx="2" type="sldImg"/>
          </p:nvPr>
        </p:nvSpPr>
        <p:spPr>
          <a:xfrm>
            <a:off x="35337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32" name="Google Shape;1732;p13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5.jpg"/><Relationship Id="rId3" Type="http://schemas.openxmlformats.org/officeDocument/2006/relationships/image" Target="../media/image20.png"/></Relationships>
</file>

<file path=ppt/slideLayouts/_rels/slideLayout1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5.png"/><Relationship Id="rId3" Type="http://schemas.openxmlformats.org/officeDocument/2006/relationships/image" Target="../media/image16.png"/><Relationship Id="rId4" Type="http://schemas.openxmlformats.org/officeDocument/2006/relationships/image" Target="../media/image22.png"/><Relationship Id="rId5" Type="http://schemas.openxmlformats.org/officeDocument/2006/relationships/image" Target="../media/image29.png"/></Relationships>
</file>

<file path=ppt/slideLayouts/_rels/slideLayout1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3.png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22.png"/><Relationship Id="rId6" Type="http://schemas.openxmlformats.org/officeDocument/2006/relationships/image" Target="../media/image108.jpg"/></Relationships>
</file>

<file path=ppt/slideLayouts/_rels/slideLayout1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3.png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22.png"/></Relationships>
</file>

<file path=ppt/slideLayouts/_rels/slideLayout1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3.png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22.png"/></Relationships>
</file>

<file path=ppt/slideLayouts/_rels/slideLayout10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9.png"/><Relationship Id="rId3" Type="http://schemas.openxmlformats.org/officeDocument/2006/relationships/image" Target="../media/image13.png"/><Relationship Id="rId4" Type="http://schemas.openxmlformats.org/officeDocument/2006/relationships/image" Target="../media/image5.png"/><Relationship Id="rId5" Type="http://schemas.openxmlformats.org/officeDocument/2006/relationships/image" Target="../media/image16.png"/></Relationships>
</file>

<file path=ppt/slideLayouts/_rels/slideLayout10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3.png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22.png"/></Relationships>
</file>

<file path=ppt/slideLayouts/_rels/slideLayout10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3.png"/><Relationship Id="rId3" Type="http://schemas.openxmlformats.org/officeDocument/2006/relationships/image" Target="../media/image5.png"/><Relationship Id="rId4" Type="http://schemas.openxmlformats.org/officeDocument/2006/relationships/image" Target="../media/image22.png"/><Relationship Id="rId5" Type="http://schemas.openxmlformats.org/officeDocument/2006/relationships/image" Target="../media/image27.png"/></Relationships>
</file>

<file path=ppt/slideLayouts/_rels/slideLayout10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5.png"/><Relationship Id="rId3" Type="http://schemas.openxmlformats.org/officeDocument/2006/relationships/image" Target="../media/image16.png"/><Relationship Id="rId4" Type="http://schemas.openxmlformats.org/officeDocument/2006/relationships/image" Target="../media/image22.png"/><Relationship Id="rId5" Type="http://schemas.openxmlformats.org/officeDocument/2006/relationships/image" Target="../media/image29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2.png"/><Relationship Id="rId3" Type="http://schemas.openxmlformats.org/officeDocument/2006/relationships/image" Target="../media/image20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4.jpg"/><Relationship Id="rId3" Type="http://schemas.openxmlformats.org/officeDocument/2006/relationships/image" Target="../media/image20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6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9.png"/><Relationship Id="rId3" Type="http://schemas.openxmlformats.org/officeDocument/2006/relationships/image" Target="../media/image13.png"/><Relationship Id="rId4" Type="http://schemas.openxmlformats.org/officeDocument/2006/relationships/image" Target="../media/image5.png"/><Relationship Id="rId5" Type="http://schemas.openxmlformats.org/officeDocument/2006/relationships/image" Target="../media/image16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9.png"/><Relationship Id="rId3" Type="http://schemas.openxmlformats.org/officeDocument/2006/relationships/image" Target="../media/image13.png"/><Relationship Id="rId4" Type="http://schemas.openxmlformats.org/officeDocument/2006/relationships/image" Target="../media/image5.png"/><Relationship Id="rId5" Type="http://schemas.openxmlformats.org/officeDocument/2006/relationships/image" Target="../media/image16.png"/><Relationship Id="rId6" Type="http://schemas.openxmlformats.org/officeDocument/2006/relationships/image" Target="../media/image35.jp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2.png"/><Relationship Id="rId3" Type="http://schemas.openxmlformats.org/officeDocument/2006/relationships/image" Target="../media/image29.png"/><Relationship Id="rId4" Type="http://schemas.openxmlformats.org/officeDocument/2006/relationships/image" Target="../media/image5.png"/><Relationship Id="rId5" Type="http://schemas.openxmlformats.org/officeDocument/2006/relationships/image" Target="../media/image16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9.png"/><Relationship Id="rId3" Type="http://schemas.openxmlformats.org/officeDocument/2006/relationships/image" Target="../media/image13.png"/><Relationship Id="rId4" Type="http://schemas.openxmlformats.org/officeDocument/2006/relationships/image" Target="../media/image5.png"/><Relationship Id="rId5" Type="http://schemas.openxmlformats.org/officeDocument/2006/relationships/image" Target="../media/image16.png"/><Relationship Id="rId6" Type="http://schemas.openxmlformats.org/officeDocument/2006/relationships/image" Target="../media/image28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2.png"/><Relationship Id="rId3" Type="http://schemas.openxmlformats.org/officeDocument/2006/relationships/image" Target="../media/image13.png"/><Relationship Id="rId4" Type="http://schemas.openxmlformats.org/officeDocument/2006/relationships/image" Target="../media/image17.png"/><Relationship Id="rId5" Type="http://schemas.openxmlformats.org/officeDocument/2006/relationships/image" Target="../media/image16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2.png"/><Relationship Id="rId3" Type="http://schemas.openxmlformats.org/officeDocument/2006/relationships/image" Target="../media/image13.png"/><Relationship Id="rId4" Type="http://schemas.openxmlformats.org/officeDocument/2006/relationships/image" Target="../media/image27.png"/><Relationship Id="rId5" Type="http://schemas.openxmlformats.org/officeDocument/2006/relationships/image" Target="../media/image5.png"/><Relationship Id="rId6" Type="http://schemas.openxmlformats.org/officeDocument/2006/relationships/image" Target="../media/image30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3.png"/><Relationship Id="rId4" Type="http://schemas.openxmlformats.org/officeDocument/2006/relationships/image" Target="../media/image5.png"/><Relationship Id="rId5" Type="http://schemas.openxmlformats.org/officeDocument/2006/relationships/image" Target="../media/image16.png"/><Relationship Id="rId6" Type="http://schemas.openxmlformats.org/officeDocument/2006/relationships/image" Target="../media/image4.png"/><Relationship Id="rId7" Type="http://schemas.openxmlformats.org/officeDocument/2006/relationships/image" Target="../media/image3.png"/><Relationship Id="rId8" Type="http://schemas.openxmlformats.org/officeDocument/2006/relationships/image" Target="../media/image1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9.png"/><Relationship Id="rId3" Type="http://schemas.openxmlformats.org/officeDocument/2006/relationships/image" Target="../media/image13.png"/><Relationship Id="rId4" Type="http://schemas.openxmlformats.org/officeDocument/2006/relationships/image" Target="../media/image5.png"/><Relationship Id="rId5" Type="http://schemas.openxmlformats.org/officeDocument/2006/relationships/image" Target="../media/image16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9.png"/><Relationship Id="rId3" Type="http://schemas.openxmlformats.org/officeDocument/2006/relationships/image" Target="../media/image13.png"/><Relationship Id="rId4" Type="http://schemas.openxmlformats.org/officeDocument/2006/relationships/image" Target="../media/image5.png"/><Relationship Id="rId5" Type="http://schemas.openxmlformats.org/officeDocument/2006/relationships/image" Target="../media/image16.png"/><Relationship Id="rId6" Type="http://schemas.openxmlformats.org/officeDocument/2006/relationships/image" Target="../media/image4.png"/><Relationship Id="rId7" Type="http://schemas.openxmlformats.org/officeDocument/2006/relationships/image" Target="../media/image3.png"/><Relationship Id="rId8" Type="http://schemas.openxmlformats.org/officeDocument/2006/relationships/image" Target="../media/image1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9.png"/><Relationship Id="rId3" Type="http://schemas.openxmlformats.org/officeDocument/2006/relationships/image" Target="../media/image13.png"/><Relationship Id="rId4" Type="http://schemas.openxmlformats.org/officeDocument/2006/relationships/image" Target="../media/image5.png"/><Relationship Id="rId5" Type="http://schemas.openxmlformats.org/officeDocument/2006/relationships/image" Target="../media/image16.png"/><Relationship Id="rId6" Type="http://schemas.openxmlformats.org/officeDocument/2006/relationships/image" Target="../media/image2.png"/><Relationship Id="rId7" Type="http://schemas.openxmlformats.org/officeDocument/2006/relationships/image" Target="../media/image3.png"/><Relationship Id="rId8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9.png"/><Relationship Id="rId3" Type="http://schemas.openxmlformats.org/officeDocument/2006/relationships/image" Target="../media/image13.png"/><Relationship Id="rId4" Type="http://schemas.openxmlformats.org/officeDocument/2006/relationships/image" Target="../media/image5.png"/><Relationship Id="rId5" Type="http://schemas.openxmlformats.org/officeDocument/2006/relationships/image" Target="../media/image16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2.png"/><Relationship Id="rId3" Type="http://schemas.openxmlformats.org/officeDocument/2006/relationships/image" Target="../media/image13.png"/><Relationship Id="rId4" Type="http://schemas.openxmlformats.org/officeDocument/2006/relationships/image" Target="../media/image27.png"/><Relationship Id="rId5" Type="http://schemas.openxmlformats.org/officeDocument/2006/relationships/image" Target="../media/image5.png"/><Relationship Id="rId6" Type="http://schemas.openxmlformats.org/officeDocument/2006/relationships/image" Target="../media/image39.jp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2.png"/><Relationship Id="rId3" Type="http://schemas.openxmlformats.org/officeDocument/2006/relationships/image" Target="../media/image13.png"/><Relationship Id="rId4" Type="http://schemas.openxmlformats.org/officeDocument/2006/relationships/image" Target="../media/image27.png"/><Relationship Id="rId5" Type="http://schemas.openxmlformats.org/officeDocument/2006/relationships/image" Target="../media/image5.png"/><Relationship Id="rId6" Type="http://schemas.openxmlformats.org/officeDocument/2006/relationships/image" Target="../media/image39.jp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2.png"/><Relationship Id="rId3" Type="http://schemas.openxmlformats.org/officeDocument/2006/relationships/image" Target="../media/image13.png"/><Relationship Id="rId4" Type="http://schemas.openxmlformats.org/officeDocument/2006/relationships/image" Target="../media/image17.png"/><Relationship Id="rId5" Type="http://schemas.openxmlformats.org/officeDocument/2006/relationships/image" Target="../media/image16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2.png"/><Relationship Id="rId3" Type="http://schemas.openxmlformats.org/officeDocument/2006/relationships/image" Target="../media/image13.png"/><Relationship Id="rId4" Type="http://schemas.openxmlformats.org/officeDocument/2006/relationships/image" Target="../media/image27.png"/><Relationship Id="rId5" Type="http://schemas.openxmlformats.org/officeDocument/2006/relationships/image" Target="../media/image5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2.png"/><Relationship Id="rId3" Type="http://schemas.openxmlformats.org/officeDocument/2006/relationships/image" Target="../media/image13.png"/><Relationship Id="rId4" Type="http://schemas.openxmlformats.org/officeDocument/2006/relationships/image" Target="../media/image27.png"/><Relationship Id="rId5" Type="http://schemas.openxmlformats.org/officeDocument/2006/relationships/image" Target="../media/image5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2.png"/><Relationship Id="rId3" Type="http://schemas.openxmlformats.org/officeDocument/2006/relationships/image" Target="../media/image29.png"/><Relationship Id="rId4" Type="http://schemas.openxmlformats.org/officeDocument/2006/relationships/image" Target="../media/image5.png"/><Relationship Id="rId5" Type="http://schemas.openxmlformats.org/officeDocument/2006/relationships/image" Target="../media/image16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3.png"/><Relationship Id="rId4" Type="http://schemas.openxmlformats.org/officeDocument/2006/relationships/image" Target="../media/image5.png"/><Relationship Id="rId9" Type="http://schemas.openxmlformats.org/officeDocument/2006/relationships/image" Target="../media/image14.jpg"/><Relationship Id="rId5" Type="http://schemas.openxmlformats.org/officeDocument/2006/relationships/image" Target="../media/image16.png"/><Relationship Id="rId6" Type="http://schemas.openxmlformats.org/officeDocument/2006/relationships/image" Target="../media/image2.png"/><Relationship Id="rId7" Type="http://schemas.openxmlformats.org/officeDocument/2006/relationships/image" Target="../media/image3.png"/><Relationship Id="rId8" Type="http://schemas.openxmlformats.org/officeDocument/2006/relationships/image" Target="../media/image1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2.png"/><Relationship Id="rId3" Type="http://schemas.openxmlformats.org/officeDocument/2006/relationships/image" Target="../media/image29.png"/><Relationship Id="rId4" Type="http://schemas.openxmlformats.org/officeDocument/2006/relationships/image" Target="../media/image5.png"/><Relationship Id="rId5" Type="http://schemas.openxmlformats.org/officeDocument/2006/relationships/image" Target="../media/image16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3.png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22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3.png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22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3.png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22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3.png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22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3.png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22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5.png"/><Relationship Id="rId3" Type="http://schemas.openxmlformats.org/officeDocument/2006/relationships/image" Target="../media/image16.png"/><Relationship Id="rId4" Type="http://schemas.openxmlformats.org/officeDocument/2006/relationships/image" Target="../media/image22.png"/><Relationship Id="rId5" Type="http://schemas.openxmlformats.org/officeDocument/2006/relationships/image" Target="../media/image29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3.png"/><Relationship Id="rId4" Type="http://schemas.openxmlformats.org/officeDocument/2006/relationships/image" Target="../media/image5.png"/><Relationship Id="rId5" Type="http://schemas.openxmlformats.org/officeDocument/2006/relationships/image" Target="../media/image16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5.png"/><Relationship Id="rId3" Type="http://schemas.openxmlformats.org/officeDocument/2006/relationships/image" Target="../media/image16.png"/><Relationship Id="rId4" Type="http://schemas.openxmlformats.org/officeDocument/2006/relationships/image" Target="../media/image22.png"/><Relationship Id="rId5" Type="http://schemas.openxmlformats.org/officeDocument/2006/relationships/image" Target="../media/image29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2.png"/><Relationship Id="rId3" Type="http://schemas.openxmlformats.org/officeDocument/2006/relationships/image" Target="../media/image13.png"/><Relationship Id="rId4" Type="http://schemas.openxmlformats.org/officeDocument/2006/relationships/image" Target="../media/image17.png"/><Relationship Id="rId5" Type="http://schemas.openxmlformats.org/officeDocument/2006/relationships/image" Target="../media/image16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2.png"/><Relationship Id="rId3" Type="http://schemas.openxmlformats.org/officeDocument/2006/relationships/image" Target="../media/image21.jpg"/><Relationship Id="rId4" Type="http://schemas.openxmlformats.org/officeDocument/2006/relationships/image" Target="../media/image13.png"/><Relationship Id="rId5" Type="http://schemas.openxmlformats.org/officeDocument/2006/relationships/image" Target="../media/image17.png"/><Relationship Id="rId6" Type="http://schemas.openxmlformats.org/officeDocument/2006/relationships/image" Target="../media/image16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9.jpg"/><Relationship Id="rId3" Type="http://schemas.openxmlformats.org/officeDocument/2006/relationships/image" Target="../media/image22.png"/><Relationship Id="rId4" Type="http://schemas.openxmlformats.org/officeDocument/2006/relationships/image" Target="../media/image13.png"/><Relationship Id="rId5" Type="http://schemas.openxmlformats.org/officeDocument/2006/relationships/image" Target="../media/image17.png"/><Relationship Id="rId6" Type="http://schemas.openxmlformats.org/officeDocument/2006/relationships/image" Target="../media/image16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2.png"/><Relationship Id="rId3" Type="http://schemas.openxmlformats.org/officeDocument/2006/relationships/image" Target="../media/image13.png"/><Relationship Id="rId4" Type="http://schemas.openxmlformats.org/officeDocument/2006/relationships/image" Target="../media/image27.png"/><Relationship Id="rId5" Type="http://schemas.openxmlformats.org/officeDocument/2006/relationships/image" Target="../media/image5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9.png"/><Relationship Id="rId3" Type="http://schemas.openxmlformats.org/officeDocument/2006/relationships/image" Target="../media/image13.png"/><Relationship Id="rId4" Type="http://schemas.openxmlformats.org/officeDocument/2006/relationships/image" Target="../media/image5.png"/><Relationship Id="rId5" Type="http://schemas.openxmlformats.org/officeDocument/2006/relationships/image" Target="../media/image16.png"/><Relationship Id="rId6" Type="http://schemas.openxmlformats.org/officeDocument/2006/relationships/image" Target="../media/image28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2.png"/><Relationship Id="rId3" Type="http://schemas.openxmlformats.org/officeDocument/2006/relationships/image" Target="../media/image13.png"/><Relationship Id="rId4" Type="http://schemas.openxmlformats.org/officeDocument/2006/relationships/image" Target="../media/image17.png"/><Relationship Id="rId5" Type="http://schemas.openxmlformats.org/officeDocument/2006/relationships/image" Target="../media/image16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9.png"/><Relationship Id="rId3" Type="http://schemas.openxmlformats.org/officeDocument/2006/relationships/image" Target="../media/image13.png"/><Relationship Id="rId4" Type="http://schemas.openxmlformats.org/officeDocument/2006/relationships/image" Target="../media/image5.png"/><Relationship Id="rId5" Type="http://schemas.openxmlformats.org/officeDocument/2006/relationships/image" Target="../media/image16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9.png"/><Relationship Id="rId3" Type="http://schemas.openxmlformats.org/officeDocument/2006/relationships/image" Target="../media/image13.png"/><Relationship Id="rId4" Type="http://schemas.openxmlformats.org/officeDocument/2006/relationships/image" Target="../media/image5.png"/><Relationship Id="rId5" Type="http://schemas.openxmlformats.org/officeDocument/2006/relationships/image" Target="../media/image16.png"/><Relationship Id="rId6" Type="http://schemas.openxmlformats.org/officeDocument/2006/relationships/image" Target="../media/image4.png"/><Relationship Id="rId7" Type="http://schemas.openxmlformats.org/officeDocument/2006/relationships/image" Target="../media/image3.png"/><Relationship Id="rId8" Type="http://schemas.openxmlformats.org/officeDocument/2006/relationships/image" Target="../media/image1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2.png"/><Relationship Id="rId3" Type="http://schemas.openxmlformats.org/officeDocument/2006/relationships/image" Target="../media/image21.jpg"/><Relationship Id="rId4" Type="http://schemas.openxmlformats.org/officeDocument/2006/relationships/image" Target="../media/image13.png"/><Relationship Id="rId5" Type="http://schemas.openxmlformats.org/officeDocument/2006/relationships/image" Target="../media/image17.png"/><Relationship Id="rId6" Type="http://schemas.openxmlformats.org/officeDocument/2006/relationships/image" Target="../media/image16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9.png"/><Relationship Id="rId3" Type="http://schemas.openxmlformats.org/officeDocument/2006/relationships/image" Target="../media/image13.png"/><Relationship Id="rId4" Type="http://schemas.openxmlformats.org/officeDocument/2006/relationships/image" Target="../media/image5.png"/><Relationship Id="rId5" Type="http://schemas.openxmlformats.org/officeDocument/2006/relationships/image" Target="../media/image16.png"/><Relationship Id="rId6" Type="http://schemas.openxmlformats.org/officeDocument/2006/relationships/image" Target="../media/image2.png"/><Relationship Id="rId7" Type="http://schemas.openxmlformats.org/officeDocument/2006/relationships/image" Target="../media/image3.png"/><Relationship Id="rId8" Type="http://schemas.openxmlformats.org/officeDocument/2006/relationships/image" Target="../media/image1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9.png"/><Relationship Id="rId3" Type="http://schemas.openxmlformats.org/officeDocument/2006/relationships/image" Target="../media/image13.png"/><Relationship Id="rId4" Type="http://schemas.openxmlformats.org/officeDocument/2006/relationships/image" Target="../media/image5.png"/><Relationship Id="rId5" Type="http://schemas.openxmlformats.org/officeDocument/2006/relationships/image" Target="../media/image16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2.png"/><Relationship Id="rId3" Type="http://schemas.openxmlformats.org/officeDocument/2006/relationships/image" Target="../media/image13.png"/><Relationship Id="rId4" Type="http://schemas.openxmlformats.org/officeDocument/2006/relationships/image" Target="../media/image27.png"/><Relationship Id="rId5" Type="http://schemas.openxmlformats.org/officeDocument/2006/relationships/image" Target="../media/image5.png"/><Relationship Id="rId6" Type="http://schemas.openxmlformats.org/officeDocument/2006/relationships/image" Target="../media/image39.jp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2.png"/><Relationship Id="rId3" Type="http://schemas.openxmlformats.org/officeDocument/2006/relationships/image" Target="../media/image13.png"/><Relationship Id="rId4" Type="http://schemas.openxmlformats.org/officeDocument/2006/relationships/image" Target="../media/image27.png"/><Relationship Id="rId5" Type="http://schemas.openxmlformats.org/officeDocument/2006/relationships/image" Target="../media/image5.png"/><Relationship Id="rId6" Type="http://schemas.openxmlformats.org/officeDocument/2006/relationships/image" Target="../media/image39.jpg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2.png"/><Relationship Id="rId3" Type="http://schemas.openxmlformats.org/officeDocument/2006/relationships/image" Target="../media/image13.png"/><Relationship Id="rId4" Type="http://schemas.openxmlformats.org/officeDocument/2006/relationships/image" Target="../media/image17.png"/><Relationship Id="rId5" Type="http://schemas.openxmlformats.org/officeDocument/2006/relationships/image" Target="../media/image16.png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2.png"/><Relationship Id="rId3" Type="http://schemas.openxmlformats.org/officeDocument/2006/relationships/image" Target="../media/image13.png"/><Relationship Id="rId4" Type="http://schemas.openxmlformats.org/officeDocument/2006/relationships/image" Target="../media/image27.png"/><Relationship Id="rId5" Type="http://schemas.openxmlformats.org/officeDocument/2006/relationships/image" Target="../media/image5.png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2.png"/><Relationship Id="rId3" Type="http://schemas.openxmlformats.org/officeDocument/2006/relationships/image" Target="../media/image13.png"/><Relationship Id="rId4" Type="http://schemas.openxmlformats.org/officeDocument/2006/relationships/image" Target="../media/image27.png"/><Relationship Id="rId5" Type="http://schemas.openxmlformats.org/officeDocument/2006/relationships/image" Target="../media/image5.png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2.png"/><Relationship Id="rId3" Type="http://schemas.openxmlformats.org/officeDocument/2006/relationships/image" Target="../media/image29.png"/><Relationship Id="rId4" Type="http://schemas.openxmlformats.org/officeDocument/2006/relationships/image" Target="../media/image5.png"/><Relationship Id="rId5" Type="http://schemas.openxmlformats.org/officeDocument/2006/relationships/image" Target="../media/image16.png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2.png"/><Relationship Id="rId3" Type="http://schemas.openxmlformats.org/officeDocument/2006/relationships/image" Target="../media/image29.png"/><Relationship Id="rId4" Type="http://schemas.openxmlformats.org/officeDocument/2006/relationships/image" Target="../media/image5.png"/><Relationship Id="rId5" Type="http://schemas.openxmlformats.org/officeDocument/2006/relationships/image" Target="../media/image16.png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9.jpg"/><Relationship Id="rId3" Type="http://schemas.openxmlformats.org/officeDocument/2006/relationships/image" Target="../media/image22.png"/><Relationship Id="rId4" Type="http://schemas.openxmlformats.org/officeDocument/2006/relationships/image" Target="../media/image13.png"/><Relationship Id="rId5" Type="http://schemas.openxmlformats.org/officeDocument/2006/relationships/image" Target="../media/image17.png"/><Relationship Id="rId6" Type="http://schemas.openxmlformats.org/officeDocument/2006/relationships/image" Target="../media/image16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5.png"/><Relationship Id="rId3" Type="http://schemas.openxmlformats.org/officeDocument/2006/relationships/image" Target="../media/image16.png"/><Relationship Id="rId4" Type="http://schemas.openxmlformats.org/officeDocument/2006/relationships/image" Target="../media/image22.png"/><Relationship Id="rId5" Type="http://schemas.openxmlformats.org/officeDocument/2006/relationships/image" Target="../media/image29.png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5.png"/><Relationship Id="rId3" Type="http://schemas.openxmlformats.org/officeDocument/2006/relationships/image" Target="../media/image16.png"/><Relationship Id="rId4" Type="http://schemas.openxmlformats.org/officeDocument/2006/relationships/image" Target="../media/image22.png"/><Relationship Id="rId5" Type="http://schemas.openxmlformats.org/officeDocument/2006/relationships/image" Target="../media/image29.png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5.png"/><Relationship Id="rId3" Type="http://schemas.openxmlformats.org/officeDocument/2006/relationships/image" Target="../media/image16.png"/><Relationship Id="rId4" Type="http://schemas.openxmlformats.org/officeDocument/2006/relationships/image" Target="../media/image22.png"/><Relationship Id="rId5" Type="http://schemas.openxmlformats.org/officeDocument/2006/relationships/image" Target="../media/image29.png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9.png"/><Relationship Id="rId3" Type="http://schemas.openxmlformats.org/officeDocument/2006/relationships/image" Target="../media/image13.png"/><Relationship Id="rId4" Type="http://schemas.openxmlformats.org/officeDocument/2006/relationships/image" Target="../media/image5.png"/><Relationship Id="rId5" Type="http://schemas.openxmlformats.org/officeDocument/2006/relationships/image" Target="../media/image16.png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3.png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22.png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3.png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22.png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3.png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22.png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3.png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2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5.png"/><Relationship Id="rId3" Type="http://schemas.openxmlformats.org/officeDocument/2006/relationships/image" Target="../media/image16.png"/><Relationship Id="rId4" Type="http://schemas.openxmlformats.org/officeDocument/2006/relationships/image" Target="../media/image22.png"/><Relationship Id="rId5" Type="http://schemas.openxmlformats.org/officeDocument/2006/relationships/image" Target="../media/image29.png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5.png"/><Relationship Id="rId3" Type="http://schemas.openxmlformats.org/officeDocument/2006/relationships/image" Target="../media/image16.png"/><Relationship Id="rId4" Type="http://schemas.openxmlformats.org/officeDocument/2006/relationships/image" Target="../media/image22.png"/><Relationship Id="rId5" Type="http://schemas.openxmlformats.org/officeDocument/2006/relationships/image" Target="../media/image29.png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3.png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22.png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3.png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22.png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22.png"/><Relationship Id="rId3" Type="http://schemas.openxmlformats.org/officeDocument/2006/relationships/image" Target="../media/image13.png"/><Relationship Id="rId4" Type="http://schemas.openxmlformats.org/officeDocument/2006/relationships/image" Target="../media/image17.png"/><Relationship Id="rId5" Type="http://schemas.openxmlformats.org/officeDocument/2006/relationships/image" Target="../media/image16.png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9.png"/><Relationship Id="rId3" Type="http://schemas.openxmlformats.org/officeDocument/2006/relationships/image" Target="../media/image13.png"/><Relationship Id="rId4" Type="http://schemas.openxmlformats.org/officeDocument/2006/relationships/image" Target="../media/image5.png"/><Relationship Id="rId5" Type="http://schemas.openxmlformats.org/officeDocument/2006/relationships/image" Target="../media/image16.png"/><Relationship Id="rId6" Type="http://schemas.openxmlformats.org/officeDocument/2006/relationships/image" Target="../media/image4.png"/><Relationship Id="rId7" Type="http://schemas.openxmlformats.org/officeDocument/2006/relationships/image" Target="../media/image3.png"/><Relationship Id="rId8" Type="http://schemas.openxmlformats.org/officeDocument/2006/relationships/image" Target="../media/image11.png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9.png"/><Relationship Id="rId3" Type="http://schemas.openxmlformats.org/officeDocument/2006/relationships/image" Target="../media/image13.png"/><Relationship Id="rId4" Type="http://schemas.openxmlformats.org/officeDocument/2006/relationships/image" Target="../media/image5.png"/><Relationship Id="rId9" Type="http://schemas.openxmlformats.org/officeDocument/2006/relationships/image" Target="../media/image14.jpg"/><Relationship Id="rId5" Type="http://schemas.openxmlformats.org/officeDocument/2006/relationships/image" Target="../media/image16.png"/><Relationship Id="rId6" Type="http://schemas.openxmlformats.org/officeDocument/2006/relationships/image" Target="../media/image2.png"/><Relationship Id="rId7" Type="http://schemas.openxmlformats.org/officeDocument/2006/relationships/image" Target="../media/image3.png"/><Relationship Id="rId8" Type="http://schemas.openxmlformats.org/officeDocument/2006/relationships/image" Target="../media/image1.png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9.png"/><Relationship Id="rId3" Type="http://schemas.openxmlformats.org/officeDocument/2006/relationships/image" Target="../media/image13.png"/><Relationship Id="rId4" Type="http://schemas.openxmlformats.org/officeDocument/2006/relationships/image" Target="../media/image5.png"/><Relationship Id="rId5" Type="http://schemas.openxmlformats.org/officeDocument/2006/relationships/image" Target="../media/image16.png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22.png"/><Relationship Id="rId3" Type="http://schemas.openxmlformats.org/officeDocument/2006/relationships/image" Target="../media/image21.jpg"/><Relationship Id="rId4" Type="http://schemas.openxmlformats.org/officeDocument/2006/relationships/image" Target="../media/image13.png"/><Relationship Id="rId5" Type="http://schemas.openxmlformats.org/officeDocument/2006/relationships/image" Target="../media/image17.png"/><Relationship Id="rId6" Type="http://schemas.openxmlformats.org/officeDocument/2006/relationships/image" Target="../media/image16.png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9.jpg"/><Relationship Id="rId3" Type="http://schemas.openxmlformats.org/officeDocument/2006/relationships/image" Target="../media/image22.png"/><Relationship Id="rId4" Type="http://schemas.openxmlformats.org/officeDocument/2006/relationships/image" Target="../media/image13.png"/><Relationship Id="rId5" Type="http://schemas.openxmlformats.org/officeDocument/2006/relationships/image" Target="../media/image17.png"/><Relationship Id="rId6" Type="http://schemas.openxmlformats.org/officeDocument/2006/relationships/image" Target="../media/image16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2.png"/><Relationship Id="rId3" Type="http://schemas.openxmlformats.org/officeDocument/2006/relationships/image" Target="../media/image13.png"/><Relationship Id="rId4" Type="http://schemas.openxmlformats.org/officeDocument/2006/relationships/image" Target="../media/image17.png"/><Relationship Id="rId5" Type="http://schemas.openxmlformats.org/officeDocument/2006/relationships/image" Target="../media/image16.png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9.png"/><Relationship Id="rId3" Type="http://schemas.openxmlformats.org/officeDocument/2006/relationships/image" Target="../media/image13.png"/><Relationship Id="rId4" Type="http://schemas.openxmlformats.org/officeDocument/2006/relationships/image" Target="../media/image5.png"/><Relationship Id="rId5" Type="http://schemas.openxmlformats.org/officeDocument/2006/relationships/image" Target="../media/image16.png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9.png"/><Relationship Id="rId3" Type="http://schemas.openxmlformats.org/officeDocument/2006/relationships/image" Target="../media/image13.png"/><Relationship Id="rId4" Type="http://schemas.openxmlformats.org/officeDocument/2006/relationships/image" Target="../media/image5.png"/><Relationship Id="rId5" Type="http://schemas.openxmlformats.org/officeDocument/2006/relationships/image" Target="../media/image16.png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9.png"/><Relationship Id="rId3" Type="http://schemas.openxmlformats.org/officeDocument/2006/relationships/image" Target="../media/image13.png"/><Relationship Id="rId4" Type="http://schemas.openxmlformats.org/officeDocument/2006/relationships/image" Target="../media/image5.png"/><Relationship Id="rId5" Type="http://schemas.openxmlformats.org/officeDocument/2006/relationships/image" Target="../media/image16.png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9.png"/><Relationship Id="rId3" Type="http://schemas.openxmlformats.org/officeDocument/2006/relationships/image" Target="../media/image13.png"/><Relationship Id="rId4" Type="http://schemas.openxmlformats.org/officeDocument/2006/relationships/image" Target="../media/image5.png"/><Relationship Id="rId5" Type="http://schemas.openxmlformats.org/officeDocument/2006/relationships/image" Target="../media/image16.png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9.png"/><Relationship Id="rId3" Type="http://schemas.openxmlformats.org/officeDocument/2006/relationships/image" Target="../media/image13.png"/><Relationship Id="rId4" Type="http://schemas.openxmlformats.org/officeDocument/2006/relationships/image" Target="../media/image5.png"/><Relationship Id="rId5" Type="http://schemas.openxmlformats.org/officeDocument/2006/relationships/image" Target="../media/image16.png"/><Relationship Id="rId6" Type="http://schemas.openxmlformats.org/officeDocument/2006/relationships/image" Target="../media/image28.png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9.png"/><Relationship Id="rId3" Type="http://schemas.openxmlformats.org/officeDocument/2006/relationships/image" Target="../media/image13.png"/><Relationship Id="rId4" Type="http://schemas.openxmlformats.org/officeDocument/2006/relationships/image" Target="../media/image5.png"/><Relationship Id="rId5" Type="http://schemas.openxmlformats.org/officeDocument/2006/relationships/image" Target="../media/image16.png"/><Relationship Id="rId6" Type="http://schemas.openxmlformats.org/officeDocument/2006/relationships/image" Target="../media/image35.jpg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22.png"/><Relationship Id="rId3" Type="http://schemas.openxmlformats.org/officeDocument/2006/relationships/image" Target="../media/image13.png"/><Relationship Id="rId4" Type="http://schemas.openxmlformats.org/officeDocument/2006/relationships/image" Target="../media/image17.png"/><Relationship Id="rId5" Type="http://schemas.openxmlformats.org/officeDocument/2006/relationships/image" Target="../media/image16.png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9.png"/><Relationship Id="rId3" Type="http://schemas.openxmlformats.org/officeDocument/2006/relationships/image" Target="../media/image13.png"/><Relationship Id="rId4" Type="http://schemas.openxmlformats.org/officeDocument/2006/relationships/image" Target="../media/image5.png"/><Relationship Id="rId5" Type="http://schemas.openxmlformats.org/officeDocument/2006/relationships/image" Target="../media/image16.png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9.png"/><Relationship Id="rId3" Type="http://schemas.openxmlformats.org/officeDocument/2006/relationships/image" Target="../media/image13.png"/><Relationship Id="rId4" Type="http://schemas.openxmlformats.org/officeDocument/2006/relationships/image" Target="../media/image5.png"/><Relationship Id="rId5" Type="http://schemas.openxmlformats.org/officeDocument/2006/relationships/image" Target="../media/image16.png"/><Relationship Id="rId6" Type="http://schemas.openxmlformats.org/officeDocument/2006/relationships/image" Target="../media/image4.png"/><Relationship Id="rId7" Type="http://schemas.openxmlformats.org/officeDocument/2006/relationships/image" Target="../media/image3.png"/><Relationship Id="rId8" Type="http://schemas.openxmlformats.org/officeDocument/2006/relationships/image" Target="../media/image1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3.jpg"/><Relationship Id="rId3" Type="http://schemas.openxmlformats.org/officeDocument/2006/relationships/image" Target="../media/image20.png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9.png"/><Relationship Id="rId3" Type="http://schemas.openxmlformats.org/officeDocument/2006/relationships/image" Target="../media/image13.png"/><Relationship Id="rId4" Type="http://schemas.openxmlformats.org/officeDocument/2006/relationships/image" Target="../media/image5.png"/><Relationship Id="rId5" Type="http://schemas.openxmlformats.org/officeDocument/2006/relationships/image" Target="../media/image16.png"/><Relationship Id="rId6" Type="http://schemas.openxmlformats.org/officeDocument/2006/relationships/image" Target="../media/image2.png"/><Relationship Id="rId7" Type="http://schemas.openxmlformats.org/officeDocument/2006/relationships/image" Target="../media/image3.png"/><Relationship Id="rId8" Type="http://schemas.openxmlformats.org/officeDocument/2006/relationships/image" Target="../media/image1.png"/></Relationships>
</file>

<file path=ppt/slideLayouts/_rels/slideLayout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9.png"/><Relationship Id="rId3" Type="http://schemas.openxmlformats.org/officeDocument/2006/relationships/image" Target="../media/image13.png"/><Relationship Id="rId4" Type="http://schemas.openxmlformats.org/officeDocument/2006/relationships/image" Target="../media/image5.png"/><Relationship Id="rId5" Type="http://schemas.openxmlformats.org/officeDocument/2006/relationships/image" Target="../media/image16.png"/></Relationships>
</file>

<file path=ppt/slideLayouts/_rels/slideLayout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22.png"/><Relationship Id="rId3" Type="http://schemas.openxmlformats.org/officeDocument/2006/relationships/image" Target="../media/image13.png"/><Relationship Id="rId4" Type="http://schemas.openxmlformats.org/officeDocument/2006/relationships/image" Target="../media/image27.png"/><Relationship Id="rId5" Type="http://schemas.openxmlformats.org/officeDocument/2006/relationships/image" Target="../media/image5.png"/><Relationship Id="rId6" Type="http://schemas.openxmlformats.org/officeDocument/2006/relationships/image" Target="../media/image39.jpg"/></Relationships>
</file>

<file path=ppt/slideLayouts/_rels/slideLayout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22.png"/><Relationship Id="rId3" Type="http://schemas.openxmlformats.org/officeDocument/2006/relationships/image" Target="../media/image13.png"/><Relationship Id="rId4" Type="http://schemas.openxmlformats.org/officeDocument/2006/relationships/image" Target="../media/image27.png"/><Relationship Id="rId5" Type="http://schemas.openxmlformats.org/officeDocument/2006/relationships/image" Target="../media/image5.png"/><Relationship Id="rId6" Type="http://schemas.openxmlformats.org/officeDocument/2006/relationships/image" Target="../media/image39.jpg"/></Relationships>
</file>

<file path=ppt/slideLayouts/_rels/slideLayout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22.png"/><Relationship Id="rId3" Type="http://schemas.openxmlformats.org/officeDocument/2006/relationships/image" Target="../media/image13.png"/><Relationship Id="rId4" Type="http://schemas.openxmlformats.org/officeDocument/2006/relationships/image" Target="../media/image17.png"/><Relationship Id="rId5" Type="http://schemas.openxmlformats.org/officeDocument/2006/relationships/image" Target="../media/image16.png"/></Relationships>
</file>

<file path=ppt/slideLayouts/_rels/slideLayout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22.png"/><Relationship Id="rId3" Type="http://schemas.openxmlformats.org/officeDocument/2006/relationships/image" Target="../media/image13.png"/><Relationship Id="rId4" Type="http://schemas.openxmlformats.org/officeDocument/2006/relationships/image" Target="../media/image27.png"/><Relationship Id="rId5" Type="http://schemas.openxmlformats.org/officeDocument/2006/relationships/image" Target="../media/image5.png"/></Relationships>
</file>

<file path=ppt/slideLayouts/_rels/slideLayout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22.png"/><Relationship Id="rId3" Type="http://schemas.openxmlformats.org/officeDocument/2006/relationships/image" Target="../media/image13.png"/><Relationship Id="rId4" Type="http://schemas.openxmlformats.org/officeDocument/2006/relationships/image" Target="../media/image27.png"/><Relationship Id="rId5" Type="http://schemas.openxmlformats.org/officeDocument/2006/relationships/image" Target="../media/image5.png"/></Relationships>
</file>

<file path=ppt/slideLayouts/_rels/slideLayout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22.png"/><Relationship Id="rId3" Type="http://schemas.openxmlformats.org/officeDocument/2006/relationships/image" Target="../media/image29.png"/><Relationship Id="rId4" Type="http://schemas.openxmlformats.org/officeDocument/2006/relationships/image" Target="../media/image5.png"/><Relationship Id="rId5" Type="http://schemas.openxmlformats.org/officeDocument/2006/relationships/image" Target="../media/image16.png"/></Relationships>
</file>

<file path=ppt/slideLayouts/_rels/slideLayout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22.png"/><Relationship Id="rId3" Type="http://schemas.openxmlformats.org/officeDocument/2006/relationships/image" Target="../media/image29.png"/><Relationship Id="rId4" Type="http://schemas.openxmlformats.org/officeDocument/2006/relationships/image" Target="../media/image5.png"/><Relationship Id="rId5" Type="http://schemas.openxmlformats.org/officeDocument/2006/relationships/image" Target="../media/image16.png"/></Relationships>
</file>

<file path=ppt/slideLayouts/_rels/slideLayout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7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27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7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1" name="Google Shape;11;p27"/>
          <p:cNvGrpSpPr/>
          <p:nvPr/>
        </p:nvGrpSpPr>
        <p:grpSpPr>
          <a:xfrm>
            <a:off x="-12180" y="5607273"/>
            <a:ext cx="12219900" cy="83414"/>
            <a:chOff x="-12180" y="5607273"/>
            <a:chExt cx="12219900" cy="83414"/>
          </a:xfrm>
        </p:grpSpPr>
        <p:cxnSp>
          <p:nvCxnSpPr>
            <p:cNvPr id="12" name="Google Shape;12;p27"/>
            <p:cNvCxnSpPr/>
            <p:nvPr/>
          </p:nvCxnSpPr>
          <p:spPr>
            <a:xfrm>
              <a:off x="-12180" y="5607273"/>
              <a:ext cx="122199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" name="Google Shape;13;p27"/>
            <p:cNvCxnSpPr/>
            <p:nvPr/>
          </p:nvCxnSpPr>
          <p:spPr>
            <a:xfrm>
              <a:off x="-12180" y="5690687"/>
              <a:ext cx="122076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igure out the word">
  <p:cSld name="Title, Subtitle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58"/>
          <p:cNvPicPr preferRelativeResize="0"/>
          <p:nvPr/>
        </p:nvPicPr>
        <p:blipFill rotWithShape="1">
          <a:blip r:embed="rId2">
            <a:alphaModFix/>
          </a:blip>
          <a:srcRect b="15736" l="0" r="0" t="0"/>
          <a:stretch/>
        </p:blipFill>
        <p:spPr>
          <a:xfrm>
            <a:off x="22160" y="0"/>
            <a:ext cx="12191999" cy="68579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3" name="Google Shape;153;p58"/>
          <p:cNvGrpSpPr/>
          <p:nvPr/>
        </p:nvGrpSpPr>
        <p:grpSpPr>
          <a:xfrm>
            <a:off x="0" y="5607273"/>
            <a:ext cx="12214159" cy="1252536"/>
            <a:chOff x="-33239" y="5603791"/>
            <a:chExt cx="9160619" cy="1252536"/>
          </a:xfrm>
        </p:grpSpPr>
        <p:sp>
          <p:nvSpPr>
            <p:cNvPr id="154" name="Google Shape;154;p58"/>
            <p:cNvSpPr/>
            <p:nvPr/>
          </p:nvSpPr>
          <p:spPr>
            <a:xfrm>
              <a:off x="-29914" y="5611028"/>
              <a:ext cx="9157294" cy="1245299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55" name="Google Shape;155;p58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56" name="Google Shape;156;p58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57" name="Google Shape;157;p58"/>
          <p:cNvSpPr txBox="1"/>
          <p:nvPr>
            <p:ph type="title"/>
          </p:nvPr>
        </p:nvSpPr>
        <p:spPr>
          <a:xfrm>
            <a:off x="-8" y="5994664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58" name="Google Shape;158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48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58"/>
          <p:cNvSpPr/>
          <p:nvPr/>
        </p:nvSpPr>
        <p:spPr>
          <a:xfrm>
            <a:off x="0" y="-38100"/>
            <a:ext cx="12223022" cy="5610904"/>
          </a:xfrm>
          <a:prstGeom prst="rect">
            <a:avLst/>
          </a:prstGeom>
          <a:solidFill>
            <a:srgbClr val="006FB6">
              <a:alpha val="3176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1_Title and Vertical Text">
    <p:spTree>
      <p:nvGrpSpPr>
        <p:cNvPr id="1543" name="Shape 1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4" name="Google Shape;1544;g2cb4b4f560e_0_121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545" name="Google Shape;1545;g2cb4b4f560e_0_121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46" name="Google Shape;1546;g2cb4b4f560e_0_121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47" name="Google Shape;1547;g2cb4b4f560e_0_1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548" name="Google Shape;1548;g2cb4b4f560e_0_1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49" name="Google Shape;1549;g2cb4b4f560e_0_121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50" name="Google Shape;1550;g2cb4b4f560e_0_1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1" name="Google Shape;1551;g2cb4b4f560e_0_1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552" name="Google Shape;1552;g2cb4b4f560e_0_121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53" name="Google Shape;1553;g2cb4b4f560e_0_121"/>
          <p:cNvSpPr/>
          <p:nvPr>
            <p:ph idx="2" type="pic"/>
          </p:nvPr>
        </p:nvSpPr>
        <p:spPr>
          <a:xfrm>
            <a:off x="457146" y="524736"/>
            <a:ext cx="2514600" cy="2935200"/>
          </a:xfrm>
          <a:prstGeom prst="rect">
            <a:avLst/>
          </a:prstGeom>
          <a:noFill/>
          <a:ln>
            <a:noFill/>
          </a:ln>
        </p:spPr>
      </p:sp>
      <p:sp>
        <p:nvSpPr>
          <p:cNvPr id="1554" name="Google Shape;1554;g2cb4b4f560e_0_121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pic and conversation bubbles">
  <p:cSld name="2 Reading tip with pic and conversation bubbles">
    <p:spTree>
      <p:nvGrpSpPr>
        <p:cNvPr id="1555" name="Shape 1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" name="Google Shape;1556;g2cb4b4f560e_0_133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7" name="Google Shape;1557;g2cb4b4f560e_0_133"/>
          <p:cNvSpPr txBox="1"/>
          <p:nvPr>
            <p:ph idx="1" type="body"/>
          </p:nvPr>
        </p:nvSpPr>
        <p:spPr>
          <a:xfrm>
            <a:off x="207818" y="1577975"/>
            <a:ext cx="29892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58" name="Google Shape;1558;g2cb4b4f560e_0_133"/>
          <p:cNvSpPr txBox="1"/>
          <p:nvPr>
            <p:ph idx="2" type="body"/>
          </p:nvPr>
        </p:nvSpPr>
        <p:spPr>
          <a:xfrm>
            <a:off x="207817" y="3992563"/>
            <a:ext cx="30201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559" name="Google Shape;1559;g2cb4b4f560e_0_133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60" name="Google Shape;1560;g2cb4b4f560e_0_133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61" name="Google Shape;1561;g2cb4b4f560e_0_133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62" name="Google Shape;1562;g2cb4b4f560e_0_1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563" name="Google Shape;1563;g2cb4b4f560e_0_1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4" name="Google Shape;1564;g2cb4b4f560e_0_1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5" name="Google Shape;1565;g2cb4b4f560e_0_1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, indoor, table&#10;&#10;Description generated with very high confidence" id="1566" name="Google Shape;1566;g2cb4b4f560e_0_13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33129" y="2343959"/>
            <a:ext cx="2453431" cy="3680153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567" name="Google Shape;1567;g2cb4b4f560e_0_133"/>
          <p:cNvSpPr/>
          <p:nvPr/>
        </p:nvSpPr>
        <p:spPr>
          <a:xfrm rot="949803">
            <a:off x="8632588" y="1934638"/>
            <a:ext cx="3479666" cy="2748714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8" name="Google Shape;1568;g2cb4b4f560e_0_133"/>
          <p:cNvSpPr/>
          <p:nvPr/>
        </p:nvSpPr>
        <p:spPr>
          <a:xfrm flipH="1" rot="-2036003">
            <a:off x="3537616" y="1994863"/>
            <a:ext cx="3036928" cy="2147042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9" name="Google Shape;1569;g2cb4b4f560e_0_133"/>
          <p:cNvSpPr txBox="1"/>
          <p:nvPr>
            <p:ph idx="3" type="body"/>
          </p:nvPr>
        </p:nvSpPr>
        <p:spPr>
          <a:xfrm rot="-2153668">
            <a:off x="3954263" y="2367682"/>
            <a:ext cx="2234544" cy="14089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70" name="Google Shape;1570;g2cb4b4f560e_0_133"/>
          <p:cNvSpPr txBox="1"/>
          <p:nvPr>
            <p:ph idx="4" type="body"/>
          </p:nvPr>
        </p:nvSpPr>
        <p:spPr>
          <a:xfrm rot="860265">
            <a:off x="9153635" y="2384138"/>
            <a:ext cx="2405938" cy="18287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71" name="Google Shape;1571;g2cb4b4f560e_0_133"/>
          <p:cNvSpPr txBox="1"/>
          <p:nvPr>
            <p:ph idx="5" type="body"/>
          </p:nvPr>
        </p:nvSpPr>
        <p:spPr>
          <a:xfrm>
            <a:off x="162285" y="227488"/>
            <a:ext cx="31905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open slide">
  <p:cSld name="2 Reading tip with open slide">
    <p:spTree>
      <p:nvGrpSpPr>
        <p:cNvPr id="1572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3" name="Google Shape;1573;g2cb4b4f560e_0_150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4" name="Google Shape;1574;g2cb4b4f560e_0_150"/>
          <p:cNvSpPr txBox="1"/>
          <p:nvPr>
            <p:ph idx="1" type="body"/>
          </p:nvPr>
        </p:nvSpPr>
        <p:spPr>
          <a:xfrm>
            <a:off x="162285" y="227488"/>
            <a:ext cx="31905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75" name="Google Shape;1575;g2cb4b4f560e_0_150"/>
          <p:cNvSpPr txBox="1"/>
          <p:nvPr>
            <p:ph idx="2" type="body"/>
          </p:nvPr>
        </p:nvSpPr>
        <p:spPr>
          <a:xfrm>
            <a:off x="162285" y="1411720"/>
            <a:ext cx="31728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76" name="Google Shape;1576;g2cb4b4f560e_0_150"/>
          <p:cNvSpPr txBox="1"/>
          <p:nvPr>
            <p:ph idx="3" type="body"/>
          </p:nvPr>
        </p:nvSpPr>
        <p:spPr>
          <a:xfrm>
            <a:off x="180109" y="3992563"/>
            <a:ext cx="31728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577" name="Google Shape;1577;g2cb4b4f560e_0_150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78" name="Google Shape;1578;g2cb4b4f560e_0_150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79" name="Google Shape;1579;g2cb4b4f560e_0_150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80" name="Google Shape;1580;g2cb4b4f560e_0_1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581" name="Google Shape;1581;g2cb4b4f560e_0_1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2" name="Google Shape;1582;g2cb4b4f560e_0_1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3" name="Google Shape;1583;g2cb4b4f560e_0_15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584" name="Google Shape;1584;g2cb4b4f560e_0_150"/>
          <p:cNvSpPr txBox="1"/>
          <p:nvPr>
            <p:ph idx="4" type="body"/>
          </p:nvPr>
        </p:nvSpPr>
        <p:spPr>
          <a:xfrm>
            <a:off x="4104471" y="1818827"/>
            <a:ext cx="75420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85" name="Google Shape;1585;g2cb4b4f560e_0_150"/>
          <p:cNvSpPr txBox="1"/>
          <p:nvPr>
            <p:ph idx="5" type="body"/>
          </p:nvPr>
        </p:nvSpPr>
        <p:spPr>
          <a:xfrm>
            <a:off x="3969386" y="3243174"/>
            <a:ext cx="34104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86" name="Google Shape;1586;g2cb4b4f560e_0_150"/>
          <p:cNvSpPr txBox="1"/>
          <p:nvPr>
            <p:ph idx="6" type="body"/>
          </p:nvPr>
        </p:nvSpPr>
        <p:spPr>
          <a:xfrm>
            <a:off x="3987210" y="4810036"/>
            <a:ext cx="34104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87" name="Google Shape;1587;g2cb4b4f560e_0_150"/>
          <p:cNvSpPr txBox="1"/>
          <p:nvPr>
            <p:ph idx="7" type="body"/>
          </p:nvPr>
        </p:nvSpPr>
        <p:spPr>
          <a:xfrm>
            <a:off x="7676147" y="3224908"/>
            <a:ext cx="39702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588" name="Shape 1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9" name="Google Shape;1589;g2cb4b4f560e_0_166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0" name="Google Shape;1590;g2cb4b4f560e_0_166"/>
          <p:cNvSpPr txBox="1"/>
          <p:nvPr>
            <p:ph idx="1" type="body"/>
          </p:nvPr>
        </p:nvSpPr>
        <p:spPr>
          <a:xfrm>
            <a:off x="0" y="227488"/>
            <a:ext cx="34974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91" name="Google Shape;1591;g2cb4b4f560e_0_166"/>
          <p:cNvSpPr txBox="1"/>
          <p:nvPr>
            <p:ph idx="2" type="body"/>
          </p:nvPr>
        </p:nvSpPr>
        <p:spPr>
          <a:xfrm>
            <a:off x="0" y="1577975"/>
            <a:ext cx="35370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92" name="Google Shape;1592;g2cb4b4f560e_0_166"/>
          <p:cNvSpPr txBox="1"/>
          <p:nvPr>
            <p:ph idx="3" type="body"/>
          </p:nvPr>
        </p:nvSpPr>
        <p:spPr>
          <a:xfrm>
            <a:off x="-39687" y="3992563"/>
            <a:ext cx="35370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93" name="Google Shape;1593;g2cb4b4f560e_0_166"/>
          <p:cNvSpPr txBox="1"/>
          <p:nvPr>
            <p:ph idx="4" type="body"/>
          </p:nvPr>
        </p:nvSpPr>
        <p:spPr>
          <a:xfrm>
            <a:off x="3790950" y="1944688"/>
            <a:ext cx="81408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594" name="Google Shape;1594;g2cb4b4f560e_0_166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95" name="Google Shape;1595;g2cb4b4f560e_0_166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96" name="Google Shape;1596;g2cb4b4f560e_0_166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97" name="Google Shape;1597;g2cb4b4f560e_0_1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598" name="Google Shape;1598;g2cb4b4f560e_0_1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9" name="Google Shape;1599;g2cb4b4f560e_0_1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0" name="Google Shape;1600;g2cb4b4f560e_0_16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1601" name="Shape 1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2" name="Google Shape;1602;g2cb4b4f560e_0_179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603" name="Google Shape;1603;g2cb4b4f560e_0_1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370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04" name="Google Shape;1604;g2cb4b4f560e_0_179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605" name="Google Shape;1605;g2cb4b4f560e_0_179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606" name="Google Shape;1606;g2cb4b4f560e_0_179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607" name="Google Shape;1607;g2cb4b4f560e_0_1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8" name="Google Shape;1608;g2cb4b4f560e_0_17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609" name="Google Shape;1609;g2cb4b4f560e_0_17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1610" name="Shape 1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1" name="Google Shape;1611;g2cb4b4f560e_0_188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612" name="Google Shape;1612;g2cb4b4f560e_0_188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613" name="Google Shape;1613;g2cb4b4f560e_0_188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614" name="Google Shape;1614;g2cb4b4f560e_0_188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615" name="Google Shape;1615;g2cb4b4f560e_0_1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616" name="Google Shape;1616;g2cb4b4f560e_0_1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7" name="Google Shape;1617;g2cb4b4f560e_0_18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8" name="Google Shape;1618;g2cb4b4f560e_0_18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1619" name="Shape 1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0" name="Google Shape;1620;g2cb4b4f560e_0_197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621" name="Google Shape;1621;g2cb4b4f560e_0_197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622" name="Google Shape;1622;g2cb4b4f560e_0_197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623" name="Google Shape;1623;g2cb4b4f560e_0_1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4" name="Google Shape;1624;g2cb4b4f560e_0_1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25" name="Google Shape;1625;g2cb4b4f560e_0_197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626" name="Google Shape;1626;g2cb4b4f560e_0_19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7" name="Google Shape;1627;g2cb4b4f560e_0_19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09189" y="6196177"/>
            <a:ext cx="714098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1628" name="Shape 1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9" name="Google Shape;1629;g2cb4b4f560e_0_206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630" name="Google Shape;1630;g2cb4b4f560e_0_206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631" name="Google Shape;1631;g2cb4b4f560e_0_206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632" name="Google Shape;1632;g2cb4b4f560e_0_20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633" name="Google Shape;1633;g2cb4b4f560e_0_2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34" name="Google Shape;1634;g2cb4b4f560e_0_206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635" name="Google Shape;1635;g2cb4b4f560e_0_20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6" name="Google Shape;1636;g2cb4b4f560e_0_20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637" name="Google Shape;1637;g2cb4b4f560e_0_206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38" name="Google Shape;1638;g2cb4b4f560e_0_206"/>
          <p:cNvSpPr/>
          <p:nvPr>
            <p:ph idx="2" type="pic"/>
          </p:nvPr>
        </p:nvSpPr>
        <p:spPr>
          <a:xfrm>
            <a:off x="457146" y="524736"/>
            <a:ext cx="2514600" cy="2935200"/>
          </a:xfrm>
          <a:prstGeom prst="rect">
            <a:avLst/>
          </a:prstGeom>
          <a:noFill/>
          <a:ln>
            <a:noFill/>
          </a:ln>
        </p:spPr>
      </p:sp>
      <p:sp>
        <p:nvSpPr>
          <p:cNvPr id="1639" name="Google Shape;1639;g2cb4b4f560e_0_206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1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Understand the story">
  <p:cSld name="Title, Subtitle_1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610" y="0"/>
            <a:ext cx="12152782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2" name="Google Shape;162;p59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163" name="Google Shape;163;p59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64" name="Google Shape;164;p59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65" name="Google Shape;165;p59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66" name="Google Shape;166;p59"/>
          <p:cNvSpPr txBox="1"/>
          <p:nvPr>
            <p:ph type="title"/>
          </p:nvPr>
        </p:nvSpPr>
        <p:spPr>
          <a:xfrm>
            <a:off x="22142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67" name="Google Shape;167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59"/>
          <p:cNvSpPr/>
          <p:nvPr/>
        </p:nvSpPr>
        <p:spPr>
          <a:xfrm>
            <a:off x="-15450" y="0"/>
            <a:ext cx="12222900" cy="5610900"/>
          </a:xfrm>
          <a:prstGeom prst="rect">
            <a:avLst/>
          </a:prstGeom>
          <a:solidFill>
            <a:srgbClr val="006FB6">
              <a:alpha val="3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sound like a storyteller">
  <p:cSld name="Title, Subtitle_2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60"/>
          <p:cNvPicPr preferRelativeResize="0"/>
          <p:nvPr/>
        </p:nvPicPr>
        <p:blipFill rotWithShape="1">
          <a:blip r:embed="rId2">
            <a:alphaModFix/>
          </a:blip>
          <a:srcRect b="12168" l="0" r="0" t="3434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1" name="Google Shape;171;p60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172" name="Google Shape;172;p60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73" name="Google Shape;173;p60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74" name="Google Shape;174;p60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75" name="Google Shape;175;p60"/>
          <p:cNvSpPr txBox="1"/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76" name="Google Shape;176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60"/>
          <p:cNvSpPr/>
          <p:nvPr/>
        </p:nvSpPr>
        <p:spPr>
          <a:xfrm>
            <a:off x="-4600" y="0"/>
            <a:ext cx="12222900" cy="5610900"/>
          </a:xfrm>
          <a:prstGeom prst="rect">
            <a:avLst/>
          </a:prstGeom>
          <a:solidFill>
            <a:srgbClr val="006FB6">
              <a:alpha val="3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acilitator">
  <p:cSld name="Facilitator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61"/>
          <p:cNvSpPr/>
          <p:nvPr/>
        </p:nvSpPr>
        <p:spPr>
          <a:xfrm>
            <a:off x="0" y="0"/>
            <a:ext cx="12192000" cy="1291245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0" name="Google Shape;180;p61"/>
          <p:cNvCxnSpPr/>
          <p:nvPr/>
        </p:nvCxnSpPr>
        <p:spPr>
          <a:xfrm>
            <a:off x="0" y="1291245"/>
            <a:ext cx="12192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81" name="Google Shape;181;p6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2" name="Google Shape;182;p61"/>
          <p:cNvCxnSpPr>
            <a:endCxn id="179" idx="2"/>
          </p:cNvCxnSpPr>
          <p:nvPr/>
        </p:nvCxnSpPr>
        <p:spPr>
          <a:xfrm>
            <a:off x="0" y="1291245"/>
            <a:ext cx="6096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83" name="Google Shape;183;p6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61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5" name="Google Shape;185;p61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6" name="Google Shape;186;p61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Welcome 4 Points, Pic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4"/>
          <p:cNvSpPr/>
          <p:nvPr>
            <p:ph idx="2" type="pic"/>
          </p:nvPr>
        </p:nvSpPr>
        <p:spPr>
          <a:xfrm>
            <a:off x="5305232" y="1853299"/>
            <a:ext cx="6578600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4" name="Google Shape;194;p34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5" name="Google Shape;195;p34"/>
          <p:cNvSpPr txBox="1"/>
          <p:nvPr>
            <p:ph idx="3" type="body"/>
          </p:nvPr>
        </p:nvSpPr>
        <p:spPr>
          <a:xfrm>
            <a:off x="1660585" y="2653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6" name="Google Shape;196;p34"/>
          <p:cNvSpPr txBox="1"/>
          <p:nvPr>
            <p:ph idx="4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7" name="Google Shape;197;p3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8" name="Google Shape;198;p34"/>
          <p:cNvSpPr txBox="1"/>
          <p:nvPr>
            <p:ph idx="5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99" name="Google Shape;199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0" name="Google Shape;200;p3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1" name="Google Shape;201;p3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2" name="Google Shape;202;p3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3" name="Google Shape;203;p3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4" name="Google Shape;204;p3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05" name="Google Shape;205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07" name="Google Shape;207;p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34"/>
          <p:cNvSpPr txBox="1"/>
          <p:nvPr>
            <p:ph idx="6" type="body"/>
          </p:nvPr>
        </p:nvSpPr>
        <p:spPr>
          <a:xfrm>
            <a:off x="691245" y="1502511"/>
            <a:ext cx="57607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9" name="Google Shape;209;p34"/>
          <p:cNvSpPr txBox="1"/>
          <p:nvPr>
            <p:ph idx="7" type="body"/>
          </p:nvPr>
        </p:nvSpPr>
        <p:spPr>
          <a:xfrm>
            <a:off x="693292" y="2822770"/>
            <a:ext cx="758952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0" name="Google Shape;210;p34"/>
          <p:cNvSpPr txBox="1"/>
          <p:nvPr>
            <p:ph idx="8" type="body"/>
          </p:nvPr>
        </p:nvSpPr>
        <p:spPr>
          <a:xfrm>
            <a:off x="691246" y="3939833"/>
            <a:ext cx="795528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1" name="Google Shape;211;p34"/>
          <p:cNvSpPr txBox="1"/>
          <p:nvPr>
            <p:ph idx="9" type="body"/>
          </p:nvPr>
        </p:nvSpPr>
        <p:spPr>
          <a:xfrm>
            <a:off x="691245" y="5162747"/>
            <a:ext cx="658368" cy="76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Pic">
  <p:cSld name="1_Title, Pic"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14" name="Google Shape;214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5" name="Google Shape;215;p38"/>
          <p:cNvCxnSpPr/>
          <p:nvPr/>
        </p:nvCxnSpPr>
        <p:spPr>
          <a:xfrm>
            <a:off x="-46438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6" name="Google Shape;216;p3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7" name="Google Shape;217;p3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8" name="Google Shape;218;p3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9" name="Google Shape;219;p3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20" name="Google Shape;220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22" name="Google Shape;222;p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38"/>
          <p:cNvSpPr txBox="1"/>
          <p:nvPr>
            <p:ph idx="1" type="body"/>
          </p:nvPr>
        </p:nvSpPr>
        <p:spPr>
          <a:xfrm>
            <a:off x="6303981" y="1659612"/>
            <a:ext cx="5353397" cy="11937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1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4" name="Google Shape;224;p38"/>
          <p:cNvSpPr txBox="1"/>
          <p:nvPr>
            <p:ph idx="2" type="body"/>
          </p:nvPr>
        </p:nvSpPr>
        <p:spPr>
          <a:xfrm>
            <a:off x="6303981" y="4001457"/>
            <a:ext cx="5353397" cy="15541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A picture containing person, indoor&#10;&#10;Description automatically generated" id="225" name="Google Shape;225;p3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1712" y="1659612"/>
            <a:ext cx="4253837" cy="4198988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2 Content boxes">
  <p:cSld name="4_2 Content boxes"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8" name="Google Shape;228;p5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9" name="Google Shape;229;p5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0" name="Google Shape;230;p5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31" name="Google Shape;231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2" name="Google Shape;232;p5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3" name="Google Shape;233;p5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34" name="Google Shape;234;p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35" name="Google Shape;235;p5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5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7" name="Google Shape;237;p52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8" name="Google Shape;238;p52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Title and Content 1"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87"/>
          <p:cNvSpPr txBox="1"/>
          <p:nvPr>
            <p:ph idx="1" type="body"/>
          </p:nvPr>
        </p:nvSpPr>
        <p:spPr>
          <a:xfrm>
            <a:off x="994808" y="1334491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1" name="Google Shape;241;p87"/>
          <p:cNvSpPr txBox="1"/>
          <p:nvPr>
            <p:ph idx="2" type="body"/>
          </p:nvPr>
        </p:nvSpPr>
        <p:spPr>
          <a:xfrm>
            <a:off x="91432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2" name="Google Shape;242;p87"/>
          <p:cNvSpPr txBox="1"/>
          <p:nvPr>
            <p:ph idx="3" type="body"/>
          </p:nvPr>
        </p:nvSpPr>
        <p:spPr>
          <a:xfrm>
            <a:off x="4458284" y="2860693"/>
            <a:ext cx="2514600" cy="18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3" name="Google Shape;243;p87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44" name="Google Shape;244;p8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5" name="Google Shape;245;p87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6" name="Google Shape;246;p87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7" name="Google Shape;247;p87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8" name="Google Shape;248;p87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9" name="Google Shape;249;p87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50" name="Google Shape;250;p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8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52" name="Google Shape;252;p8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87"/>
          <p:cNvSpPr txBox="1"/>
          <p:nvPr>
            <p:ph idx="4" type="body"/>
          </p:nvPr>
        </p:nvSpPr>
        <p:spPr>
          <a:xfrm>
            <a:off x="994808" y="4100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4" name="Google Shape;254;p87"/>
          <p:cNvSpPr txBox="1"/>
          <p:nvPr>
            <p:ph idx="5" type="body"/>
          </p:nvPr>
        </p:nvSpPr>
        <p:spPr>
          <a:xfrm>
            <a:off x="9143260" y="14080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55" name="Google Shape;255;p8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65450" y="1494950"/>
            <a:ext cx="5661102" cy="4743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_2 Content boxes">
  <p:cSld name="2 Reading tip_2 Content boxes"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8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8" name="Google Shape;258;p88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9" name="Google Shape;259;p88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60" name="Google Shape;260;p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1" name="Google Shape;261;p8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2" name="Google Shape;262;p8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3" name="Google Shape;263;p8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4" name="Google Shape;264;p8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5" name="Google Shape;265;p8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66" name="Google Shape;266;p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8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68" name="Google Shape;268;p8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3_Title, 3 points,content box"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p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1" name="Google Shape;271;p8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2" name="Google Shape;272;p8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3" name="Google Shape;273;p8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74" name="Google Shape;274;p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8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6" name="Google Shape;276;p8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7" name="Google Shape;277;p8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78" name="Google Shape;278;p8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8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0" name="Google Shape;280;p89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1" name="Google Shape;281;p89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2" name="Google Shape;282;p89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3" name="Google Shape;283;p89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4" name="Google Shape;284;p89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5" name="Google Shape;285;p89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6" name="Google Shape;286;p89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7" name="Google Shape;287;p89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8" name="Google Shape;288;p89"/>
          <p:cNvSpPr/>
          <p:nvPr>
            <p:ph idx="9" type="pic"/>
          </p:nvPr>
        </p:nvSpPr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sp>
      <p:sp>
        <p:nvSpPr>
          <p:cNvPr id="289" name="Google Shape;289;p89"/>
          <p:cNvSpPr txBox="1"/>
          <p:nvPr>
            <p:ph idx="13" type="body"/>
          </p:nvPr>
        </p:nvSpPr>
        <p:spPr>
          <a:xfrm>
            <a:off x="6381858" y="5027422"/>
            <a:ext cx="5547838" cy="10532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90" name="Google Shape;290;p8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4535" y="4975017"/>
            <a:ext cx="982993" cy="1105646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89"/>
          <p:cNvSpPr txBox="1"/>
          <p:nvPr>
            <p:ph idx="14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9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" name="Google Shape;20;p29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Google Shape;21;p29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2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29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4" name="Google Shape;24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" name="Google Shape;25;p2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" name="Google Shape;26;p2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" name="Google Shape;27;p2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8" name="Google Shape;28;p2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" name="Google Shape;29;p2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0" name="Google Shape;30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2" name="Google Shape;32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2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2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2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90"/>
          <p:cNvSpPr txBox="1"/>
          <p:nvPr>
            <p:ph idx="1" type="body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4" name="Google Shape;294;p90"/>
          <p:cNvSpPr txBox="1"/>
          <p:nvPr>
            <p:ph idx="2" type="body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5" name="Google Shape;295;p90"/>
          <p:cNvSpPr txBox="1"/>
          <p:nvPr>
            <p:ph idx="3" type="body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6" name="Google Shape;296;p90"/>
          <p:cNvSpPr txBox="1"/>
          <p:nvPr>
            <p:ph idx="4" type="body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7" name="Google Shape;297;p90"/>
          <p:cNvSpPr txBox="1"/>
          <p:nvPr>
            <p:ph idx="5" type="body"/>
          </p:nvPr>
        </p:nvSpPr>
        <p:spPr>
          <a:xfrm>
            <a:off x="651620" y="1700202"/>
            <a:ext cx="2130552" cy="21305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8" name="Google Shape;298;p90"/>
          <p:cNvSpPr txBox="1"/>
          <p:nvPr>
            <p:ph idx="6" type="body"/>
          </p:nvPr>
        </p:nvSpPr>
        <p:spPr>
          <a:xfrm>
            <a:off x="3479964" y="1854357"/>
            <a:ext cx="2487168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9" name="Google Shape;299;p90"/>
          <p:cNvSpPr txBox="1"/>
          <p:nvPr>
            <p:ph idx="7" type="body"/>
          </p:nvPr>
        </p:nvSpPr>
        <p:spPr>
          <a:xfrm>
            <a:off x="6416856" y="186161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0" name="Google Shape;300;p90"/>
          <p:cNvSpPr txBox="1"/>
          <p:nvPr>
            <p:ph idx="8" type="body"/>
          </p:nvPr>
        </p:nvSpPr>
        <p:spPr>
          <a:xfrm>
            <a:off x="9355776" y="185255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1" name="Google Shape;301;p90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02" name="Google Shape;302;p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3" name="Google Shape;303;p9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4" name="Google Shape;304;p9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5" name="Google Shape;305;p9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6" name="Google Shape;306;p9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7" name="Google Shape;307;p9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08" name="Google Shape;308;p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9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10" name="Google Shape;310;p9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"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91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3" name="Google Shape;313;p91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4" name="Google Shape;314;p91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5" name="Google Shape;315;p9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6" name="Google Shape;316;p91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317" name="Google Shape;317;p9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8" name="Google Shape;318;p9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19" name="Google Shape;319;p9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0" name="Google Shape;320;p9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1" name="Google Shape;321;p9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2" name="Google Shape;322;p9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23" name="Google Shape;323;p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9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25" name="Google Shape;325;p9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9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9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9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 2"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92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1" name="Google Shape;331;p92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2" name="Google Shape;332;p92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3" name="Google Shape;333;p9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4" name="Google Shape;334;p92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335" name="Google Shape;335;p9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6" name="Google Shape;336;p9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7" name="Google Shape;337;p9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8" name="Google Shape;338;p9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9" name="Google Shape;339;p9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40" name="Google Shape;340;p9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41" name="Google Shape;341;p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9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43" name="Google Shape;343;p9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9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9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9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93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9" name="Google Shape;349;p93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0" name="Google Shape;350;p93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1" name="Google Shape;351;p93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2" name="Google Shape;352;p93"/>
          <p:cNvSpPr txBox="1"/>
          <p:nvPr>
            <p:ph idx="5" type="body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3" name="Google Shape;353;p93"/>
          <p:cNvSpPr txBox="1"/>
          <p:nvPr>
            <p:ph idx="6" type="body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4" name="Google Shape;354;p93"/>
          <p:cNvSpPr txBox="1"/>
          <p:nvPr>
            <p:ph idx="7" type="body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5" name="Google Shape;355;p93"/>
          <p:cNvSpPr txBox="1"/>
          <p:nvPr>
            <p:ph idx="8" type="body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6" name="Google Shape;356;p93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57" name="Google Shape;357;p9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8" name="Google Shape;358;p9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59" name="Google Shape;359;p9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0" name="Google Shape;360;p9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1" name="Google Shape;361;p9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2" name="Google Shape;362;p9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63" name="Google Shape;363;p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9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65" name="Google Shape;365;p9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"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Google Shape;367;p9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8" name="Google Shape;368;p9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9" name="Google Shape;369;p9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0" name="Google Shape;370;p9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71" name="Google Shape;371;p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9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3" name="Google Shape;373;p9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4" name="Google Shape;374;p9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75" name="Google Shape;375;p9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9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7" name="Google Shape;377;p94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8" name="Google Shape;378;p94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9" name="Google Shape;379;p94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0" name="Google Shape;380;p94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1" name="Google Shape;381;p94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2" name="Google Shape;382;p94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3" name="Google Shape;383;p94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4" name="Google Shape;384;p94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385" name="Google Shape;385;p9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52007" y="2127658"/>
            <a:ext cx="5112983" cy="3839191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2"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7" name="Google Shape;387;p9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8" name="Google Shape;388;p9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89" name="Google Shape;389;p9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0" name="Google Shape;390;p9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91" name="Google Shape;391;p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9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3" name="Google Shape;393;p9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4" name="Google Shape;394;p9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95" name="Google Shape;395;p9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p9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7" name="Google Shape;397;p95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8" name="Google Shape;398;p95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9" name="Google Shape;399;p95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0" name="Google Shape;400;p95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1" name="Google Shape;401;p95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2" name="Google Shape;402;p95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3" name="Google Shape;403;p95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4" name="Google Shape;404;p95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5" name="Google Shape;405;p95"/>
          <p:cNvSpPr txBox="1"/>
          <p:nvPr>
            <p:ph idx="9" type="body"/>
          </p:nvPr>
        </p:nvSpPr>
        <p:spPr>
          <a:xfrm>
            <a:off x="8389001" y="1520875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406" name="Google Shape;406;p9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48708" y="3084976"/>
            <a:ext cx="3642577" cy="2854739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407" name="Google Shape;407;p95"/>
          <p:cNvSpPr/>
          <p:nvPr/>
        </p:nvSpPr>
        <p:spPr>
          <a:xfrm>
            <a:off x="8182573" y="1374414"/>
            <a:ext cx="3801397" cy="1571144"/>
          </a:xfrm>
          <a:prstGeom prst="wedgeRoundRectCallout">
            <a:avLst>
              <a:gd fmla="val -43672" name="adj1"/>
              <a:gd fmla="val 91341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95"/>
          <p:cNvSpPr/>
          <p:nvPr/>
        </p:nvSpPr>
        <p:spPr>
          <a:xfrm>
            <a:off x="8852546" y="4379200"/>
            <a:ext cx="3206776" cy="1571145"/>
          </a:xfrm>
          <a:prstGeom prst="wedgeRoundRectCallout">
            <a:avLst>
              <a:gd fmla="val -55946" name="adj1"/>
              <a:gd fmla="val -85718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95"/>
          <p:cNvSpPr txBox="1"/>
          <p:nvPr>
            <p:ph idx="13" type="body"/>
          </p:nvPr>
        </p:nvSpPr>
        <p:spPr>
          <a:xfrm>
            <a:off x="8991285" y="4468187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" name="Google Shape;411;p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2" name="Google Shape;412;p9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3" name="Google Shape;413;p9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4" name="Google Shape;414;p9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5" name="Google Shape;415;p9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6" name="Google Shape;416;p9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17" name="Google Shape;417;p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9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19" name="Google Shape;419;p9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9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1" name="Google Shape;421;p96"/>
          <p:cNvSpPr txBox="1"/>
          <p:nvPr>
            <p:ph idx="1" type="body"/>
          </p:nvPr>
        </p:nvSpPr>
        <p:spPr>
          <a:xfrm>
            <a:off x="421059" y="1739549"/>
            <a:ext cx="6408738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2" name="Google Shape;422;p96"/>
          <p:cNvSpPr txBox="1"/>
          <p:nvPr>
            <p:ph idx="2" type="body"/>
          </p:nvPr>
        </p:nvSpPr>
        <p:spPr>
          <a:xfrm>
            <a:off x="7182346" y="1811338"/>
            <a:ext cx="4443597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boxes">
  <p:cSld name="Title, 2 content boxes"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" name="Google Shape;424;p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5" name="Google Shape;425;p9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6" name="Google Shape;426;p9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7" name="Google Shape;427;p9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28" name="Google Shape;428;p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9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0" name="Google Shape;430;p9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1" name="Google Shape;431;p9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32" name="Google Shape;432;p9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p9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4" name="Google Shape;434;p97"/>
          <p:cNvSpPr txBox="1"/>
          <p:nvPr>
            <p:ph idx="1" type="body"/>
          </p:nvPr>
        </p:nvSpPr>
        <p:spPr>
          <a:xfrm>
            <a:off x="1114424" y="1558925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5" name="Google Shape;435;p97"/>
          <p:cNvSpPr txBox="1"/>
          <p:nvPr>
            <p:ph idx="2" type="body"/>
          </p:nvPr>
        </p:nvSpPr>
        <p:spPr>
          <a:xfrm>
            <a:off x="6494085" y="1558924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2 content boxes">
  <p:cSld name="1_Title, 2 content boxes"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7" name="Google Shape;437;p9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8" name="Google Shape;438;p9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9" name="Google Shape;439;p9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0" name="Google Shape;440;p9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41" name="Google Shape;441;p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Google Shape;442;p9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3" name="Google Shape;443;p9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4" name="Google Shape;444;p9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45" name="Google Shape;445;p9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446" name="Google Shape;446;p9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7" name="Google Shape;447;p98"/>
          <p:cNvSpPr txBox="1"/>
          <p:nvPr>
            <p:ph idx="1" type="body"/>
          </p:nvPr>
        </p:nvSpPr>
        <p:spPr>
          <a:xfrm>
            <a:off x="5528247" y="1563523"/>
            <a:ext cx="6168431" cy="4112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8" name="Google Shape;448;p98"/>
          <p:cNvSpPr txBox="1"/>
          <p:nvPr>
            <p:ph idx="2" type="body"/>
          </p:nvPr>
        </p:nvSpPr>
        <p:spPr>
          <a:xfrm>
            <a:off x="1660584" y="16041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9" name="Google Shape;449;p98"/>
          <p:cNvSpPr txBox="1"/>
          <p:nvPr>
            <p:ph idx="3" type="body"/>
          </p:nvPr>
        </p:nvSpPr>
        <p:spPr>
          <a:xfrm>
            <a:off x="1660585" y="3034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0" name="Google Shape;450;p98"/>
          <p:cNvSpPr txBox="1"/>
          <p:nvPr>
            <p:ph idx="4" type="body"/>
          </p:nvPr>
        </p:nvSpPr>
        <p:spPr>
          <a:xfrm>
            <a:off x="1660585" y="4505841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1" name="Google Shape;451;p98"/>
          <p:cNvSpPr txBox="1"/>
          <p:nvPr>
            <p:ph idx="5" type="body"/>
          </p:nvPr>
        </p:nvSpPr>
        <p:spPr>
          <a:xfrm>
            <a:off x="698500" y="1615215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2" name="Google Shape;452;p98"/>
          <p:cNvSpPr txBox="1"/>
          <p:nvPr>
            <p:ph idx="6" type="body"/>
          </p:nvPr>
        </p:nvSpPr>
        <p:spPr>
          <a:xfrm>
            <a:off x="698498" y="3040794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3" name="Google Shape;453;p98"/>
          <p:cNvSpPr txBox="1"/>
          <p:nvPr>
            <p:ph idx="7" type="body"/>
          </p:nvPr>
        </p:nvSpPr>
        <p:spPr>
          <a:xfrm>
            <a:off x="698498" y="450584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5" name="Google Shape;455;p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56" name="Google Shape;456;p9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57" name="Google Shape;457;p9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58" name="Google Shape;458;p9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59" name="Google Shape;459;p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0" name="Google Shape;460;p9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61" name="Google Shape;461;p9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62" name="Google Shape;462;p9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63" name="Google Shape;463;p9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64" name="Google Shape;464;p9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5" name="Google Shape;465;p99"/>
          <p:cNvSpPr txBox="1"/>
          <p:nvPr>
            <p:ph idx="1" type="body"/>
          </p:nvPr>
        </p:nvSpPr>
        <p:spPr>
          <a:xfrm>
            <a:off x="1265238" y="1692275"/>
            <a:ext cx="9766300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0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30"/>
          <p:cNvSpPr txBox="1"/>
          <p:nvPr>
            <p:ph idx="2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3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Google Shape;40;p30"/>
          <p:cNvSpPr txBox="1"/>
          <p:nvPr>
            <p:ph idx="3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41" name="Google Shape;41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" name="Google Shape;42;p3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" name="Google Shape;43;p3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" name="Google Shape;44;p3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5" name="Google Shape;45;p3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6" name="Google Shape;46;p3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7" name="Google Shape;47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9" name="Google Shape;49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3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3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3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in a room&#10;&#10;Description automatically generated with low confidence" id="53" name="Google Shape;53;p3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196750" y="1648824"/>
            <a:ext cx="4792050" cy="26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7" name="Google Shape;467;p1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8" name="Google Shape;468;p10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69" name="Google Shape;469;p10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70" name="Google Shape;470;p10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71" name="Google Shape;471;p1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72" name="Google Shape;472;p10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73" name="Google Shape;473;p10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74" name="Google Shape;474;p10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75" name="Google Shape;475;p10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76" name="Google Shape;476;p10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7" name="Google Shape;477;p100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8" name="Google Shape;478;p100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. Leveled Text, Pic">
  <p:cSld name="Title. Leveled Text, Pic"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101"/>
          <p:cNvSpPr/>
          <p:nvPr>
            <p:ph idx="2" type="pic"/>
          </p:nvPr>
        </p:nvSpPr>
        <p:spPr>
          <a:xfrm>
            <a:off x="8142818" y="1687513"/>
            <a:ext cx="3587749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1" name="Google Shape;481;p101"/>
          <p:cNvSpPr txBox="1"/>
          <p:nvPr>
            <p:ph idx="1" type="body"/>
          </p:nvPr>
        </p:nvSpPr>
        <p:spPr>
          <a:xfrm>
            <a:off x="258234" y="1687513"/>
            <a:ext cx="7884583" cy="3763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2" name="Google Shape;482;p10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introduction">
  <p:cSld name="3_Reading tip"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42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490" name="Google Shape;490;p42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91" name="Google Shape;491;p42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92" name="Google Shape;492;p42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93" name="Google Shape;493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94" name="Google Shape;494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95" name="Google Shape;495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6" name="Google Shape;496;p4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497" name="Google Shape;497;p42"/>
          <p:cNvSpPr/>
          <p:nvPr>
            <p:ph idx="2" type="pic"/>
          </p:nvPr>
        </p:nvSpPr>
        <p:spPr>
          <a:xfrm>
            <a:off x="9282749" y="1283634"/>
            <a:ext cx="2377440" cy="3172968"/>
          </a:xfrm>
          <a:prstGeom prst="rect">
            <a:avLst/>
          </a:prstGeom>
          <a:noFill/>
          <a:ln>
            <a:noFill/>
          </a:ln>
        </p:spPr>
      </p:sp>
      <p:sp>
        <p:nvSpPr>
          <p:cNvPr id="498" name="Google Shape;498;p42"/>
          <p:cNvSpPr txBox="1"/>
          <p:nvPr>
            <p:ph idx="1" type="body"/>
          </p:nvPr>
        </p:nvSpPr>
        <p:spPr>
          <a:xfrm>
            <a:off x="9222900" y="4748864"/>
            <a:ext cx="249713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9" name="Google Shape;499;p42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0" name="Google Shape;500;p42"/>
          <p:cNvSpPr txBox="1"/>
          <p:nvPr>
            <p:ph idx="4" type="title"/>
          </p:nvPr>
        </p:nvSpPr>
        <p:spPr>
          <a:xfrm>
            <a:off x="371850" y="491044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1" name="Google Shape;501;p42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2" name="Google Shape;502;p42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3" name="Google Shape;503;p42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4" name="Google Shape;504;p42"/>
          <p:cNvSpPr txBox="1"/>
          <p:nvPr>
            <p:ph idx="8" type="body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5" name="Google Shape;505;p42"/>
          <p:cNvSpPr txBox="1"/>
          <p:nvPr>
            <p:ph idx="9" type="body"/>
          </p:nvPr>
        </p:nvSpPr>
        <p:spPr>
          <a:xfrm>
            <a:off x="1340838" y="491044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6" name="Google Shape;506;p42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45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09" name="Google Shape;509;p45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10" name="Google Shape;510;p45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11" name="Google Shape;511;p45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12" name="Google Shape;512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13" name="Google Shape;513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14" name="Google Shape;514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5" name="Google Shape;515;p4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516" name="Google Shape;516;p45"/>
          <p:cNvSpPr txBox="1"/>
          <p:nvPr>
            <p:ph idx="1" type="body"/>
          </p:nvPr>
        </p:nvSpPr>
        <p:spPr>
          <a:xfrm>
            <a:off x="500204" y="1587499"/>
            <a:ext cx="75207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7" name="Google Shape;517;p45"/>
          <p:cNvSpPr txBox="1"/>
          <p:nvPr>
            <p:ph idx="2" type="body"/>
          </p:nvPr>
        </p:nvSpPr>
        <p:spPr>
          <a:xfrm>
            <a:off x="9163051" y="4908884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3375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Char char="❑"/>
              <a:defRPr b="0" i="0" sz="2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8" name="Google Shape;518;p45"/>
          <p:cNvSpPr txBox="1"/>
          <p:nvPr>
            <p:ph idx="3" type="body"/>
          </p:nvPr>
        </p:nvSpPr>
        <p:spPr>
          <a:xfrm>
            <a:off x="9163050" y="1587500"/>
            <a:ext cx="2528700" cy="30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with wider picture">
  <p:cSld name="3_Reading tip with wider picture"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76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21" name="Google Shape;521;p76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22" name="Google Shape;522;p76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23" name="Google Shape;523;p76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24" name="Google Shape;524;p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25" name="Google Shape;525;p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26" name="Google Shape;526;p7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7" name="Google Shape;527;p7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528" name="Google Shape;528;p76"/>
          <p:cNvSpPr txBox="1"/>
          <p:nvPr>
            <p:ph idx="1" type="body"/>
          </p:nvPr>
        </p:nvSpPr>
        <p:spPr>
          <a:xfrm>
            <a:off x="500204" y="1587499"/>
            <a:ext cx="7520849" cy="43641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9" name="Google Shape;529;p76"/>
          <p:cNvSpPr/>
          <p:nvPr>
            <p:ph idx="2" type="pic"/>
          </p:nvPr>
        </p:nvSpPr>
        <p:spPr>
          <a:xfrm>
            <a:off x="8832388" y="1251284"/>
            <a:ext cx="3251581" cy="2498913"/>
          </a:xfrm>
          <a:prstGeom prst="rect">
            <a:avLst/>
          </a:prstGeom>
          <a:noFill/>
          <a:ln>
            <a:noFill/>
          </a:ln>
        </p:spPr>
      </p:sp>
      <p:sp>
        <p:nvSpPr>
          <p:cNvPr id="530" name="Google Shape;530;p76"/>
          <p:cNvSpPr txBox="1"/>
          <p:nvPr>
            <p:ph idx="3" type="body"/>
          </p:nvPr>
        </p:nvSpPr>
        <p:spPr>
          <a:xfrm>
            <a:off x="9209609" y="4065956"/>
            <a:ext cx="2497138" cy="21851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-Reading tip with older child extra">
  <p:cSld name="2--Reading tip with older child extra"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77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33" name="Google Shape;533;p77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34" name="Google Shape;534;p77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35" name="Google Shape;535;p77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36" name="Google Shape;536;p7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37" name="Google Shape;537;p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38" name="Google Shape;538;p7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9" name="Google Shape;539;p7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540" name="Google Shape;540;p77"/>
          <p:cNvSpPr/>
          <p:nvPr>
            <p:ph idx="2" type="pic"/>
          </p:nvPr>
        </p:nvSpPr>
        <p:spPr>
          <a:xfrm>
            <a:off x="9209369" y="1251283"/>
            <a:ext cx="2404501" cy="2950013"/>
          </a:xfrm>
          <a:prstGeom prst="rect">
            <a:avLst/>
          </a:prstGeom>
          <a:noFill/>
          <a:ln>
            <a:noFill/>
          </a:ln>
        </p:spPr>
      </p:sp>
      <p:sp>
        <p:nvSpPr>
          <p:cNvPr id="541" name="Google Shape;541;p77"/>
          <p:cNvSpPr txBox="1"/>
          <p:nvPr>
            <p:ph idx="1" type="body"/>
          </p:nvPr>
        </p:nvSpPr>
        <p:spPr>
          <a:xfrm>
            <a:off x="8822723" y="4264514"/>
            <a:ext cx="3212757" cy="23013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2" name="Google Shape;542;p77"/>
          <p:cNvSpPr txBox="1"/>
          <p:nvPr>
            <p:ph idx="3" type="body"/>
          </p:nvPr>
        </p:nvSpPr>
        <p:spPr>
          <a:xfrm>
            <a:off x="500205" y="1566099"/>
            <a:ext cx="7528871" cy="3463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3" name="Google Shape;543;p77"/>
          <p:cNvSpPr txBox="1"/>
          <p:nvPr>
            <p:ph idx="4" type="body"/>
          </p:nvPr>
        </p:nvSpPr>
        <p:spPr>
          <a:xfrm>
            <a:off x="5940679" y="1768203"/>
            <a:ext cx="2692686" cy="25632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78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6" name="Google Shape;546;p78"/>
          <p:cNvSpPr txBox="1"/>
          <p:nvPr>
            <p:ph idx="1" type="body"/>
          </p:nvPr>
        </p:nvSpPr>
        <p:spPr>
          <a:xfrm>
            <a:off x="-1" y="1623059"/>
            <a:ext cx="8589819" cy="42976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7" name="Google Shape;547;p78"/>
          <p:cNvSpPr txBox="1"/>
          <p:nvPr>
            <p:ph idx="2" type="body"/>
          </p:nvPr>
        </p:nvSpPr>
        <p:spPr>
          <a:xfrm>
            <a:off x="8783638" y="1622425"/>
            <a:ext cx="3306762" cy="2309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8" name="Google Shape;548;p78"/>
          <p:cNvSpPr txBox="1"/>
          <p:nvPr>
            <p:ph idx="3" type="body"/>
          </p:nvPr>
        </p:nvSpPr>
        <p:spPr>
          <a:xfrm>
            <a:off x="8783638" y="5737860"/>
            <a:ext cx="3306762" cy="656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9" name="Google Shape;549;p78"/>
          <p:cNvSpPr txBox="1"/>
          <p:nvPr>
            <p:ph idx="4" type="body"/>
          </p:nvPr>
        </p:nvSpPr>
        <p:spPr>
          <a:xfrm>
            <a:off x="8783638" y="4225881"/>
            <a:ext cx="3306762" cy="121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79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with Caption">
  <p:cSld name="1_Content with Caption"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80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54" name="Google Shape;554;p80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55" name="Google Shape;555;p80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56" name="Google Shape;556;p80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57" name="Google Shape;557;p8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58" name="Google Shape;558;p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59" name="Google Shape;559;p8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0" name="Google Shape;560;p8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561" name="Google Shape;561;p80"/>
          <p:cNvSpPr/>
          <p:nvPr>
            <p:ph idx="2" type="pic"/>
          </p:nvPr>
        </p:nvSpPr>
        <p:spPr>
          <a:xfrm>
            <a:off x="8916576" y="1661249"/>
            <a:ext cx="299008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562" name="Google Shape;562;p80"/>
          <p:cNvSpPr txBox="1"/>
          <p:nvPr>
            <p:ph idx="1" type="body"/>
          </p:nvPr>
        </p:nvSpPr>
        <p:spPr>
          <a:xfrm>
            <a:off x="8916576" y="4120489"/>
            <a:ext cx="299008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3" name="Google Shape;563;p80"/>
          <p:cNvSpPr txBox="1"/>
          <p:nvPr>
            <p:ph idx="3" type="body"/>
          </p:nvPr>
        </p:nvSpPr>
        <p:spPr>
          <a:xfrm>
            <a:off x="740937" y="1831445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4" name="Google Shape;564;p80"/>
          <p:cNvSpPr txBox="1"/>
          <p:nvPr>
            <p:ph idx="4" type="body"/>
          </p:nvPr>
        </p:nvSpPr>
        <p:spPr>
          <a:xfrm>
            <a:off x="740937" y="3256853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5" name="Google Shape;565;p80"/>
          <p:cNvSpPr txBox="1"/>
          <p:nvPr>
            <p:ph idx="5" type="body"/>
          </p:nvPr>
        </p:nvSpPr>
        <p:spPr>
          <a:xfrm>
            <a:off x="740937" y="4726515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81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68" name="Google Shape;568;p81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69" name="Google Shape;569;p81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70" name="Google Shape;570;p81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71" name="Google Shape;571;p8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72" name="Google Shape;572;p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3" name="Google Shape;573;p8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4" name="Google Shape;574;p8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575" name="Google Shape;575;p81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576" name="Google Shape;576;p81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7" name="Google Shape;577;p81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8" name="Google Shape;578;p81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9" name="Google Shape;579;p81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0" name="Google Shape;580;p81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1" name="Google Shape;581;p81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2" name="Google Shape;582;p81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5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Google Shape;56;p35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Google Shape;57;p35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Google Shape;58;p35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Google Shape;59;p35"/>
          <p:cNvSpPr txBox="1"/>
          <p:nvPr>
            <p:ph idx="5" type="body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35"/>
          <p:cNvSpPr txBox="1"/>
          <p:nvPr>
            <p:ph idx="6" type="body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35"/>
          <p:cNvSpPr txBox="1"/>
          <p:nvPr>
            <p:ph idx="7" type="body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Google Shape;62;p35"/>
          <p:cNvSpPr txBox="1"/>
          <p:nvPr>
            <p:ph idx="8" type="body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35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4" name="Google Shape;64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5" name="Google Shape;65;p3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6" name="Google Shape;66;p3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" name="Google Shape;67;p3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" name="Google Shape;68;p3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9" name="Google Shape;69;p3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0" name="Google Shape;70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2" name="Google Shape;72;p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 with Caption">
  <p:cSld name="2_Content with Caption"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82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5" name="Google Shape;585;p82"/>
          <p:cNvSpPr/>
          <p:nvPr>
            <p:ph idx="2" type="pic"/>
          </p:nvPr>
        </p:nvSpPr>
        <p:spPr>
          <a:xfrm>
            <a:off x="9510134" y="1431036"/>
            <a:ext cx="1965960" cy="3995928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586" name="Google Shape;586;p82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87" name="Google Shape;587;p82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88" name="Google Shape;588;p82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89" name="Google Shape;589;p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90" name="Google Shape;590;p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1" name="Google Shape;591;p8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2" name="Google Shape;592;p8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593" name="Google Shape;593;p82"/>
          <p:cNvSpPr txBox="1"/>
          <p:nvPr>
            <p:ph idx="1" type="body"/>
          </p:nvPr>
        </p:nvSpPr>
        <p:spPr>
          <a:xfrm>
            <a:off x="1660583" y="1489802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4" name="Google Shape;594;p82"/>
          <p:cNvSpPr txBox="1"/>
          <p:nvPr>
            <p:ph idx="3" type="body"/>
          </p:nvPr>
        </p:nvSpPr>
        <p:spPr>
          <a:xfrm>
            <a:off x="1660584" y="2653440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5" name="Google Shape;595;p82"/>
          <p:cNvSpPr txBox="1"/>
          <p:nvPr>
            <p:ph idx="4" type="body"/>
          </p:nvPr>
        </p:nvSpPr>
        <p:spPr>
          <a:xfrm>
            <a:off x="1660583" y="3817079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6" name="Google Shape;596;p82"/>
          <p:cNvSpPr txBox="1"/>
          <p:nvPr>
            <p:ph idx="5" type="body"/>
          </p:nvPr>
        </p:nvSpPr>
        <p:spPr>
          <a:xfrm>
            <a:off x="1660583" y="5006628"/>
            <a:ext cx="6343487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7" name="Google Shape;597;p82"/>
          <p:cNvSpPr txBox="1"/>
          <p:nvPr>
            <p:ph idx="6" type="body"/>
          </p:nvPr>
        </p:nvSpPr>
        <p:spPr>
          <a:xfrm>
            <a:off x="691245" y="1502511"/>
            <a:ext cx="795528" cy="1041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8" name="Google Shape;598;p82"/>
          <p:cNvSpPr txBox="1"/>
          <p:nvPr>
            <p:ph idx="7" type="body"/>
          </p:nvPr>
        </p:nvSpPr>
        <p:spPr>
          <a:xfrm>
            <a:off x="693291" y="2653441"/>
            <a:ext cx="793481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9" name="Google Shape;599;p82"/>
          <p:cNvSpPr txBox="1"/>
          <p:nvPr>
            <p:ph idx="8" type="body"/>
          </p:nvPr>
        </p:nvSpPr>
        <p:spPr>
          <a:xfrm>
            <a:off x="691246" y="3817079"/>
            <a:ext cx="795528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0" name="Google Shape;600;p82"/>
          <p:cNvSpPr txBox="1"/>
          <p:nvPr>
            <p:ph idx="9" type="body"/>
          </p:nvPr>
        </p:nvSpPr>
        <p:spPr>
          <a:xfrm>
            <a:off x="691245" y="5006628"/>
            <a:ext cx="795528" cy="1041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Custom Layout_1"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44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07" name="Google Shape;607;p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08" name="Google Shape;608;p44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09" name="Google Shape;609;p44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10" name="Google Shape;610;p44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11" name="Google Shape;611;p44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12" name="Google Shape;612;p44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13" name="Google Shape;613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" name="Google Shape;614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15" name="Google Shape;615;p4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616" name="Google Shape;616;p44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7" name="Google Shape;617;p44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8" name="Google Shape;618;p44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9" name="Google Shape;619;p44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0" name="Google Shape;620;p44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1" name="Google Shape;621;p44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2" name="Google Shape;622;p44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3" name="Google Shape;623;p44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4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26" name="Google Shape;626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person, indoor, table&#10;&#10;Description automatically generated" id="627" name="Google Shape;627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4911" y="1581644"/>
            <a:ext cx="6486175" cy="43208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28" name="Google Shape;628;p4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29" name="Google Shape;629;p4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30" name="Google Shape;630;p4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31" name="Google Shape;631;p4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32" name="Google Shape;632;p4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33" name="Google Shape;633;p46"/>
          <p:cNvSpPr/>
          <p:nvPr/>
        </p:nvSpPr>
        <p:spPr>
          <a:xfrm>
            <a:off x="3812820" y="4636967"/>
            <a:ext cx="3808179" cy="1571145"/>
          </a:xfrm>
          <a:prstGeom prst="wedgeRoundRectCallout">
            <a:avLst>
              <a:gd fmla="val 42010" name="adj1"/>
              <a:gd fmla="val -88457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34" name="Google Shape;634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35" name="Google Shape;635;p4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636" name="Google Shape;636;p46"/>
          <p:cNvSpPr/>
          <p:nvPr/>
        </p:nvSpPr>
        <p:spPr>
          <a:xfrm>
            <a:off x="1586774" y="2772170"/>
            <a:ext cx="3801397" cy="1571144"/>
          </a:xfrm>
          <a:prstGeom prst="wedgeRoundRectCallout">
            <a:avLst>
              <a:gd fmla="val 77165" name="adj1"/>
              <a:gd fmla="val -3532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637" name="Google Shape;637;p4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638" name="Google Shape;638;p46"/>
          <p:cNvSpPr/>
          <p:nvPr/>
        </p:nvSpPr>
        <p:spPr>
          <a:xfrm>
            <a:off x="144716" y="1293950"/>
            <a:ext cx="3801397" cy="1571144"/>
          </a:xfrm>
          <a:prstGeom prst="wedgeRoundRectCallout">
            <a:avLst>
              <a:gd fmla="val 112822" name="adj1"/>
              <a:gd fmla="val -3832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9" name="Google Shape;639;p46"/>
          <p:cNvSpPr/>
          <p:nvPr/>
        </p:nvSpPr>
        <p:spPr>
          <a:xfrm>
            <a:off x="158984" y="4417887"/>
            <a:ext cx="3206776" cy="1571145"/>
          </a:xfrm>
          <a:prstGeom prst="wedgeRoundRectCallout">
            <a:avLst>
              <a:gd fmla="val 117826" name="adj1"/>
              <a:gd fmla="val -6038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0" name="Google Shape;640;p46"/>
          <p:cNvSpPr txBox="1"/>
          <p:nvPr>
            <p:ph idx="1" type="body"/>
          </p:nvPr>
        </p:nvSpPr>
        <p:spPr>
          <a:xfrm>
            <a:off x="1743463" y="2939667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1" name="Google Shape;641;p46"/>
          <p:cNvSpPr txBox="1"/>
          <p:nvPr>
            <p:ph idx="2" type="body"/>
          </p:nvPr>
        </p:nvSpPr>
        <p:spPr>
          <a:xfrm>
            <a:off x="4072874" y="4724938"/>
            <a:ext cx="330687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2" name="Google Shape;642;p46"/>
          <p:cNvSpPr txBox="1"/>
          <p:nvPr>
            <p:ph idx="3" type="body"/>
          </p:nvPr>
        </p:nvSpPr>
        <p:spPr>
          <a:xfrm>
            <a:off x="240914" y="1445813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3" name="Google Shape;643;p46"/>
          <p:cNvSpPr txBox="1"/>
          <p:nvPr>
            <p:ph idx="4" type="body"/>
          </p:nvPr>
        </p:nvSpPr>
        <p:spPr>
          <a:xfrm>
            <a:off x="319505" y="4495585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644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" name="Google Shape;645;p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614" y="1685897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646" name="Google Shape;646;p4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47" name="Google Shape;647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48" name="Google Shape;648;p4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49" name="Google Shape;649;p4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50" name="Google Shape;650;p4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51" name="Google Shape;651;p4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52" name="Google Shape;652;p4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53" name="Google Shape;653;p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54" name="Google Shape;654;p4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655" name="Google Shape;655;p47"/>
          <p:cNvSpPr/>
          <p:nvPr/>
        </p:nvSpPr>
        <p:spPr>
          <a:xfrm>
            <a:off x="8260989" y="2998070"/>
            <a:ext cx="3801397" cy="1571144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656" name="Google Shape;656;p4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657" name="Google Shape;657;p47"/>
          <p:cNvSpPr/>
          <p:nvPr/>
        </p:nvSpPr>
        <p:spPr>
          <a:xfrm>
            <a:off x="5720300" y="1436681"/>
            <a:ext cx="3801397" cy="1571144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8" name="Google Shape;658;p47"/>
          <p:cNvSpPr/>
          <p:nvPr/>
        </p:nvSpPr>
        <p:spPr>
          <a:xfrm>
            <a:off x="5839976" y="4511014"/>
            <a:ext cx="5789039" cy="1571145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9" name="Google Shape;659;p47"/>
          <p:cNvSpPr txBox="1"/>
          <p:nvPr>
            <p:ph idx="1" type="body"/>
          </p:nvPr>
        </p:nvSpPr>
        <p:spPr>
          <a:xfrm>
            <a:off x="8450575" y="3165416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0" name="Google Shape;660;p47"/>
          <p:cNvSpPr txBox="1"/>
          <p:nvPr>
            <p:ph idx="2" type="body"/>
          </p:nvPr>
        </p:nvSpPr>
        <p:spPr>
          <a:xfrm>
            <a:off x="5816498" y="1588544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1" name="Google Shape;661;p47"/>
          <p:cNvSpPr txBox="1"/>
          <p:nvPr>
            <p:ph idx="3" type="body"/>
          </p:nvPr>
        </p:nvSpPr>
        <p:spPr>
          <a:xfrm>
            <a:off x="6003646" y="4619956"/>
            <a:ext cx="538870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57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4" name="Google Shape;664;p57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5" name="Google Shape;665;p57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666" name="Google Shape;666;p57"/>
          <p:cNvGrpSpPr/>
          <p:nvPr/>
        </p:nvGrpSpPr>
        <p:grpSpPr>
          <a:xfrm>
            <a:off x="0" y="5607273"/>
            <a:ext cx="12196432" cy="83414"/>
            <a:chOff x="-33239" y="5603791"/>
            <a:chExt cx="9147324" cy="83414"/>
          </a:xfrm>
        </p:grpSpPr>
        <p:cxnSp>
          <p:nvCxnSpPr>
            <p:cNvPr id="667" name="Google Shape;667;p57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68" name="Google Shape;668;p57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">
    <p:spTree>
      <p:nvGrpSpPr>
        <p:cNvPr id="674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" name="Google Shape;675;p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76" name="Google Shape;676;p4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7" name="Google Shape;677;p4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8" name="Google Shape;678;p4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79" name="Google Shape;679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80" name="Google Shape;680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81" name="Google Shape;681;p4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2" name="Google Shape;682;p4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83" name="Google Shape;683;p4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684" name="Google Shape;684;p4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5" name="Google Shape;685;p49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6" name="Google Shape;686;p49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7" name="Google Shape;687;p49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8" name="Google Shape;688;p49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9" name="Google Shape;689;p49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0" name="Google Shape;690;p49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1" name="Google Shape;691;p49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2" name="Google Shape;692;p49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3" name="Google Shape;693;p49"/>
          <p:cNvSpPr/>
          <p:nvPr>
            <p:ph idx="9" type="pic"/>
          </p:nvPr>
        </p:nvSpPr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sp>
      <p:sp>
        <p:nvSpPr>
          <p:cNvPr id="694" name="Google Shape;694;p49"/>
          <p:cNvSpPr txBox="1"/>
          <p:nvPr>
            <p:ph idx="13" type="body"/>
          </p:nvPr>
        </p:nvSpPr>
        <p:spPr>
          <a:xfrm>
            <a:off x="6381858" y="5027422"/>
            <a:ext cx="5547838" cy="10532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5" name="Google Shape;695;p49"/>
          <p:cNvSpPr txBox="1"/>
          <p:nvPr>
            <p:ph idx="14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1_Title and Content_1">
    <p:spTree>
      <p:nvGrpSpPr>
        <p:cNvPr id="696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p62"/>
          <p:cNvSpPr txBox="1"/>
          <p:nvPr>
            <p:ph idx="1" type="body"/>
          </p:nvPr>
        </p:nvSpPr>
        <p:spPr>
          <a:xfrm>
            <a:off x="994808" y="1334491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8" name="Google Shape;698;p62"/>
          <p:cNvSpPr txBox="1"/>
          <p:nvPr>
            <p:ph idx="2" type="body"/>
          </p:nvPr>
        </p:nvSpPr>
        <p:spPr>
          <a:xfrm>
            <a:off x="91432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9" name="Google Shape;699;p62"/>
          <p:cNvSpPr txBox="1"/>
          <p:nvPr>
            <p:ph idx="3" type="body"/>
          </p:nvPr>
        </p:nvSpPr>
        <p:spPr>
          <a:xfrm>
            <a:off x="4458284" y="2860693"/>
            <a:ext cx="2514600" cy="18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0" name="Google Shape;700;p62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701" name="Google Shape;701;p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02" name="Google Shape;702;p62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03" name="Google Shape;703;p62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04" name="Google Shape;704;p62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05" name="Google Shape;705;p62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06" name="Google Shape;706;p62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07" name="Google Shape;707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08" name="Google Shape;708;p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09" name="Google Shape;709;p6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710" name="Google Shape;710;p62"/>
          <p:cNvSpPr txBox="1"/>
          <p:nvPr>
            <p:ph idx="4" type="body"/>
          </p:nvPr>
        </p:nvSpPr>
        <p:spPr>
          <a:xfrm>
            <a:off x="994808" y="4100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1" name="Google Shape;711;p62"/>
          <p:cNvSpPr txBox="1"/>
          <p:nvPr>
            <p:ph idx="5" type="body"/>
          </p:nvPr>
        </p:nvSpPr>
        <p:spPr>
          <a:xfrm>
            <a:off x="9143260" y="14080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712" name="Google Shape;712;p6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65450" y="1494950"/>
            <a:ext cx="5661102" cy="4743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_2 Content boxes">
  <p:cSld name="2 Reading tip_2 Content boxes">
    <p:spTree>
      <p:nvGrpSpPr>
        <p:cNvPr id="713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6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5" name="Google Shape;715;p63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6" name="Google Shape;716;p63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717" name="Google Shape;717;p6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18" name="Google Shape;718;p6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9" name="Google Shape;719;p6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0" name="Google Shape;720;p6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1" name="Google Shape;721;p6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2" name="Google Shape;722;p6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23" name="Google Shape;723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24" name="Google Shape;724;p6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25" name="Google Shape;725;p6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1_Title and Content">
    <p:spTree>
      <p:nvGrpSpPr>
        <p:cNvPr id="726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p64"/>
          <p:cNvSpPr txBox="1"/>
          <p:nvPr>
            <p:ph idx="1" type="body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8" name="Google Shape;728;p64"/>
          <p:cNvSpPr txBox="1"/>
          <p:nvPr>
            <p:ph idx="2" type="body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9" name="Google Shape;729;p64"/>
          <p:cNvSpPr txBox="1"/>
          <p:nvPr>
            <p:ph idx="3" type="body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0" name="Google Shape;730;p64"/>
          <p:cNvSpPr txBox="1"/>
          <p:nvPr>
            <p:ph idx="4" type="body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1" name="Google Shape;731;p64"/>
          <p:cNvSpPr txBox="1"/>
          <p:nvPr>
            <p:ph idx="5" type="body"/>
          </p:nvPr>
        </p:nvSpPr>
        <p:spPr>
          <a:xfrm>
            <a:off x="651620" y="1700202"/>
            <a:ext cx="2130552" cy="21305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2" name="Google Shape;732;p64"/>
          <p:cNvSpPr txBox="1"/>
          <p:nvPr>
            <p:ph idx="6" type="body"/>
          </p:nvPr>
        </p:nvSpPr>
        <p:spPr>
          <a:xfrm>
            <a:off x="3479964" y="1854357"/>
            <a:ext cx="2487168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3" name="Google Shape;733;p64"/>
          <p:cNvSpPr txBox="1"/>
          <p:nvPr>
            <p:ph idx="7" type="body"/>
          </p:nvPr>
        </p:nvSpPr>
        <p:spPr>
          <a:xfrm>
            <a:off x="6416856" y="186161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4" name="Google Shape;734;p64"/>
          <p:cNvSpPr txBox="1"/>
          <p:nvPr>
            <p:ph idx="8" type="body"/>
          </p:nvPr>
        </p:nvSpPr>
        <p:spPr>
          <a:xfrm>
            <a:off x="9355776" y="185255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5" name="Google Shape;735;p64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736" name="Google Shape;736;p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37" name="Google Shape;737;p6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38" name="Google Shape;738;p6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39" name="Google Shape;739;p6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0" name="Google Shape;740;p6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1" name="Google Shape;741;p6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42" name="Google Shape;742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43" name="Google Shape;743;p6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44" name="Google Shape;744;p6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 2">
    <p:spTree>
      <p:nvGrpSpPr>
        <p:cNvPr id="745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p65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7" name="Google Shape;747;p65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8" name="Google Shape;748;p65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9" name="Google Shape;749;p6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0" name="Google Shape;750;p65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751" name="Google Shape;751;p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52" name="Google Shape;752;p6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3" name="Google Shape;753;p6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4" name="Google Shape;754;p6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5" name="Google Shape;755;p6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6" name="Google Shape;756;p6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57" name="Google Shape;757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58" name="Google Shape;758;p6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59" name="Google Shape;759;p6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60" name="Google Shape;760;p6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1" name="Google Shape;761;p6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2" name="Google Shape;762;p6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8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75" name="Google Shape;75;p8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person, indoor, table&#10;&#10;Description automatically generated" id="76" name="Google Shape;76;p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4911" y="1581644"/>
            <a:ext cx="6486175" cy="43208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" name="Google Shape;77;p8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" name="Google Shape;78;p8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" name="Google Shape;79;p8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" name="Google Shape;80;p8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" name="Google Shape;81;p8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2" name="Google Shape;82;p83"/>
          <p:cNvSpPr/>
          <p:nvPr/>
        </p:nvSpPr>
        <p:spPr>
          <a:xfrm>
            <a:off x="3812820" y="4636967"/>
            <a:ext cx="3808179" cy="1571145"/>
          </a:xfrm>
          <a:prstGeom prst="wedgeRoundRectCallout">
            <a:avLst>
              <a:gd fmla="val 42010" name="adj1"/>
              <a:gd fmla="val -88457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3" name="Google Shape;83;p8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8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83"/>
          <p:cNvSpPr/>
          <p:nvPr/>
        </p:nvSpPr>
        <p:spPr>
          <a:xfrm>
            <a:off x="1586774" y="2772170"/>
            <a:ext cx="3801397" cy="1571144"/>
          </a:xfrm>
          <a:prstGeom prst="wedgeRoundRectCallout">
            <a:avLst>
              <a:gd fmla="val 77165" name="adj1"/>
              <a:gd fmla="val -3532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86" name="Google Shape;86;p8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83"/>
          <p:cNvSpPr/>
          <p:nvPr/>
        </p:nvSpPr>
        <p:spPr>
          <a:xfrm>
            <a:off x="144716" y="1293950"/>
            <a:ext cx="3801397" cy="1571144"/>
          </a:xfrm>
          <a:prstGeom prst="wedgeRoundRectCallout">
            <a:avLst>
              <a:gd fmla="val 112822" name="adj1"/>
              <a:gd fmla="val -3832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83"/>
          <p:cNvSpPr/>
          <p:nvPr/>
        </p:nvSpPr>
        <p:spPr>
          <a:xfrm>
            <a:off x="158984" y="4417887"/>
            <a:ext cx="3206776" cy="1571145"/>
          </a:xfrm>
          <a:prstGeom prst="wedgeRoundRectCallout">
            <a:avLst>
              <a:gd fmla="val 117826" name="adj1"/>
              <a:gd fmla="val -6038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83"/>
          <p:cNvSpPr txBox="1"/>
          <p:nvPr>
            <p:ph idx="1" type="body"/>
          </p:nvPr>
        </p:nvSpPr>
        <p:spPr>
          <a:xfrm>
            <a:off x="1743463" y="2939667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" name="Google Shape;90;p83"/>
          <p:cNvSpPr txBox="1"/>
          <p:nvPr>
            <p:ph idx="2" type="body"/>
          </p:nvPr>
        </p:nvSpPr>
        <p:spPr>
          <a:xfrm>
            <a:off x="4072874" y="4724938"/>
            <a:ext cx="330687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Google Shape;91;p83"/>
          <p:cNvSpPr txBox="1"/>
          <p:nvPr>
            <p:ph idx="3" type="body"/>
          </p:nvPr>
        </p:nvSpPr>
        <p:spPr>
          <a:xfrm>
            <a:off x="240914" y="1445813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" name="Google Shape;92;p83"/>
          <p:cNvSpPr txBox="1"/>
          <p:nvPr>
            <p:ph idx="4" type="body"/>
          </p:nvPr>
        </p:nvSpPr>
        <p:spPr>
          <a:xfrm>
            <a:off x="319505" y="4495585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Welcome (Virtual) 4 Points, Pic">
    <p:spTree>
      <p:nvGrpSpPr>
        <p:cNvPr id="763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p66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5" name="Google Shape;765;p66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6" name="Google Shape;766;p66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7" name="Google Shape;767;p6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8" name="Google Shape;768;p66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769" name="Google Shape;769;p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0" name="Google Shape;770;p6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71" name="Google Shape;771;p6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72" name="Google Shape;772;p6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73" name="Google Shape;773;p6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74" name="Google Shape;774;p6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75" name="Google Shape;775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76" name="Google Shape;776;p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77" name="Google Shape;777;p6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78" name="Google Shape;778;p6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779" name="Google Shape;779;p6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780" name="Google Shape;780;p6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1_Blank">
    <p:spTree>
      <p:nvGrpSpPr>
        <p:cNvPr id="78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p67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3" name="Google Shape;783;p67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4" name="Google Shape;784;p67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5" name="Google Shape;785;p67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6" name="Google Shape;786;p67"/>
          <p:cNvSpPr txBox="1"/>
          <p:nvPr>
            <p:ph idx="5" type="body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7" name="Google Shape;787;p67"/>
          <p:cNvSpPr txBox="1"/>
          <p:nvPr>
            <p:ph idx="6" type="body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8" name="Google Shape;788;p67"/>
          <p:cNvSpPr txBox="1"/>
          <p:nvPr>
            <p:ph idx="7" type="body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9" name="Google Shape;789;p67"/>
          <p:cNvSpPr txBox="1"/>
          <p:nvPr>
            <p:ph idx="8" type="body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0" name="Google Shape;790;p67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791" name="Google Shape;791;p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92" name="Google Shape;792;p6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3" name="Google Shape;793;p6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4" name="Google Shape;794;p6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5" name="Google Shape;795;p6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6" name="Google Shape;796;p6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97" name="Google Shape;797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98" name="Google Shape;798;p6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99" name="Google Shape;799;p6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2">
    <p:spTree>
      <p:nvGrpSpPr>
        <p:cNvPr id="800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1" name="Google Shape;801;p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02" name="Google Shape;802;p6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3" name="Google Shape;803;p6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4" name="Google Shape;804;p6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05" name="Google Shape;805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06" name="Google Shape;806;p6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07" name="Google Shape;807;p6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8" name="Google Shape;808;p6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09" name="Google Shape;809;p6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810" name="Google Shape;810;p6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11" name="Google Shape;811;p68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2" name="Google Shape;812;p68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3" name="Google Shape;813;p68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4" name="Google Shape;814;p68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5" name="Google Shape;815;p68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6" name="Google Shape;816;p68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7" name="Google Shape;817;p68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8" name="Google Shape;818;p68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819" name="Google Shape;819;p6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52007" y="2127658"/>
            <a:ext cx="5112983" cy="3839191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3">
    <p:spTree>
      <p:nvGrpSpPr>
        <p:cNvPr id="820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1" name="Google Shape;821;p6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22" name="Google Shape;822;p6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23" name="Google Shape;823;p6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24" name="Google Shape;824;p6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25" name="Google Shape;825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26" name="Google Shape;826;p6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27" name="Google Shape;827;p6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28" name="Google Shape;828;p6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29" name="Google Shape;829;p6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830" name="Google Shape;830;p6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31" name="Google Shape;831;p69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2" name="Google Shape;832;p69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3" name="Google Shape;833;p69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4" name="Google Shape;834;p69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5" name="Google Shape;835;p69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6" name="Google Shape;836;p69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7" name="Google Shape;837;p69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8" name="Google Shape;838;p69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9" name="Google Shape;839;p69"/>
          <p:cNvSpPr txBox="1"/>
          <p:nvPr>
            <p:ph idx="9" type="body"/>
          </p:nvPr>
        </p:nvSpPr>
        <p:spPr>
          <a:xfrm>
            <a:off x="8389001" y="1520875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840" name="Google Shape;840;p6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48708" y="3084976"/>
            <a:ext cx="3642577" cy="2854739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841" name="Google Shape;841;p69"/>
          <p:cNvSpPr/>
          <p:nvPr/>
        </p:nvSpPr>
        <p:spPr>
          <a:xfrm>
            <a:off x="8182573" y="1374414"/>
            <a:ext cx="3801397" cy="1571144"/>
          </a:xfrm>
          <a:prstGeom prst="wedgeRoundRectCallout">
            <a:avLst>
              <a:gd fmla="val -43672" name="adj1"/>
              <a:gd fmla="val 91341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2" name="Google Shape;842;p69"/>
          <p:cNvSpPr/>
          <p:nvPr/>
        </p:nvSpPr>
        <p:spPr>
          <a:xfrm>
            <a:off x="8852546" y="4379200"/>
            <a:ext cx="3206776" cy="1571145"/>
          </a:xfrm>
          <a:prstGeom prst="wedgeRoundRectCallout">
            <a:avLst>
              <a:gd fmla="val -55946" name="adj1"/>
              <a:gd fmla="val -85718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3" name="Google Shape;843;p69"/>
          <p:cNvSpPr txBox="1"/>
          <p:nvPr>
            <p:ph idx="13" type="body"/>
          </p:nvPr>
        </p:nvSpPr>
        <p:spPr>
          <a:xfrm>
            <a:off x="8991285" y="4468187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844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5" name="Google Shape;845;p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46" name="Google Shape;846;p7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47" name="Google Shape;847;p7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48" name="Google Shape;848;p7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49" name="Google Shape;849;p7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50" name="Google Shape;850;p7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51" name="Google Shape;851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52" name="Google Shape;852;p7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53" name="Google Shape;853;p7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54" name="Google Shape;854;p7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55" name="Google Shape;855;p70"/>
          <p:cNvSpPr txBox="1"/>
          <p:nvPr>
            <p:ph idx="1" type="body"/>
          </p:nvPr>
        </p:nvSpPr>
        <p:spPr>
          <a:xfrm>
            <a:off x="421059" y="1739549"/>
            <a:ext cx="6408738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6" name="Google Shape;856;p70"/>
          <p:cNvSpPr txBox="1"/>
          <p:nvPr>
            <p:ph idx="2" type="body"/>
          </p:nvPr>
        </p:nvSpPr>
        <p:spPr>
          <a:xfrm>
            <a:off x="7182346" y="1811338"/>
            <a:ext cx="4443597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boxes">
  <p:cSld name="Title, 2 content boxes">
    <p:spTree>
      <p:nvGrpSpPr>
        <p:cNvPr id="857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8" name="Google Shape;858;p7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59" name="Google Shape;859;p7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60" name="Google Shape;860;p7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61" name="Google Shape;861;p7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62" name="Google Shape;862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63" name="Google Shape;863;p7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64" name="Google Shape;864;p7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65" name="Google Shape;865;p7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66" name="Google Shape;866;p7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867" name="Google Shape;867;p7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68" name="Google Shape;868;p71"/>
          <p:cNvSpPr txBox="1"/>
          <p:nvPr>
            <p:ph idx="1" type="body"/>
          </p:nvPr>
        </p:nvSpPr>
        <p:spPr>
          <a:xfrm>
            <a:off x="1114424" y="1558925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9" name="Google Shape;869;p71"/>
          <p:cNvSpPr txBox="1"/>
          <p:nvPr>
            <p:ph idx="2" type="body"/>
          </p:nvPr>
        </p:nvSpPr>
        <p:spPr>
          <a:xfrm>
            <a:off x="6494085" y="1558924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2 content boxes">
  <p:cSld name="1_Title, 2 content boxes">
    <p:spTree>
      <p:nvGrpSpPr>
        <p:cNvPr id="870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1" name="Google Shape;871;p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72" name="Google Shape;872;p7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73" name="Google Shape;873;p7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74" name="Google Shape;874;p7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75" name="Google Shape;875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76" name="Google Shape;876;p7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77" name="Google Shape;877;p7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78" name="Google Shape;878;p7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79" name="Google Shape;879;p7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880" name="Google Shape;880;p7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81" name="Google Shape;881;p72"/>
          <p:cNvSpPr txBox="1"/>
          <p:nvPr>
            <p:ph idx="1" type="body"/>
          </p:nvPr>
        </p:nvSpPr>
        <p:spPr>
          <a:xfrm>
            <a:off x="5528247" y="1563523"/>
            <a:ext cx="6168431" cy="4112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2" name="Google Shape;882;p72"/>
          <p:cNvSpPr txBox="1"/>
          <p:nvPr>
            <p:ph idx="2" type="body"/>
          </p:nvPr>
        </p:nvSpPr>
        <p:spPr>
          <a:xfrm>
            <a:off x="1660584" y="16041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3" name="Google Shape;883;p72"/>
          <p:cNvSpPr txBox="1"/>
          <p:nvPr>
            <p:ph idx="3" type="body"/>
          </p:nvPr>
        </p:nvSpPr>
        <p:spPr>
          <a:xfrm>
            <a:off x="1660585" y="3034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4" name="Google Shape;884;p72"/>
          <p:cNvSpPr txBox="1"/>
          <p:nvPr>
            <p:ph idx="4" type="body"/>
          </p:nvPr>
        </p:nvSpPr>
        <p:spPr>
          <a:xfrm>
            <a:off x="1660585" y="4505841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5" name="Google Shape;885;p72"/>
          <p:cNvSpPr txBox="1"/>
          <p:nvPr>
            <p:ph idx="5" type="body"/>
          </p:nvPr>
        </p:nvSpPr>
        <p:spPr>
          <a:xfrm>
            <a:off x="698500" y="1615215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6" name="Google Shape;886;p72"/>
          <p:cNvSpPr txBox="1"/>
          <p:nvPr>
            <p:ph idx="6" type="body"/>
          </p:nvPr>
        </p:nvSpPr>
        <p:spPr>
          <a:xfrm>
            <a:off x="698498" y="3040794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7" name="Google Shape;887;p72"/>
          <p:cNvSpPr txBox="1"/>
          <p:nvPr>
            <p:ph idx="7" type="body"/>
          </p:nvPr>
        </p:nvSpPr>
        <p:spPr>
          <a:xfrm>
            <a:off x="698498" y="450584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888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9" name="Google Shape;889;p7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90" name="Google Shape;890;p7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91" name="Google Shape;891;p7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92" name="Google Shape;892;p7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93" name="Google Shape;893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94" name="Google Shape;894;p7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95" name="Google Shape;895;p7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96" name="Google Shape;896;p7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97" name="Google Shape;897;p7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98" name="Google Shape;898;p7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99" name="Google Shape;899;p73"/>
          <p:cNvSpPr txBox="1"/>
          <p:nvPr>
            <p:ph idx="1" type="body"/>
          </p:nvPr>
        </p:nvSpPr>
        <p:spPr>
          <a:xfrm>
            <a:off x="1265238" y="1692275"/>
            <a:ext cx="9766300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900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" name="Google Shape;901;p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02" name="Google Shape;902;p7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03" name="Google Shape;903;p7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04" name="Google Shape;904;p7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05" name="Google Shape;905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06" name="Google Shape;906;p7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07" name="Google Shape;907;p7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08" name="Google Shape;908;p7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09" name="Google Shape;909;p7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910" name="Google Shape;910;p7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11" name="Google Shape;911;p74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2" name="Google Shape;912;p74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. Leveled Text, Pic">
  <p:cSld name="Title. Leveled Text, Pic">
    <p:spTree>
      <p:nvGrpSpPr>
        <p:cNvPr id="913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Google Shape;914;p75"/>
          <p:cNvSpPr/>
          <p:nvPr>
            <p:ph idx="2" type="pic"/>
          </p:nvPr>
        </p:nvSpPr>
        <p:spPr>
          <a:xfrm>
            <a:off x="8142818" y="1687513"/>
            <a:ext cx="3587749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5" name="Google Shape;915;p75"/>
          <p:cNvSpPr txBox="1"/>
          <p:nvPr>
            <p:ph idx="1" type="body"/>
          </p:nvPr>
        </p:nvSpPr>
        <p:spPr>
          <a:xfrm>
            <a:off x="258234" y="1687513"/>
            <a:ext cx="7884583" cy="3763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6" name="Google Shape;916;p7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614" y="1685897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8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6" name="Google Shape;96;p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7" name="Google Shape;97;p8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" name="Google Shape;98;p8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" name="Google Shape;99;p8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" name="Google Shape;100;p8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" name="Google Shape;101;p8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2" name="Google Shape;102;p8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8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84"/>
          <p:cNvSpPr/>
          <p:nvPr/>
        </p:nvSpPr>
        <p:spPr>
          <a:xfrm>
            <a:off x="8260989" y="2998070"/>
            <a:ext cx="3801397" cy="1571144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105" name="Google Shape;105;p8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84"/>
          <p:cNvSpPr/>
          <p:nvPr/>
        </p:nvSpPr>
        <p:spPr>
          <a:xfrm>
            <a:off x="5720300" y="1436681"/>
            <a:ext cx="3801397" cy="1571144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84"/>
          <p:cNvSpPr/>
          <p:nvPr/>
        </p:nvSpPr>
        <p:spPr>
          <a:xfrm>
            <a:off x="5839976" y="4511014"/>
            <a:ext cx="5789039" cy="1571145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84"/>
          <p:cNvSpPr txBox="1"/>
          <p:nvPr>
            <p:ph idx="1" type="body"/>
          </p:nvPr>
        </p:nvSpPr>
        <p:spPr>
          <a:xfrm>
            <a:off x="8450575" y="3165416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" name="Google Shape;109;p84"/>
          <p:cNvSpPr txBox="1"/>
          <p:nvPr>
            <p:ph idx="2" type="body"/>
          </p:nvPr>
        </p:nvSpPr>
        <p:spPr>
          <a:xfrm>
            <a:off x="5816498" y="1588544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" name="Google Shape;110;p84"/>
          <p:cNvSpPr txBox="1"/>
          <p:nvPr>
            <p:ph idx="3" type="body"/>
          </p:nvPr>
        </p:nvSpPr>
        <p:spPr>
          <a:xfrm>
            <a:off x="6003646" y="4619956"/>
            <a:ext cx="538870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Raz Kids">
  <p:cSld name="4_Raz Kids">
    <p:spTree>
      <p:nvGrpSpPr>
        <p:cNvPr id="922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Google Shape;923;p54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924" name="Google Shape;924;p54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25" name="Google Shape;925;p54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26" name="Google Shape;926;p54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27" name="Google Shape;927;p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28" name="Google Shape;928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29" name="Google Shape;929;p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930" name="Google Shape;930;p5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931" name="Google Shape;931;p54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932" name="Google Shape;932;p54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3" name="Google Shape;933;p54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4" name="Google Shape;934;p54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5" name="Google Shape;935;p54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6" name="Google Shape;936;p54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7" name="Google Shape;937;p54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8" name="Google Shape;938;p54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ontent with Caption">
  <p:cSld name="3_Content with Caption">
    <p:spTree>
      <p:nvGrpSpPr>
        <p:cNvPr id="939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940;p55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1" name="Google Shape;941;p55"/>
          <p:cNvSpPr/>
          <p:nvPr>
            <p:ph idx="2" type="pic"/>
          </p:nvPr>
        </p:nvSpPr>
        <p:spPr>
          <a:xfrm>
            <a:off x="8953152" y="1444919"/>
            <a:ext cx="2916936" cy="2596896"/>
          </a:xfrm>
          <a:prstGeom prst="rect">
            <a:avLst/>
          </a:prstGeom>
          <a:noFill/>
          <a:ln>
            <a:noFill/>
          </a:ln>
        </p:spPr>
      </p:sp>
      <p:sp>
        <p:nvSpPr>
          <p:cNvPr id="942" name="Google Shape;942;p55"/>
          <p:cNvSpPr txBox="1"/>
          <p:nvPr>
            <p:ph idx="1" type="body"/>
          </p:nvPr>
        </p:nvSpPr>
        <p:spPr>
          <a:xfrm>
            <a:off x="9163051" y="4074693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943" name="Google Shape;943;p55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44" name="Google Shape;944;p55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45" name="Google Shape;945;p55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46" name="Google Shape;946;p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47" name="Google Shape;947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48" name="Google Shape;948;p5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949" name="Google Shape;949;p5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950" name="Google Shape;950;p55"/>
          <p:cNvSpPr/>
          <p:nvPr>
            <p:ph idx="3" type="pic"/>
          </p:nvPr>
        </p:nvSpPr>
        <p:spPr>
          <a:xfrm>
            <a:off x="1620982" y="1733964"/>
            <a:ext cx="5123557" cy="384936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cial Media">
  <p:cSld name="Social Media">
    <p:spTree>
      <p:nvGrpSpPr>
        <p:cNvPr id="951" name="Shape 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" name="Google Shape;952;p56"/>
          <p:cNvSpPr/>
          <p:nvPr>
            <p:ph idx="2" type="pic"/>
          </p:nvPr>
        </p:nvSpPr>
        <p:spPr>
          <a:xfrm>
            <a:off x="9810967" y="1562916"/>
            <a:ext cx="1152144" cy="1143000"/>
          </a:xfrm>
          <a:prstGeom prst="rect">
            <a:avLst/>
          </a:prstGeom>
          <a:noFill/>
          <a:ln>
            <a:noFill/>
          </a:ln>
        </p:spPr>
      </p:sp>
      <p:sp>
        <p:nvSpPr>
          <p:cNvPr id="953" name="Google Shape;953;p56"/>
          <p:cNvSpPr txBox="1"/>
          <p:nvPr>
            <p:ph idx="1" type="body"/>
          </p:nvPr>
        </p:nvSpPr>
        <p:spPr>
          <a:xfrm>
            <a:off x="371844" y="1687513"/>
            <a:ext cx="8090821" cy="3364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0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4" name="Google Shape;954;p56"/>
          <p:cNvSpPr/>
          <p:nvPr>
            <p:ph idx="3" type="pic"/>
          </p:nvPr>
        </p:nvSpPr>
        <p:spPr>
          <a:xfrm>
            <a:off x="9757009" y="3260706"/>
            <a:ext cx="1216152" cy="987552"/>
          </a:xfrm>
          <a:prstGeom prst="rect">
            <a:avLst/>
          </a:prstGeom>
          <a:noFill/>
          <a:ln>
            <a:noFill/>
          </a:ln>
        </p:spPr>
      </p:sp>
      <p:sp>
        <p:nvSpPr>
          <p:cNvPr id="955" name="Google Shape;955;p56"/>
          <p:cNvSpPr/>
          <p:nvPr>
            <p:ph idx="4" type="pic"/>
          </p:nvPr>
        </p:nvSpPr>
        <p:spPr>
          <a:xfrm>
            <a:off x="9810967" y="4777725"/>
            <a:ext cx="1143000" cy="1143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956" name="Google Shape;956;p56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57" name="Google Shape;957;p56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58" name="Google Shape;958;p56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59" name="Google Shape;959;p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60" name="Google Shape;960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61" name="Google Shape;961;p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962" name="Google Shape;962;p5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963" name="Google Shape;963;p56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d Your Materials">
  <p:cSld name="Find Your Materials">
    <p:spTree>
      <p:nvGrpSpPr>
        <p:cNvPr id="964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p138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966" name="Google Shape;966;p1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94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67" name="Google Shape;967;p138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8" name="Google Shape;968;p138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9" name="Google Shape;969;p138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70" name="Google Shape;970;p1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71" name="Google Shape;971;p1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72" name="Google Shape;972;p1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973" name="Google Shape;973;p138"/>
          <p:cNvSpPr txBox="1"/>
          <p:nvPr>
            <p:ph idx="1" type="body"/>
          </p:nvPr>
        </p:nvSpPr>
        <p:spPr>
          <a:xfrm>
            <a:off x="628275" y="1620838"/>
            <a:ext cx="3081528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4" name="Google Shape;974;p138"/>
          <p:cNvSpPr txBox="1"/>
          <p:nvPr>
            <p:ph idx="2" type="body"/>
          </p:nvPr>
        </p:nvSpPr>
        <p:spPr>
          <a:xfrm>
            <a:off x="4059003" y="1632097"/>
            <a:ext cx="4005072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5" name="Google Shape;975;p138"/>
          <p:cNvSpPr txBox="1"/>
          <p:nvPr>
            <p:ph idx="3" type="body"/>
          </p:nvPr>
        </p:nvSpPr>
        <p:spPr>
          <a:xfrm>
            <a:off x="8794864" y="1454588"/>
            <a:ext cx="3347923" cy="11722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6" name="Google Shape;976;p138"/>
          <p:cNvSpPr txBox="1"/>
          <p:nvPr>
            <p:ph idx="4" type="body"/>
          </p:nvPr>
        </p:nvSpPr>
        <p:spPr>
          <a:xfrm>
            <a:off x="8794863" y="2645354"/>
            <a:ext cx="3347923" cy="15352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7" name="Google Shape;977;p138"/>
          <p:cNvSpPr/>
          <p:nvPr>
            <p:ph idx="5" type="pic"/>
          </p:nvPr>
        </p:nvSpPr>
        <p:spPr>
          <a:xfrm>
            <a:off x="8989159" y="4407656"/>
            <a:ext cx="2926080" cy="194767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introduction">
  <p:cSld name="2_Reading tip introduction">
    <p:spTree>
      <p:nvGrpSpPr>
        <p:cNvPr id="978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" name="Google Shape;979;p139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980" name="Google Shape;980;p139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1" name="Google Shape;981;p139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2" name="Google Shape;982;p139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83" name="Google Shape;983;p1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84" name="Google Shape;984;p1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85" name="Google Shape;985;p1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6" name="Google Shape;986;p13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987" name="Google Shape;987;p139"/>
          <p:cNvSpPr/>
          <p:nvPr>
            <p:ph idx="2" type="pic"/>
          </p:nvPr>
        </p:nvSpPr>
        <p:spPr>
          <a:xfrm>
            <a:off x="9282749" y="1283634"/>
            <a:ext cx="2377440" cy="3172968"/>
          </a:xfrm>
          <a:prstGeom prst="rect">
            <a:avLst/>
          </a:prstGeom>
          <a:noFill/>
          <a:ln>
            <a:noFill/>
          </a:ln>
        </p:spPr>
      </p:sp>
      <p:sp>
        <p:nvSpPr>
          <p:cNvPr id="988" name="Google Shape;988;p139"/>
          <p:cNvSpPr txBox="1"/>
          <p:nvPr>
            <p:ph idx="1" type="body"/>
          </p:nvPr>
        </p:nvSpPr>
        <p:spPr>
          <a:xfrm>
            <a:off x="9222900" y="4748864"/>
            <a:ext cx="249713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9" name="Google Shape;989;p139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0" name="Google Shape;990;p139"/>
          <p:cNvSpPr txBox="1"/>
          <p:nvPr>
            <p:ph idx="4" type="title"/>
          </p:nvPr>
        </p:nvSpPr>
        <p:spPr>
          <a:xfrm>
            <a:off x="371850" y="491044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1" name="Google Shape;991;p139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2" name="Google Shape;992;p139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3" name="Google Shape;993;p139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4" name="Google Shape;994;p139"/>
          <p:cNvSpPr txBox="1"/>
          <p:nvPr>
            <p:ph idx="8" type="body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5" name="Google Shape;995;p139"/>
          <p:cNvSpPr txBox="1"/>
          <p:nvPr>
            <p:ph idx="9" type="body"/>
          </p:nvPr>
        </p:nvSpPr>
        <p:spPr>
          <a:xfrm>
            <a:off x="1340838" y="491044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6" name="Google Shape;996;p139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with wider picture">
  <p:cSld name="2_Reading tip with wider picture">
    <p:spTree>
      <p:nvGrpSpPr>
        <p:cNvPr id="997" name="Shape 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" name="Google Shape;998;p140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999" name="Google Shape;999;p140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0" name="Google Shape;1000;p140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1" name="Google Shape;1001;p140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02" name="Google Shape;1002;p1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03" name="Google Shape;1003;p1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4" name="Google Shape;1004;p1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5" name="Google Shape;1005;p14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006" name="Google Shape;1006;p140"/>
          <p:cNvSpPr txBox="1"/>
          <p:nvPr>
            <p:ph idx="1" type="body"/>
          </p:nvPr>
        </p:nvSpPr>
        <p:spPr>
          <a:xfrm>
            <a:off x="500204" y="1587499"/>
            <a:ext cx="7520849" cy="43641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7" name="Google Shape;1007;p140"/>
          <p:cNvSpPr/>
          <p:nvPr>
            <p:ph idx="2" type="pic"/>
          </p:nvPr>
        </p:nvSpPr>
        <p:spPr>
          <a:xfrm>
            <a:off x="8832388" y="1251284"/>
            <a:ext cx="3251581" cy="2498913"/>
          </a:xfrm>
          <a:prstGeom prst="rect">
            <a:avLst/>
          </a:prstGeom>
          <a:noFill/>
          <a:ln>
            <a:noFill/>
          </a:ln>
        </p:spPr>
      </p:sp>
      <p:sp>
        <p:nvSpPr>
          <p:cNvPr id="1008" name="Google Shape;1008;p140"/>
          <p:cNvSpPr txBox="1"/>
          <p:nvPr>
            <p:ph idx="3" type="body"/>
          </p:nvPr>
        </p:nvSpPr>
        <p:spPr>
          <a:xfrm>
            <a:off x="9209609" y="4065956"/>
            <a:ext cx="2497138" cy="21851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-Reading tip with older child extra">
  <p:cSld name="2--Reading tip with older child extra">
    <p:spTree>
      <p:nvGrpSpPr>
        <p:cNvPr id="1009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" name="Google Shape;1010;p141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011" name="Google Shape;1011;p141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2" name="Google Shape;1012;p141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3" name="Google Shape;1013;p141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14" name="Google Shape;1014;p1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15" name="Google Shape;1015;p1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6" name="Google Shape;1016;p1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7" name="Google Shape;1017;p14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018" name="Google Shape;1018;p141"/>
          <p:cNvSpPr/>
          <p:nvPr>
            <p:ph idx="2" type="pic"/>
          </p:nvPr>
        </p:nvSpPr>
        <p:spPr>
          <a:xfrm>
            <a:off x="9209369" y="1251283"/>
            <a:ext cx="2404501" cy="2950013"/>
          </a:xfrm>
          <a:prstGeom prst="rect">
            <a:avLst/>
          </a:prstGeom>
          <a:noFill/>
          <a:ln>
            <a:noFill/>
          </a:ln>
        </p:spPr>
      </p:sp>
      <p:sp>
        <p:nvSpPr>
          <p:cNvPr id="1019" name="Google Shape;1019;p141"/>
          <p:cNvSpPr txBox="1"/>
          <p:nvPr>
            <p:ph idx="1" type="body"/>
          </p:nvPr>
        </p:nvSpPr>
        <p:spPr>
          <a:xfrm>
            <a:off x="8822723" y="4264514"/>
            <a:ext cx="3212757" cy="23013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0" name="Google Shape;1020;p141"/>
          <p:cNvSpPr txBox="1"/>
          <p:nvPr>
            <p:ph idx="3" type="body"/>
          </p:nvPr>
        </p:nvSpPr>
        <p:spPr>
          <a:xfrm>
            <a:off x="500205" y="1566099"/>
            <a:ext cx="7528871" cy="3463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1" name="Google Shape;1021;p141"/>
          <p:cNvSpPr txBox="1"/>
          <p:nvPr>
            <p:ph idx="4" type="body"/>
          </p:nvPr>
        </p:nvSpPr>
        <p:spPr>
          <a:xfrm>
            <a:off x="5940679" y="1768203"/>
            <a:ext cx="2692686" cy="25632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022" name="Shape 1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3" name="Google Shape;1023;p142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4" name="Google Shape;1024;p142"/>
          <p:cNvSpPr txBox="1"/>
          <p:nvPr>
            <p:ph idx="1" type="body"/>
          </p:nvPr>
        </p:nvSpPr>
        <p:spPr>
          <a:xfrm>
            <a:off x="-1" y="1623059"/>
            <a:ext cx="8589819" cy="42976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5" name="Google Shape;1025;p142"/>
          <p:cNvSpPr txBox="1"/>
          <p:nvPr>
            <p:ph idx="2" type="body"/>
          </p:nvPr>
        </p:nvSpPr>
        <p:spPr>
          <a:xfrm>
            <a:off x="8783638" y="1622425"/>
            <a:ext cx="3306762" cy="2309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6" name="Google Shape;1026;p142"/>
          <p:cNvSpPr txBox="1"/>
          <p:nvPr>
            <p:ph idx="3" type="body"/>
          </p:nvPr>
        </p:nvSpPr>
        <p:spPr>
          <a:xfrm>
            <a:off x="8783638" y="5737860"/>
            <a:ext cx="3306762" cy="656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7" name="Google Shape;1027;p142"/>
          <p:cNvSpPr txBox="1"/>
          <p:nvPr>
            <p:ph idx="4" type="body"/>
          </p:nvPr>
        </p:nvSpPr>
        <p:spPr>
          <a:xfrm>
            <a:off x="8783638" y="4225881"/>
            <a:ext cx="3306762" cy="121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028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Google Shape;1029;p143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with Caption">
  <p:cSld name="1_Content with Caption">
    <p:spTree>
      <p:nvGrpSpPr>
        <p:cNvPr id="1030" name="Shape 1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Google Shape;1031;p144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032" name="Google Shape;1032;p144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33" name="Google Shape;1033;p144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34" name="Google Shape;1034;p144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35" name="Google Shape;1035;p1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36" name="Google Shape;1036;p1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7" name="Google Shape;1037;p1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8" name="Google Shape;1038;p14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039" name="Google Shape;1039;p144"/>
          <p:cNvSpPr/>
          <p:nvPr>
            <p:ph idx="2" type="pic"/>
          </p:nvPr>
        </p:nvSpPr>
        <p:spPr>
          <a:xfrm>
            <a:off x="8916576" y="1661249"/>
            <a:ext cx="299008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040" name="Google Shape;1040;p144"/>
          <p:cNvSpPr txBox="1"/>
          <p:nvPr>
            <p:ph idx="1" type="body"/>
          </p:nvPr>
        </p:nvSpPr>
        <p:spPr>
          <a:xfrm>
            <a:off x="8916576" y="4120489"/>
            <a:ext cx="299008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1" name="Google Shape;1041;p144"/>
          <p:cNvSpPr txBox="1"/>
          <p:nvPr>
            <p:ph idx="3" type="body"/>
          </p:nvPr>
        </p:nvSpPr>
        <p:spPr>
          <a:xfrm>
            <a:off x="740937" y="1831445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2" name="Google Shape;1042;p144"/>
          <p:cNvSpPr txBox="1"/>
          <p:nvPr>
            <p:ph idx="4" type="body"/>
          </p:nvPr>
        </p:nvSpPr>
        <p:spPr>
          <a:xfrm>
            <a:off x="740937" y="3256853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3" name="Google Shape;1043;p144"/>
          <p:cNvSpPr txBox="1"/>
          <p:nvPr>
            <p:ph idx="5" type="body"/>
          </p:nvPr>
        </p:nvSpPr>
        <p:spPr>
          <a:xfrm>
            <a:off x="740937" y="4726515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85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3" name="Google Shape;113;p85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" name="Google Shape;114;p85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15" name="Google Shape;115;p85"/>
          <p:cNvGrpSpPr/>
          <p:nvPr/>
        </p:nvGrpSpPr>
        <p:grpSpPr>
          <a:xfrm>
            <a:off x="0" y="5607273"/>
            <a:ext cx="12196432" cy="83414"/>
            <a:chOff x="-33239" y="5603791"/>
            <a:chExt cx="9147324" cy="83414"/>
          </a:xfrm>
        </p:grpSpPr>
        <p:cxnSp>
          <p:nvCxnSpPr>
            <p:cNvPr id="116" name="Google Shape;116;p85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7" name="Google Shape;117;p85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1044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Google Shape;1045;p145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046" name="Google Shape;1046;p145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47" name="Google Shape;1047;p145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48" name="Google Shape;1048;p145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49" name="Google Shape;1049;p1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50" name="Google Shape;1050;p1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1" name="Google Shape;1051;p1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2" name="Google Shape;1052;p14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053" name="Google Shape;1053;p145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054" name="Google Shape;1054;p145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5" name="Google Shape;1055;p145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6" name="Google Shape;1056;p145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7" name="Google Shape;1057;p145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8" name="Google Shape;1058;p145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9" name="Google Shape;1059;p145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0" name="Google Shape;1060;p145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 with Caption">
  <p:cSld name="2_Content with Caption">
    <p:spTree>
      <p:nvGrpSpPr>
        <p:cNvPr id="1061" name="Shape 1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" name="Google Shape;1062;p146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3" name="Google Shape;1063;p146"/>
          <p:cNvSpPr/>
          <p:nvPr>
            <p:ph idx="2" type="pic"/>
          </p:nvPr>
        </p:nvSpPr>
        <p:spPr>
          <a:xfrm>
            <a:off x="9510134" y="1431036"/>
            <a:ext cx="1965960" cy="3995928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064" name="Google Shape;1064;p146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65" name="Google Shape;1065;p146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66" name="Google Shape;1066;p146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67" name="Google Shape;1067;p1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68" name="Google Shape;1068;p1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9" name="Google Shape;1069;p1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0" name="Google Shape;1070;p14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071" name="Google Shape;1071;p146"/>
          <p:cNvSpPr txBox="1"/>
          <p:nvPr>
            <p:ph idx="1" type="body"/>
          </p:nvPr>
        </p:nvSpPr>
        <p:spPr>
          <a:xfrm>
            <a:off x="1660583" y="1489802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2" name="Google Shape;1072;p146"/>
          <p:cNvSpPr txBox="1"/>
          <p:nvPr>
            <p:ph idx="3" type="body"/>
          </p:nvPr>
        </p:nvSpPr>
        <p:spPr>
          <a:xfrm>
            <a:off x="1660584" y="2653440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3" name="Google Shape;1073;p146"/>
          <p:cNvSpPr txBox="1"/>
          <p:nvPr>
            <p:ph idx="4" type="body"/>
          </p:nvPr>
        </p:nvSpPr>
        <p:spPr>
          <a:xfrm>
            <a:off x="1660583" y="3817079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4" name="Google Shape;1074;p146"/>
          <p:cNvSpPr txBox="1"/>
          <p:nvPr>
            <p:ph idx="5" type="body"/>
          </p:nvPr>
        </p:nvSpPr>
        <p:spPr>
          <a:xfrm>
            <a:off x="1660583" y="5006628"/>
            <a:ext cx="6343487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5" name="Google Shape;1075;p146"/>
          <p:cNvSpPr txBox="1"/>
          <p:nvPr>
            <p:ph idx="6" type="body"/>
          </p:nvPr>
        </p:nvSpPr>
        <p:spPr>
          <a:xfrm>
            <a:off x="691245" y="1502511"/>
            <a:ext cx="795528" cy="1041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6" name="Google Shape;1076;p146"/>
          <p:cNvSpPr txBox="1"/>
          <p:nvPr>
            <p:ph idx="7" type="body"/>
          </p:nvPr>
        </p:nvSpPr>
        <p:spPr>
          <a:xfrm>
            <a:off x="693291" y="2653441"/>
            <a:ext cx="793481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7" name="Google Shape;1077;p146"/>
          <p:cNvSpPr txBox="1"/>
          <p:nvPr>
            <p:ph idx="8" type="body"/>
          </p:nvPr>
        </p:nvSpPr>
        <p:spPr>
          <a:xfrm>
            <a:off x="691246" y="3817079"/>
            <a:ext cx="795528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8" name="Google Shape;1078;p146"/>
          <p:cNvSpPr txBox="1"/>
          <p:nvPr>
            <p:ph idx="9" type="body"/>
          </p:nvPr>
        </p:nvSpPr>
        <p:spPr>
          <a:xfrm>
            <a:off x="691245" y="5006628"/>
            <a:ext cx="795528" cy="1041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">
  <p:cSld name="2_Reading tip">
    <p:spTree>
      <p:nvGrpSpPr>
        <p:cNvPr id="1079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80" name="Google Shape;1080;p147"/>
          <p:cNvCxnSpPr/>
          <p:nvPr/>
        </p:nvCxnSpPr>
        <p:spPr>
          <a:xfrm flipH="1">
            <a:off x="3075901" y="3537140"/>
            <a:ext cx="2604900" cy="14433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81" name="Google Shape;1081;p147"/>
          <p:cNvCxnSpPr/>
          <p:nvPr/>
        </p:nvCxnSpPr>
        <p:spPr>
          <a:xfrm>
            <a:off x="5700643" y="3537141"/>
            <a:ext cx="1046400" cy="4116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82" name="Google Shape;1082;p147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083" name="Google Shape;1083;p147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84" name="Google Shape;1084;p147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85" name="Google Shape;1085;p147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86" name="Google Shape;1086;p1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87" name="Google Shape;1087;p1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8" name="Google Shape;1088;p1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9" name="Google Shape;1089;p14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090" name="Google Shape;1090;p147"/>
          <p:cNvSpPr txBox="1"/>
          <p:nvPr>
            <p:ph idx="1" type="body"/>
          </p:nvPr>
        </p:nvSpPr>
        <p:spPr>
          <a:xfrm>
            <a:off x="500204" y="1587499"/>
            <a:ext cx="23874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91" name="Google Shape;1091;p147"/>
          <p:cNvSpPr/>
          <p:nvPr>
            <p:ph idx="2" type="pic"/>
          </p:nvPr>
        </p:nvSpPr>
        <p:spPr>
          <a:xfrm>
            <a:off x="8885583" y="1586830"/>
            <a:ext cx="3041400" cy="2786400"/>
          </a:xfrm>
          <a:prstGeom prst="rect">
            <a:avLst/>
          </a:prstGeom>
          <a:noFill/>
          <a:ln>
            <a:noFill/>
          </a:ln>
        </p:spPr>
      </p:sp>
      <p:sp>
        <p:nvSpPr>
          <p:cNvPr id="1092" name="Google Shape;1092;p147"/>
          <p:cNvSpPr txBox="1"/>
          <p:nvPr>
            <p:ph idx="3" type="body"/>
          </p:nvPr>
        </p:nvSpPr>
        <p:spPr>
          <a:xfrm>
            <a:off x="9157700" y="4600069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  <a:defRPr b="0" i="0" sz="2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93" name="Google Shape;1093;p147"/>
          <p:cNvSpPr/>
          <p:nvPr/>
        </p:nvSpPr>
        <p:spPr>
          <a:xfrm>
            <a:off x="1296684" y="4871689"/>
            <a:ext cx="41607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6FB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4" name="Google Shape;1094;p147"/>
          <p:cNvSpPr/>
          <p:nvPr/>
        </p:nvSpPr>
        <p:spPr>
          <a:xfrm>
            <a:off x="3056495" y="3893077"/>
            <a:ext cx="25596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5" name="Google Shape;1095;p147"/>
          <p:cNvSpPr/>
          <p:nvPr/>
        </p:nvSpPr>
        <p:spPr>
          <a:xfrm>
            <a:off x="4677392" y="2716041"/>
            <a:ext cx="25596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6" name="Google Shape;1096;p147"/>
          <p:cNvSpPr/>
          <p:nvPr/>
        </p:nvSpPr>
        <p:spPr>
          <a:xfrm>
            <a:off x="6145890" y="3924976"/>
            <a:ext cx="23439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6FB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7" name="Google Shape;1097;p147"/>
          <p:cNvSpPr txBox="1"/>
          <p:nvPr>
            <p:ph idx="4" type="body"/>
          </p:nvPr>
        </p:nvSpPr>
        <p:spPr>
          <a:xfrm>
            <a:off x="4677392" y="2778801"/>
            <a:ext cx="25596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98" name="Google Shape;1098;p147"/>
          <p:cNvSpPr txBox="1"/>
          <p:nvPr>
            <p:ph idx="5" type="body"/>
          </p:nvPr>
        </p:nvSpPr>
        <p:spPr>
          <a:xfrm>
            <a:off x="3068857" y="4004175"/>
            <a:ext cx="25596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99" name="Google Shape;1099;p147"/>
          <p:cNvSpPr txBox="1"/>
          <p:nvPr>
            <p:ph idx="6" type="body"/>
          </p:nvPr>
        </p:nvSpPr>
        <p:spPr>
          <a:xfrm>
            <a:off x="6157153" y="4000707"/>
            <a:ext cx="23325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00" name="Google Shape;1100;p147"/>
          <p:cNvSpPr txBox="1"/>
          <p:nvPr>
            <p:ph idx="7" type="body"/>
          </p:nvPr>
        </p:nvSpPr>
        <p:spPr>
          <a:xfrm>
            <a:off x="1413084" y="4967115"/>
            <a:ext cx="39411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1">
  <p:cSld name="2_Reading tip 1">
    <p:spTree>
      <p:nvGrpSpPr>
        <p:cNvPr id="1101" name="Shape 1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" name="Google Shape;1102;p148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103" name="Google Shape;1103;p148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04" name="Google Shape;1104;p148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05" name="Google Shape;1105;p148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06" name="Google Shape;1106;p1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07" name="Google Shape;1107;p1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8" name="Google Shape;1108;p1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9" name="Google Shape;1109;p14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110" name="Google Shape;1110;p148"/>
          <p:cNvSpPr txBox="1"/>
          <p:nvPr>
            <p:ph idx="1" type="body"/>
          </p:nvPr>
        </p:nvSpPr>
        <p:spPr>
          <a:xfrm>
            <a:off x="500204" y="1587499"/>
            <a:ext cx="75207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11" name="Google Shape;1111;p148"/>
          <p:cNvSpPr/>
          <p:nvPr>
            <p:ph idx="2" type="pic"/>
          </p:nvPr>
        </p:nvSpPr>
        <p:spPr>
          <a:xfrm>
            <a:off x="8885583" y="1586830"/>
            <a:ext cx="3041400" cy="2786400"/>
          </a:xfrm>
          <a:prstGeom prst="rect">
            <a:avLst/>
          </a:prstGeom>
          <a:noFill/>
          <a:ln>
            <a:noFill/>
          </a:ln>
        </p:spPr>
      </p:sp>
      <p:sp>
        <p:nvSpPr>
          <p:cNvPr id="1112" name="Google Shape;1112;p148"/>
          <p:cNvSpPr txBox="1"/>
          <p:nvPr>
            <p:ph idx="3" type="body"/>
          </p:nvPr>
        </p:nvSpPr>
        <p:spPr>
          <a:xfrm>
            <a:off x="9157700" y="4600069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  <a:defRPr b="0" i="0" sz="2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Custom Layout_1">
    <p:spTree>
      <p:nvGrpSpPr>
        <p:cNvPr id="1117" name="Shape 1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" name="Google Shape;1118;g1dc97734dbd_0_166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119" name="Google Shape;1119;g1dc97734dbd_0_1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3"/>
            <a:ext cx="309934" cy="4939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20" name="Google Shape;1120;g1dc97734dbd_0_166"/>
          <p:cNvCxnSpPr/>
          <p:nvPr/>
        </p:nvCxnSpPr>
        <p:spPr>
          <a:xfrm>
            <a:off x="-30396" y="6567435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21" name="Google Shape;1121;g1dc97734dbd_0_166"/>
          <p:cNvCxnSpPr/>
          <p:nvPr/>
        </p:nvCxnSpPr>
        <p:spPr>
          <a:xfrm>
            <a:off x="2289544" y="6565900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22" name="Google Shape;1122;g1dc97734dbd_0_166"/>
          <p:cNvCxnSpPr/>
          <p:nvPr/>
        </p:nvCxnSpPr>
        <p:spPr>
          <a:xfrm>
            <a:off x="4925549" y="6565900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23" name="Google Shape;1123;g1dc97734dbd_0_166"/>
          <p:cNvCxnSpPr/>
          <p:nvPr/>
        </p:nvCxnSpPr>
        <p:spPr>
          <a:xfrm>
            <a:off x="7620999" y="6565900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24" name="Google Shape;1124;g1dc97734dbd_0_166"/>
          <p:cNvCxnSpPr/>
          <p:nvPr/>
        </p:nvCxnSpPr>
        <p:spPr>
          <a:xfrm>
            <a:off x="10120153" y="6584021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25" name="Google Shape;1125;g1dc97734dbd_0_1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6" name="Google Shape;1126;g1dc97734dbd_0_1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27" name="Google Shape;1127;g1dc97734dbd_0_16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5" y="6196177"/>
            <a:ext cx="687747" cy="615554"/>
          </a:xfrm>
          <a:prstGeom prst="rect">
            <a:avLst/>
          </a:prstGeom>
          <a:noFill/>
          <a:ln>
            <a:noFill/>
          </a:ln>
        </p:spPr>
      </p:pic>
      <p:sp>
        <p:nvSpPr>
          <p:cNvPr id="1128" name="Google Shape;1128;g1dc97734dbd_0_166"/>
          <p:cNvSpPr txBox="1"/>
          <p:nvPr>
            <p:ph idx="1" type="body"/>
          </p:nvPr>
        </p:nvSpPr>
        <p:spPr>
          <a:xfrm>
            <a:off x="4588043" y="1489803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9" name="Google Shape;1129;g1dc97734dbd_0_166"/>
          <p:cNvSpPr txBox="1"/>
          <p:nvPr>
            <p:ph idx="2" type="body"/>
          </p:nvPr>
        </p:nvSpPr>
        <p:spPr>
          <a:xfrm>
            <a:off x="4588043" y="2653440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0" name="Google Shape;1130;g1dc97734dbd_0_166"/>
          <p:cNvSpPr txBox="1"/>
          <p:nvPr>
            <p:ph idx="3" type="body"/>
          </p:nvPr>
        </p:nvSpPr>
        <p:spPr>
          <a:xfrm>
            <a:off x="4588043" y="3817079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1" name="Google Shape;1131;g1dc97734dbd_0_166"/>
          <p:cNvSpPr txBox="1"/>
          <p:nvPr>
            <p:ph idx="4" type="body"/>
          </p:nvPr>
        </p:nvSpPr>
        <p:spPr>
          <a:xfrm>
            <a:off x="4588043" y="4992079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2" name="Google Shape;1132;g1dc97734dbd_0_166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3" name="Google Shape;1133;g1dc97734dbd_0_166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4" name="Google Shape;1134;g1dc97734dbd_0_166"/>
          <p:cNvSpPr txBox="1"/>
          <p:nvPr>
            <p:ph idx="7" type="body"/>
          </p:nvPr>
        </p:nvSpPr>
        <p:spPr>
          <a:xfrm>
            <a:off x="691245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5" name="Google Shape;1135;g1dc97734dbd_0_166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1136" name="Shape 1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" name="Google Shape;1137;g1dc97734dbd_0_185"/>
          <p:cNvSpPr/>
          <p:nvPr>
            <p:ph idx="2" type="pic"/>
          </p:nvPr>
        </p:nvSpPr>
        <p:spPr>
          <a:xfrm>
            <a:off x="5292892" y="1502509"/>
            <a:ext cx="6578700" cy="45453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38" name="Google Shape;1138;g1dc97734dbd_0_185"/>
          <p:cNvSpPr txBox="1"/>
          <p:nvPr>
            <p:ph idx="1" type="body"/>
          </p:nvPr>
        </p:nvSpPr>
        <p:spPr>
          <a:xfrm>
            <a:off x="1660584" y="1489801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9" name="Google Shape;1139;g1dc97734dbd_0_185"/>
          <p:cNvSpPr txBox="1"/>
          <p:nvPr>
            <p:ph idx="3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0" name="Google Shape;1140;g1dc97734dbd_0_185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41" name="Google Shape;1141;g1dc97734dbd_0_185"/>
          <p:cNvSpPr txBox="1"/>
          <p:nvPr>
            <p:ph idx="4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142" name="Google Shape;1142;g1dc97734dbd_0_18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3"/>
            <a:ext cx="309934" cy="4939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43" name="Google Shape;1143;g1dc97734dbd_0_185"/>
          <p:cNvCxnSpPr/>
          <p:nvPr/>
        </p:nvCxnSpPr>
        <p:spPr>
          <a:xfrm>
            <a:off x="-30396" y="6567435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44" name="Google Shape;1144;g1dc97734dbd_0_185"/>
          <p:cNvCxnSpPr/>
          <p:nvPr/>
        </p:nvCxnSpPr>
        <p:spPr>
          <a:xfrm>
            <a:off x="2289544" y="6565900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45" name="Google Shape;1145;g1dc97734dbd_0_185"/>
          <p:cNvCxnSpPr/>
          <p:nvPr/>
        </p:nvCxnSpPr>
        <p:spPr>
          <a:xfrm>
            <a:off x="4925549" y="6565900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46" name="Google Shape;1146;g1dc97734dbd_0_185"/>
          <p:cNvCxnSpPr/>
          <p:nvPr/>
        </p:nvCxnSpPr>
        <p:spPr>
          <a:xfrm>
            <a:off x="7620999" y="6565900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47" name="Google Shape;1147;g1dc97734dbd_0_185"/>
          <p:cNvCxnSpPr/>
          <p:nvPr/>
        </p:nvCxnSpPr>
        <p:spPr>
          <a:xfrm>
            <a:off x="10120153" y="6584021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48" name="Google Shape;1148;g1dc97734dbd_0_1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9" name="Google Shape;1149;g1dc97734dbd_0_18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50" name="Google Shape;1150;g1dc97734dbd_0_18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5" y="6196177"/>
            <a:ext cx="687747" cy="615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1" name="Google Shape;1151;g1dc97734dbd_0_18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3"/>
            <a:ext cx="768146" cy="762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2" name="Google Shape;1152;g1dc97734dbd_0_18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3" name="Google Shape;1153;g1dc97734dbd_0_18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9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1154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Google Shape;1155;g1dc97734dbd_0_203"/>
          <p:cNvSpPr txBox="1"/>
          <p:nvPr>
            <p:ph idx="1" type="body"/>
          </p:nvPr>
        </p:nvSpPr>
        <p:spPr>
          <a:xfrm>
            <a:off x="1660584" y="1489801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6" name="Google Shape;1156;g1dc97734dbd_0_203"/>
          <p:cNvSpPr txBox="1"/>
          <p:nvPr>
            <p:ph idx="2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7" name="Google Shape;1157;g1dc97734dbd_0_203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58" name="Google Shape;1158;g1dc97734dbd_0_203"/>
          <p:cNvSpPr txBox="1"/>
          <p:nvPr>
            <p:ph idx="3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159" name="Google Shape;1159;g1dc97734dbd_0_20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3"/>
            <a:ext cx="309934" cy="4939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60" name="Google Shape;1160;g1dc97734dbd_0_203"/>
          <p:cNvCxnSpPr/>
          <p:nvPr/>
        </p:nvCxnSpPr>
        <p:spPr>
          <a:xfrm>
            <a:off x="-30396" y="6567435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61" name="Google Shape;1161;g1dc97734dbd_0_203"/>
          <p:cNvCxnSpPr/>
          <p:nvPr/>
        </p:nvCxnSpPr>
        <p:spPr>
          <a:xfrm>
            <a:off x="2289544" y="6565900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62" name="Google Shape;1162;g1dc97734dbd_0_203"/>
          <p:cNvCxnSpPr/>
          <p:nvPr/>
        </p:nvCxnSpPr>
        <p:spPr>
          <a:xfrm>
            <a:off x="4925549" y="6565900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63" name="Google Shape;1163;g1dc97734dbd_0_203"/>
          <p:cNvCxnSpPr/>
          <p:nvPr/>
        </p:nvCxnSpPr>
        <p:spPr>
          <a:xfrm>
            <a:off x="7620999" y="6565900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64" name="Google Shape;1164;g1dc97734dbd_0_203"/>
          <p:cNvCxnSpPr/>
          <p:nvPr/>
        </p:nvCxnSpPr>
        <p:spPr>
          <a:xfrm>
            <a:off x="10120153" y="6584021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65" name="Google Shape;1165;g1dc97734dbd_0_2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6" name="Google Shape;1166;g1dc97734dbd_0_20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67" name="Google Shape;1167;g1dc97734dbd_0_20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5" y="6196177"/>
            <a:ext cx="687747" cy="615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8" name="Google Shape;1168;g1dc97734dbd_0_20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9" name="Google Shape;1169;g1dc97734dbd_0_20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0" name="Google Shape;1170;g1dc97734dbd_0_20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in a room&#10;&#10;Description automatically generated with low confidence" id="1171" name="Google Shape;1171;g1dc97734dbd_0_20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196749" y="1648824"/>
            <a:ext cx="4792050" cy="26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72" name="Shape 1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3" name="Google Shape;1173;g1dc97734dbd_0_221"/>
          <p:cNvSpPr txBox="1"/>
          <p:nvPr>
            <p:ph idx="1" type="body"/>
          </p:nvPr>
        </p:nvSpPr>
        <p:spPr>
          <a:xfrm>
            <a:off x="4588043" y="1489801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4" name="Google Shape;1174;g1dc97734dbd_0_221"/>
          <p:cNvSpPr txBox="1"/>
          <p:nvPr>
            <p:ph idx="2" type="body"/>
          </p:nvPr>
        </p:nvSpPr>
        <p:spPr>
          <a:xfrm>
            <a:off x="4588043" y="2653440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5" name="Google Shape;1175;g1dc97734dbd_0_221"/>
          <p:cNvSpPr txBox="1"/>
          <p:nvPr>
            <p:ph idx="3" type="body"/>
          </p:nvPr>
        </p:nvSpPr>
        <p:spPr>
          <a:xfrm>
            <a:off x="4588043" y="3817079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6" name="Google Shape;1176;g1dc97734dbd_0_221"/>
          <p:cNvSpPr txBox="1"/>
          <p:nvPr>
            <p:ph idx="4" type="body"/>
          </p:nvPr>
        </p:nvSpPr>
        <p:spPr>
          <a:xfrm>
            <a:off x="4588043" y="4992079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7" name="Google Shape;1177;g1dc97734dbd_0_221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8" name="Google Shape;1178;g1dc97734dbd_0_221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9" name="Google Shape;1179;g1dc97734dbd_0_221"/>
          <p:cNvSpPr txBox="1"/>
          <p:nvPr>
            <p:ph idx="7" type="body"/>
          </p:nvPr>
        </p:nvSpPr>
        <p:spPr>
          <a:xfrm>
            <a:off x="691245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0" name="Google Shape;1180;g1dc97734dbd_0_221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1" name="Google Shape;1181;g1dc97734dbd_0_221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182" name="Google Shape;1182;g1dc97734dbd_0_2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3"/>
            <a:ext cx="309934" cy="4939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83" name="Google Shape;1183;g1dc97734dbd_0_221"/>
          <p:cNvCxnSpPr/>
          <p:nvPr/>
        </p:nvCxnSpPr>
        <p:spPr>
          <a:xfrm>
            <a:off x="-30396" y="6567435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84" name="Google Shape;1184;g1dc97734dbd_0_221"/>
          <p:cNvCxnSpPr/>
          <p:nvPr/>
        </p:nvCxnSpPr>
        <p:spPr>
          <a:xfrm>
            <a:off x="2289544" y="6565900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85" name="Google Shape;1185;g1dc97734dbd_0_221"/>
          <p:cNvCxnSpPr/>
          <p:nvPr/>
        </p:nvCxnSpPr>
        <p:spPr>
          <a:xfrm>
            <a:off x="4925549" y="6565900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86" name="Google Shape;1186;g1dc97734dbd_0_221"/>
          <p:cNvCxnSpPr/>
          <p:nvPr/>
        </p:nvCxnSpPr>
        <p:spPr>
          <a:xfrm>
            <a:off x="7620999" y="6565900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87" name="Google Shape;1187;g1dc97734dbd_0_221"/>
          <p:cNvCxnSpPr/>
          <p:nvPr/>
        </p:nvCxnSpPr>
        <p:spPr>
          <a:xfrm>
            <a:off x="10120153" y="6584021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88" name="Google Shape;1188;g1dc97734dbd_0_2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9" name="Google Shape;1189;g1dc97734dbd_0_2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90" name="Google Shape;1190;g1dc97734dbd_0_2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5" y="6196177"/>
            <a:ext cx="687747" cy="6155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1191" name="Shape 1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" name="Google Shape;1192;g1dc97734dbd_0_240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193" name="Google Shape;1193;g1dc97734dbd_0_2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3"/>
            <a:ext cx="309929" cy="4939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person, indoor, table&#10;&#10;Description automatically generated" id="1194" name="Google Shape;1194;g1dc97734dbd_0_2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4911" y="1581644"/>
            <a:ext cx="6486175" cy="43208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95" name="Google Shape;1195;g1dc97734dbd_0_240"/>
          <p:cNvCxnSpPr/>
          <p:nvPr/>
        </p:nvCxnSpPr>
        <p:spPr>
          <a:xfrm>
            <a:off x="-30396" y="6567435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96" name="Google Shape;1196;g1dc97734dbd_0_240"/>
          <p:cNvCxnSpPr/>
          <p:nvPr/>
        </p:nvCxnSpPr>
        <p:spPr>
          <a:xfrm>
            <a:off x="2289544" y="6565900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97" name="Google Shape;1197;g1dc97734dbd_0_240"/>
          <p:cNvCxnSpPr/>
          <p:nvPr/>
        </p:nvCxnSpPr>
        <p:spPr>
          <a:xfrm>
            <a:off x="4925549" y="6565900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98" name="Google Shape;1198;g1dc97734dbd_0_240"/>
          <p:cNvCxnSpPr/>
          <p:nvPr/>
        </p:nvCxnSpPr>
        <p:spPr>
          <a:xfrm>
            <a:off x="7620999" y="6565900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99" name="Google Shape;1199;g1dc97734dbd_0_240"/>
          <p:cNvCxnSpPr/>
          <p:nvPr/>
        </p:nvCxnSpPr>
        <p:spPr>
          <a:xfrm>
            <a:off x="10120153" y="6584021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00" name="Google Shape;1200;g1dc97734dbd_0_240"/>
          <p:cNvSpPr/>
          <p:nvPr/>
        </p:nvSpPr>
        <p:spPr>
          <a:xfrm>
            <a:off x="3812820" y="4636967"/>
            <a:ext cx="3808500" cy="1571100"/>
          </a:xfrm>
          <a:prstGeom prst="wedgeRoundRectCallout">
            <a:avLst>
              <a:gd fmla="val 42010" name="adj1"/>
              <a:gd fmla="val -88457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01" name="Google Shape;1201;g1dc97734dbd_0_2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2" name="Google Shape;1202;g1dc97734dbd_0_24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203" name="Google Shape;1203;g1dc97734dbd_0_240"/>
          <p:cNvSpPr/>
          <p:nvPr/>
        </p:nvSpPr>
        <p:spPr>
          <a:xfrm>
            <a:off x="1586775" y="2772169"/>
            <a:ext cx="3801300" cy="1571100"/>
          </a:xfrm>
          <a:prstGeom prst="wedgeRoundRectCallout">
            <a:avLst>
              <a:gd fmla="val 77165" name="adj1"/>
              <a:gd fmla="val -3532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1204" name="Google Shape;1204;g1dc97734dbd_0_24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5" y="6196177"/>
            <a:ext cx="687747" cy="615554"/>
          </a:xfrm>
          <a:prstGeom prst="rect">
            <a:avLst/>
          </a:prstGeom>
          <a:noFill/>
          <a:ln>
            <a:noFill/>
          </a:ln>
        </p:spPr>
      </p:pic>
      <p:sp>
        <p:nvSpPr>
          <p:cNvPr id="1205" name="Google Shape;1205;g1dc97734dbd_0_240"/>
          <p:cNvSpPr/>
          <p:nvPr/>
        </p:nvSpPr>
        <p:spPr>
          <a:xfrm>
            <a:off x="144716" y="1293951"/>
            <a:ext cx="3801300" cy="1571100"/>
          </a:xfrm>
          <a:prstGeom prst="wedgeRoundRectCallout">
            <a:avLst>
              <a:gd fmla="val 112822" name="adj1"/>
              <a:gd fmla="val -3832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6" name="Google Shape;1206;g1dc97734dbd_0_240"/>
          <p:cNvSpPr/>
          <p:nvPr/>
        </p:nvSpPr>
        <p:spPr>
          <a:xfrm>
            <a:off x="158984" y="4417887"/>
            <a:ext cx="3206700" cy="1571100"/>
          </a:xfrm>
          <a:prstGeom prst="wedgeRoundRectCallout">
            <a:avLst>
              <a:gd fmla="val 117826" name="adj1"/>
              <a:gd fmla="val -6038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7" name="Google Shape;1207;g1dc97734dbd_0_240"/>
          <p:cNvSpPr txBox="1"/>
          <p:nvPr>
            <p:ph idx="1" type="body"/>
          </p:nvPr>
        </p:nvSpPr>
        <p:spPr>
          <a:xfrm>
            <a:off x="1743463" y="2939667"/>
            <a:ext cx="3488100" cy="123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8" name="Google Shape;1208;g1dc97734dbd_0_240"/>
          <p:cNvSpPr txBox="1"/>
          <p:nvPr>
            <p:ph idx="2" type="body"/>
          </p:nvPr>
        </p:nvSpPr>
        <p:spPr>
          <a:xfrm>
            <a:off x="4072873" y="4724937"/>
            <a:ext cx="33069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9" name="Google Shape;1209;g1dc97734dbd_0_240"/>
          <p:cNvSpPr txBox="1"/>
          <p:nvPr>
            <p:ph idx="3" type="body"/>
          </p:nvPr>
        </p:nvSpPr>
        <p:spPr>
          <a:xfrm>
            <a:off x="240913" y="1445813"/>
            <a:ext cx="3488100" cy="123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0" name="Google Shape;1210;g1dc97734dbd_0_240"/>
          <p:cNvSpPr txBox="1"/>
          <p:nvPr>
            <p:ph idx="4" type="body"/>
          </p:nvPr>
        </p:nvSpPr>
        <p:spPr>
          <a:xfrm>
            <a:off x="319505" y="4495585"/>
            <a:ext cx="28857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1211" name="Shape 1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2" name="Google Shape;1212;g1dc97734dbd_0_2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615" y="1685897"/>
            <a:ext cx="5505626" cy="4256742"/>
          </a:xfrm>
          <a:prstGeom prst="rect">
            <a:avLst/>
          </a:prstGeom>
          <a:noFill/>
          <a:ln>
            <a:noFill/>
          </a:ln>
        </p:spPr>
      </p:pic>
      <p:sp>
        <p:nvSpPr>
          <p:cNvPr id="1213" name="Google Shape;1213;g1dc97734dbd_0_260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14" name="Google Shape;1214;g1dc97734dbd_0_2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6246433"/>
            <a:ext cx="309929" cy="4939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15" name="Google Shape;1215;g1dc97734dbd_0_260"/>
          <p:cNvCxnSpPr/>
          <p:nvPr/>
        </p:nvCxnSpPr>
        <p:spPr>
          <a:xfrm>
            <a:off x="-30396" y="6567435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16" name="Google Shape;1216;g1dc97734dbd_0_260"/>
          <p:cNvCxnSpPr/>
          <p:nvPr/>
        </p:nvCxnSpPr>
        <p:spPr>
          <a:xfrm>
            <a:off x="2289544" y="6565900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17" name="Google Shape;1217;g1dc97734dbd_0_260"/>
          <p:cNvCxnSpPr/>
          <p:nvPr/>
        </p:nvCxnSpPr>
        <p:spPr>
          <a:xfrm>
            <a:off x="4925549" y="6565900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18" name="Google Shape;1218;g1dc97734dbd_0_260"/>
          <p:cNvCxnSpPr/>
          <p:nvPr/>
        </p:nvCxnSpPr>
        <p:spPr>
          <a:xfrm>
            <a:off x="7620999" y="6565900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19" name="Google Shape;1219;g1dc97734dbd_0_260"/>
          <p:cNvCxnSpPr/>
          <p:nvPr/>
        </p:nvCxnSpPr>
        <p:spPr>
          <a:xfrm>
            <a:off x="10120153" y="6584021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20" name="Google Shape;1220;g1dc97734dbd_0_2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1" name="Google Shape;1221;g1dc97734dbd_0_26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222" name="Google Shape;1222;g1dc97734dbd_0_260"/>
          <p:cNvSpPr/>
          <p:nvPr/>
        </p:nvSpPr>
        <p:spPr>
          <a:xfrm>
            <a:off x="8260989" y="2998069"/>
            <a:ext cx="3801300" cy="1571100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1223" name="Google Shape;1223;g1dc97734dbd_0_26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5" y="6196177"/>
            <a:ext cx="687747" cy="615554"/>
          </a:xfrm>
          <a:prstGeom prst="rect">
            <a:avLst/>
          </a:prstGeom>
          <a:noFill/>
          <a:ln>
            <a:noFill/>
          </a:ln>
        </p:spPr>
      </p:pic>
      <p:sp>
        <p:nvSpPr>
          <p:cNvPr id="1224" name="Google Shape;1224;g1dc97734dbd_0_260"/>
          <p:cNvSpPr/>
          <p:nvPr/>
        </p:nvSpPr>
        <p:spPr>
          <a:xfrm>
            <a:off x="5720300" y="1436681"/>
            <a:ext cx="3801300" cy="1571100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5" name="Google Shape;1225;g1dc97734dbd_0_260"/>
          <p:cNvSpPr/>
          <p:nvPr/>
        </p:nvSpPr>
        <p:spPr>
          <a:xfrm>
            <a:off x="5839976" y="4511015"/>
            <a:ext cx="5789100" cy="1571100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6" name="Google Shape;1226;g1dc97734dbd_0_260"/>
          <p:cNvSpPr txBox="1"/>
          <p:nvPr>
            <p:ph idx="1" type="body"/>
          </p:nvPr>
        </p:nvSpPr>
        <p:spPr>
          <a:xfrm>
            <a:off x="8450575" y="3165416"/>
            <a:ext cx="3488100" cy="123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7" name="Google Shape;1227;g1dc97734dbd_0_260"/>
          <p:cNvSpPr txBox="1"/>
          <p:nvPr>
            <p:ph idx="2" type="body"/>
          </p:nvPr>
        </p:nvSpPr>
        <p:spPr>
          <a:xfrm>
            <a:off x="5816499" y="1588544"/>
            <a:ext cx="3488100" cy="123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8" name="Google Shape;1228;g1dc97734dbd_0_260"/>
          <p:cNvSpPr txBox="1"/>
          <p:nvPr>
            <p:ph idx="3" type="body"/>
          </p:nvPr>
        </p:nvSpPr>
        <p:spPr>
          <a:xfrm>
            <a:off x="6003647" y="4619956"/>
            <a:ext cx="53889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literacy terms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86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0" name="Google Shape;120;p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1" name="Google Shape;121;p86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2" name="Google Shape;122;p86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3" name="Google Shape;123;p86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4" name="Google Shape;124;p86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5" name="Google Shape;125;p86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6" name="Google Shape;126;p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8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8" name="Google Shape;128;p8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86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" name="Google Shape;130;p86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" name="Google Shape;131;p86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" name="Google Shape;132;p86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" name="Google Shape;133;p86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" name="Google Shape;134;p86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" name="Google Shape;135;p86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" name="Google Shape;136;p86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229" name="Shape 1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" name="Google Shape;1230;g1dc97734dbd_0_278"/>
          <p:cNvSpPr txBox="1"/>
          <p:nvPr>
            <p:ph type="title"/>
          </p:nvPr>
        </p:nvSpPr>
        <p:spPr>
          <a:xfrm>
            <a:off x="0" y="-1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31" name="Google Shape;1231;g1dc97734dbd_0_278"/>
          <p:cNvSpPr txBox="1"/>
          <p:nvPr>
            <p:ph idx="1" type="body"/>
          </p:nvPr>
        </p:nvSpPr>
        <p:spPr>
          <a:xfrm>
            <a:off x="0" y="5764437"/>
            <a:ext cx="12192000" cy="10935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2" name="Google Shape;1232;g1dc97734dbd_0_278"/>
          <p:cNvSpPr txBox="1"/>
          <p:nvPr>
            <p:ph idx="2" type="body"/>
          </p:nvPr>
        </p:nvSpPr>
        <p:spPr>
          <a:xfrm>
            <a:off x="0" y="1657351"/>
            <a:ext cx="12192000" cy="35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233" name="Google Shape;1233;g1dc97734dbd_0_278"/>
          <p:cNvGrpSpPr/>
          <p:nvPr/>
        </p:nvGrpSpPr>
        <p:grpSpPr>
          <a:xfrm>
            <a:off x="1" y="5607229"/>
            <a:ext cx="12196128" cy="83414"/>
            <a:chOff x="-33239" y="5603791"/>
            <a:chExt cx="9147325" cy="83414"/>
          </a:xfrm>
        </p:grpSpPr>
        <p:cxnSp>
          <p:nvCxnSpPr>
            <p:cNvPr id="1234" name="Google Shape;1234;g1dc97734dbd_0_278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35" name="Google Shape;1235;g1dc97734dbd_0_278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Custom Layout">
  <p:cSld name="5_Custom Layout">
    <p:spTree>
      <p:nvGrpSpPr>
        <p:cNvPr id="1241" name="Shape 1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2" name="Google Shape;1242;g1f512b6f701_0_366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43" name="Google Shape;1243;g1f512b6f701_0_366"/>
          <p:cNvSpPr txBox="1"/>
          <p:nvPr>
            <p:ph idx="1" type="body"/>
          </p:nvPr>
        </p:nvSpPr>
        <p:spPr>
          <a:xfrm>
            <a:off x="1185028" y="1692275"/>
            <a:ext cx="48309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4" name="Google Shape;1244;g1f512b6f701_0_366"/>
          <p:cNvSpPr txBox="1"/>
          <p:nvPr>
            <p:ph idx="2" type="body"/>
          </p:nvPr>
        </p:nvSpPr>
        <p:spPr>
          <a:xfrm>
            <a:off x="6250420" y="1692275"/>
            <a:ext cx="4756500" cy="410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245" name="Google Shape;1245;g1f512b6f701_0_3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46" name="Google Shape;1246;g1f512b6f701_0_366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47" name="Google Shape;1247;g1f512b6f701_0_366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48" name="Google Shape;1248;g1f512b6f701_0_366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49" name="Google Shape;1249;g1f512b6f701_0_366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50" name="Google Shape;1250;g1f512b6f701_0_366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51" name="Google Shape;1251;g1f512b6f701_0_3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2" name="Google Shape;1252;g1f512b6f701_0_3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53" name="Google Shape;1253;g1f512b6f701_0_36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-reading at home helps">
  <p:cSld name="1-reading at home helps">
    <p:spTree>
      <p:nvGrpSpPr>
        <p:cNvPr id="1254" name="Shape 1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5" name="Google Shape;1255;g1f512b6f701_0_379"/>
          <p:cNvSpPr/>
          <p:nvPr>
            <p:ph idx="2" type="pic"/>
          </p:nvPr>
        </p:nvSpPr>
        <p:spPr>
          <a:xfrm>
            <a:off x="2097147" y="1332854"/>
            <a:ext cx="2747100" cy="27675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56" name="Google Shape;1256;g1f512b6f701_0_379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57" name="Google Shape;1257;g1f512b6f701_0_3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58" name="Google Shape;1258;g1f512b6f701_0_379"/>
          <p:cNvCxnSpPr/>
          <p:nvPr/>
        </p:nvCxnSpPr>
        <p:spPr>
          <a:xfrm>
            <a:off x="-46438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59" name="Google Shape;1259;g1f512b6f701_0_379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60" name="Google Shape;1260;g1f512b6f701_0_379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61" name="Google Shape;1261;g1f512b6f701_0_379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62" name="Google Shape;1262;g1f512b6f701_0_379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63" name="Google Shape;1263;g1f512b6f701_0_3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4" name="Google Shape;1264;g1f512b6f701_0_37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65" name="Google Shape;1265;g1f512b6f701_0_37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266" name="Google Shape;1266;g1f512b6f701_0_379"/>
          <p:cNvSpPr txBox="1"/>
          <p:nvPr>
            <p:ph idx="1" type="body"/>
          </p:nvPr>
        </p:nvSpPr>
        <p:spPr>
          <a:xfrm>
            <a:off x="1443245" y="4100309"/>
            <a:ext cx="3775200" cy="16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7" name="Google Shape;1267;g1f512b6f701_0_379"/>
          <p:cNvSpPr/>
          <p:nvPr>
            <p:ph idx="3" type="pic"/>
          </p:nvPr>
        </p:nvSpPr>
        <p:spPr>
          <a:xfrm>
            <a:off x="7420765" y="1332854"/>
            <a:ext cx="2773800" cy="27675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68" name="Google Shape;1268;g1f512b6f701_0_379"/>
          <p:cNvSpPr txBox="1"/>
          <p:nvPr>
            <p:ph idx="4" type="body"/>
          </p:nvPr>
        </p:nvSpPr>
        <p:spPr>
          <a:xfrm>
            <a:off x="6973678" y="4100309"/>
            <a:ext cx="3775200" cy="16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, Pic">
  <p:cSld name="2_Title, Pic">
    <p:spTree>
      <p:nvGrpSpPr>
        <p:cNvPr id="1269" name="Shape 1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" name="Google Shape;1270;g1f512b6f701_0_394"/>
          <p:cNvSpPr/>
          <p:nvPr>
            <p:ph idx="2" type="pic"/>
          </p:nvPr>
        </p:nvSpPr>
        <p:spPr>
          <a:xfrm>
            <a:off x="4453171" y="1912932"/>
            <a:ext cx="3530400" cy="29787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71" name="Google Shape;1271;g1f512b6f701_0_394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72" name="Google Shape;1272;g1f512b6f701_0_39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73" name="Google Shape;1273;g1f512b6f701_0_394"/>
          <p:cNvCxnSpPr/>
          <p:nvPr/>
        </p:nvCxnSpPr>
        <p:spPr>
          <a:xfrm>
            <a:off x="-46438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74" name="Google Shape;1274;g1f512b6f701_0_394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75" name="Google Shape;1275;g1f512b6f701_0_394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76" name="Google Shape;1276;g1f512b6f701_0_394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77" name="Google Shape;1277;g1f512b6f701_0_394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78" name="Google Shape;1278;g1f512b6f701_0_3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9" name="Google Shape;1279;g1f512b6f701_0_39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80" name="Google Shape;1280;g1f512b6f701_0_39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281" name="Google Shape;1281;g1f512b6f701_0_394"/>
          <p:cNvSpPr txBox="1"/>
          <p:nvPr>
            <p:ph idx="1" type="body"/>
          </p:nvPr>
        </p:nvSpPr>
        <p:spPr>
          <a:xfrm>
            <a:off x="261552" y="1743700"/>
            <a:ext cx="3775200" cy="33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2" name="Google Shape;1282;g1f512b6f701_0_394"/>
          <p:cNvSpPr txBox="1"/>
          <p:nvPr>
            <p:ph idx="3" type="body"/>
          </p:nvPr>
        </p:nvSpPr>
        <p:spPr>
          <a:xfrm>
            <a:off x="8400081" y="1722546"/>
            <a:ext cx="3530400" cy="33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">
    <p:spTree>
      <p:nvGrpSpPr>
        <p:cNvPr id="1283" name="Shape 1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4" name="Google Shape;1284;g1f512b6f701_0_408"/>
          <p:cNvSpPr/>
          <p:nvPr>
            <p:ph idx="2" type="pic"/>
          </p:nvPr>
        </p:nvSpPr>
        <p:spPr>
          <a:xfrm>
            <a:off x="5305232" y="1853299"/>
            <a:ext cx="6578700" cy="37641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85" name="Google Shape;1285;g1f512b6f701_0_408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6" name="Google Shape;1286;g1f512b6f701_0_408"/>
          <p:cNvSpPr txBox="1"/>
          <p:nvPr>
            <p:ph idx="3" type="body"/>
          </p:nvPr>
        </p:nvSpPr>
        <p:spPr>
          <a:xfrm>
            <a:off x="1660585" y="2653440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7" name="Google Shape;1287;g1f512b6f701_0_408"/>
          <p:cNvSpPr txBox="1"/>
          <p:nvPr>
            <p:ph idx="4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8" name="Google Shape;1288;g1f512b6f701_0_408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89" name="Google Shape;1289;g1f512b6f701_0_408"/>
          <p:cNvSpPr txBox="1"/>
          <p:nvPr>
            <p:ph idx="5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290" name="Google Shape;1290;g1f512b6f701_0_40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91" name="Google Shape;1291;g1f512b6f701_0_408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92" name="Google Shape;1292;g1f512b6f701_0_408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93" name="Google Shape;1293;g1f512b6f701_0_408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94" name="Google Shape;1294;g1f512b6f701_0_408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95" name="Google Shape;1295;g1f512b6f701_0_408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96" name="Google Shape;1296;g1f512b6f701_0_40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7" name="Google Shape;1297;g1f512b6f701_0_40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98" name="Google Shape;1298;g1f512b6f701_0_40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299" name="Google Shape;1299;g1f512b6f701_0_408"/>
          <p:cNvSpPr txBox="1"/>
          <p:nvPr>
            <p:ph idx="6" type="body"/>
          </p:nvPr>
        </p:nvSpPr>
        <p:spPr>
          <a:xfrm>
            <a:off x="691245" y="1502511"/>
            <a:ext cx="576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0" name="Google Shape;1300;g1f512b6f701_0_408"/>
          <p:cNvSpPr txBox="1"/>
          <p:nvPr>
            <p:ph idx="7" type="body"/>
          </p:nvPr>
        </p:nvSpPr>
        <p:spPr>
          <a:xfrm>
            <a:off x="693292" y="2822770"/>
            <a:ext cx="759000" cy="7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1" name="Google Shape;1301;g1f512b6f701_0_408"/>
          <p:cNvSpPr txBox="1"/>
          <p:nvPr>
            <p:ph idx="8" type="body"/>
          </p:nvPr>
        </p:nvSpPr>
        <p:spPr>
          <a:xfrm>
            <a:off x="691246" y="3939833"/>
            <a:ext cx="795600" cy="7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2" name="Google Shape;1302;g1f512b6f701_0_408"/>
          <p:cNvSpPr txBox="1"/>
          <p:nvPr>
            <p:ph idx="9" type="body"/>
          </p:nvPr>
        </p:nvSpPr>
        <p:spPr>
          <a:xfrm>
            <a:off x="691245" y="5162747"/>
            <a:ext cx="658500" cy="7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1_Title and Content_1">
    <p:spTree>
      <p:nvGrpSpPr>
        <p:cNvPr id="1303" name="Shape 1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4" name="Google Shape;1304;g1f512b6f701_0_428"/>
          <p:cNvSpPr txBox="1"/>
          <p:nvPr>
            <p:ph idx="1" type="body"/>
          </p:nvPr>
        </p:nvSpPr>
        <p:spPr>
          <a:xfrm>
            <a:off x="994808" y="1334491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5" name="Google Shape;1305;g1f512b6f701_0_428"/>
          <p:cNvSpPr txBox="1"/>
          <p:nvPr>
            <p:ph idx="2" type="body"/>
          </p:nvPr>
        </p:nvSpPr>
        <p:spPr>
          <a:xfrm>
            <a:off x="91432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6" name="Google Shape;1306;g1f512b6f701_0_428"/>
          <p:cNvSpPr txBox="1"/>
          <p:nvPr>
            <p:ph idx="3" type="body"/>
          </p:nvPr>
        </p:nvSpPr>
        <p:spPr>
          <a:xfrm>
            <a:off x="4458284" y="2860693"/>
            <a:ext cx="2514600" cy="18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7" name="Google Shape;1307;g1f512b6f701_0_428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308" name="Google Shape;1308;g1f512b6f701_0_4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09" name="Google Shape;1309;g1f512b6f701_0_428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10" name="Google Shape;1310;g1f512b6f701_0_428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11" name="Google Shape;1311;g1f512b6f701_0_428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12" name="Google Shape;1312;g1f512b6f701_0_428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13" name="Google Shape;1313;g1f512b6f701_0_428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14" name="Google Shape;1314;g1f512b6f701_0_4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5" name="Google Shape;1315;g1f512b6f701_0_4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16" name="Google Shape;1316;g1f512b6f701_0_4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317" name="Google Shape;1317;g1f512b6f701_0_428"/>
          <p:cNvSpPr txBox="1"/>
          <p:nvPr>
            <p:ph idx="4" type="body"/>
          </p:nvPr>
        </p:nvSpPr>
        <p:spPr>
          <a:xfrm>
            <a:off x="994808" y="4100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8" name="Google Shape;1318;g1f512b6f701_0_428"/>
          <p:cNvSpPr txBox="1"/>
          <p:nvPr>
            <p:ph idx="5" type="body"/>
          </p:nvPr>
        </p:nvSpPr>
        <p:spPr>
          <a:xfrm>
            <a:off x="9143260" y="14080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319" name="Google Shape;1319;g1f512b6f701_0_42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65450" y="1494950"/>
            <a:ext cx="5661102" cy="4743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Pic">
  <p:cSld name="1_Title, Pic">
    <p:spTree>
      <p:nvGrpSpPr>
        <p:cNvPr id="1320" name="Shape 1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" name="Google Shape;1321;g1f512b6f701_0_445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322" name="Google Shape;1322;g1f512b6f701_0_4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23" name="Google Shape;1323;g1f512b6f701_0_445"/>
          <p:cNvCxnSpPr/>
          <p:nvPr/>
        </p:nvCxnSpPr>
        <p:spPr>
          <a:xfrm>
            <a:off x="-46438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24" name="Google Shape;1324;g1f512b6f701_0_445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25" name="Google Shape;1325;g1f512b6f701_0_445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26" name="Google Shape;1326;g1f512b6f701_0_445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27" name="Google Shape;1327;g1f512b6f701_0_445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28" name="Google Shape;1328;g1f512b6f701_0_4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9" name="Google Shape;1329;g1f512b6f701_0_4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30" name="Google Shape;1330;g1f512b6f701_0_44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331" name="Google Shape;1331;g1f512b6f701_0_445"/>
          <p:cNvSpPr txBox="1"/>
          <p:nvPr>
            <p:ph idx="1" type="body"/>
          </p:nvPr>
        </p:nvSpPr>
        <p:spPr>
          <a:xfrm>
            <a:off x="6303981" y="1659612"/>
            <a:ext cx="53535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1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2" name="Google Shape;1332;g1f512b6f701_0_445"/>
          <p:cNvSpPr txBox="1"/>
          <p:nvPr>
            <p:ph idx="2" type="body"/>
          </p:nvPr>
        </p:nvSpPr>
        <p:spPr>
          <a:xfrm>
            <a:off x="6303981" y="4001457"/>
            <a:ext cx="5353500" cy="15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A picture containing person, indoor&#10;&#10;Description automatically generated" id="1333" name="Google Shape;1333;g1f512b6f701_0_44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1712" y="1659612"/>
            <a:ext cx="4253838" cy="4198987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_2 Content boxes">
  <p:cSld name="2 Reading tip_2 Content boxes">
    <p:spTree>
      <p:nvGrpSpPr>
        <p:cNvPr id="1334" name="Shape 1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" name="Google Shape;1335;g1f512b6f701_0_459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36" name="Google Shape;1336;g1f512b6f701_0_459"/>
          <p:cNvSpPr txBox="1"/>
          <p:nvPr>
            <p:ph idx="1" type="body"/>
          </p:nvPr>
        </p:nvSpPr>
        <p:spPr>
          <a:xfrm>
            <a:off x="1185028" y="1692275"/>
            <a:ext cx="48309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7" name="Google Shape;1337;g1f512b6f701_0_459"/>
          <p:cNvSpPr txBox="1"/>
          <p:nvPr>
            <p:ph idx="2" type="body"/>
          </p:nvPr>
        </p:nvSpPr>
        <p:spPr>
          <a:xfrm>
            <a:off x="6250420" y="1692275"/>
            <a:ext cx="4756500" cy="410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338" name="Google Shape;1338;g1f512b6f701_0_4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39" name="Google Shape;1339;g1f512b6f701_0_459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40" name="Google Shape;1340;g1f512b6f701_0_459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41" name="Google Shape;1341;g1f512b6f701_0_459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42" name="Google Shape;1342;g1f512b6f701_0_459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43" name="Google Shape;1343;g1f512b6f701_0_459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44" name="Google Shape;1344;g1f512b6f701_0_4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5" name="Google Shape;1345;g1f512b6f701_0_4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46" name="Google Shape;1346;g1f512b6f701_0_45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1_Title and Content">
    <p:spTree>
      <p:nvGrpSpPr>
        <p:cNvPr id="1347" name="Shape 1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8" name="Google Shape;1348;g1f512b6f701_0_472"/>
          <p:cNvSpPr txBox="1"/>
          <p:nvPr>
            <p:ph idx="1" type="body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9" name="Google Shape;1349;g1f512b6f701_0_472"/>
          <p:cNvSpPr txBox="1"/>
          <p:nvPr>
            <p:ph idx="2" type="body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0" name="Google Shape;1350;g1f512b6f701_0_472"/>
          <p:cNvSpPr txBox="1"/>
          <p:nvPr>
            <p:ph idx="3" type="body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1" name="Google Shape;1351;g1f512b6f701_0_472"/>
          <p:cNvSpPr txBox="1"/>
          <p:nvPr>
            <p:ph idx="4" type="body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2" name="Google Shape;1352;g1f512b6f701_0_472"/>
          <p:cNvSpPr txBox="1"/>
          <p:nvPr>
            <p:ph idx="5" type="body"/>
          </p:nvPr>
        </p:nvSpPr>
        <p:spPr>
          <a:xfrm>
            <a:off x="651620" y="1700202"/>
            <a:ext cx="2130600" cy="213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3" name="Google Shape;1353;g1f512b6f701_0_472"/>
          <p:cNvSpPr txBox="1"/>
          <p:nvPr>
            <p:ph idx="6" type="body"/>
          </p:nvPr>
        </p:nvSpPr>
        <p:spPr>
          <a:xfrm>
            <a:off x="3479964" y="1854357"/>
            <a:ext cx="2487300" cy="197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4" name="Google Shape;1354;g1f512b6f701_0_472"/>
          <p:cNvSpPr txBox="1"/>
          <p:nvPr>
            <p:ph idx="7" type="body"/>
          </p:nvPr>
        </p:nvSpPr>
        <p:spPr>
          <a:xfrm>
            <a:off x="6416856" y="1861619"/>
            <a:ext cx="2084700" cy="197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5" name="Google Shape;1355;g1f512b6f701_0_472"/>
          <p:cNvSpPr txBox="1"/>
          <p:nvPr>
            <p:ph idx="8" type="body"/>
          </p:nvPr>
        </p:nvSpPr>
        <p:spPr>
          <a:xfrm>
            <a:off x="9355776" y="1852559"/>
            <a:ext cx="2084700" cy="197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6" name="Google Shape;1356;g1f512b6f701_0_472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357" name="Google Shape;1357;g1f512b6f701_0_4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58" name="Google Shape;1358;g1f512b6f701_0_472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59" name="Google Shape;1359;g1f512b6f701_0_472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60" name="Google Shape;1360;g1f512b6f701_0_472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61" name="Google Shape;1361;g1f512b6f701_0_472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62" name="Google Shape;1362;g1f512b6f701_0_472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63" name="Google Shape;1363;g1f512b6f701_0_4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4" name="Google Shape;1364;g1f512b6f701_0_47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65" name="Google Shape;1365;g1f512b6f701_0_47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 2">
    <p:spTree>
      <p:nvGrpSpPr>
        <p:cNvPr id="1366" name="Shape 1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7" name="Google Shape;1367;g1f512b6f701_0_491"/>
          <p:cNvSpPr/>
          <p:nvPr>
            <p:ph idx="2" type="pic"/>
          </p:nvPr>
        </p:nvSpPr>
        <p:spPr>
          <a:xfrm>
            <a:off x="5292892" y="1502510"/>
            <a:ext cx="6578700" cy="45453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68" name="Google Shape;1368;g1f512b6f701_0_491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9" name="Google Shape;1369;g1f512b6f701_0_491"/>
          <p:cNvSpPr txBox="1"/>
          <p:nvPr>
            <p:ph idx="3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70" name="Google Shape;1370;g1f512b6f701_0_491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71" name="Google Shape;1371;g1f512b6f701_0_491"/>
          <p:cNvSpPr txBox="1"/>
          <p:nvPr>
            <p:ph idx="4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372" name="Google Shape;1372;g1f512b6f701_0_49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73" name="Google Shape;1373;g1f512b6f701_0_491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74" name="Google Shape;1374;g1f512b6f701_0_491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75" name="Google Shape;1375;g1f512b6f701_0_491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76" name="Google Shape;1376;g1f512b6f701_0_491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77" name="Google Shape;1377;g1f512b6f701_0_491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78" name="Google Shape;1378;g1f512b6f701_0_4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9" name="Google Shape;1379;g1f512b6f701_0_49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80" name="Google Shape;1380;g1f512b6f701_0_49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1" name="Google Shape;1381;g1f512b6f701_0_49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2" name="Google Shape;1382;g1f512b6f701_0_49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3" name="Google Shape;1383;g1f512b6f701_0_49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enjoy and engage">
  <p:cSld name="Title, Subtitle_3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32"/>
          <p:cNvPicPr preferRelativeResize="0"/>
          <p:nvPr/>
        </p:nvPicPr>
        <p:blipFill rotWithShape="1">
          <a:blip r:embed="rId2">
            <a:alphaModFix/>
          </a:blip>
          <a:srcRect b="7385" l="549" r="-548" t="8195"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4" name="Google Shape;144;p32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145" name="Google Shape;145;p32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46" name="Google Shape;146;p32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47" name="Google Shape;147;p32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48" name="Google Shape;148;p32"/>
          <p:cNvSpPr txBox="1"/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49" name="Google Shape;149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32"/>
          <p:cNvSpPr/>
          <p:nvPr/>
        </p:nvSpPr>
        <p:spPr>
          <a:xfrm>
            <a:off x="-4587" y="0"/>
            <a:ext cx="12222900" cy="5610900"/>
          </a:xfrm>
          <a:prstGeom prst="rect">
            <a:avLst/>
          </a:prstGeom>
          <a:solidFill>
            <a:srgbClr val="006FB6">
              <a:alpha val="3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Welcome (Virtual) 4 Points, Pic">
    <p:spTree>
      <p:nvGrpSpPr>
        <p:cNvPr id="1384" name="Shape 1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5" name="Google Shape;1385;g1f512b6f701_0_509"/>
          <p:cNvSpPr/>
          <p:nvPr>
            <p:ph idx="2" type="pic"/>
          </p:nvPr>
        </p:nvSpPr>
        <p:spPr>
          <a:xfrm>
            <a:off x="5292892" y="1502510"/>
            <a:ext cx="6578700" cy="45453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86" name="Google Shape;1386;g1f512b6f701_0_509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87" name="Google Shape;1387;g1f512b6f701_0_509"/>
          <p:cNvSpPr txBox="1"/>
          <p:nvPr>
            <p:ph idx="3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88" name="Google Shape;1388;g1f512b6f701_0_509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89" name="Google Shape;1389;g1f512b6f701_0_509"/>
          <p:cNvSpPr txBox="1"/>
          <p:nvPr>
            <p:ph idx="4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390" name="Google Shape;1390;g1f512b6f701_0_50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91" name="Google Shape;1391;g1f512b6f701_0_509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92" name="Google Shape;1392;g1f512b6f701_0_509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93" name="Google Shape;1393;g1f512b6f701_0_509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94" name="Google Shape;1394;g1f512b6f701_0_509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95" name="Google Shape;1395;g1f512b6f701_0_509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96" name="Google Shape;1396;g1f512b6f701_0_5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7" name="Google Shape;1397;g1f512b6f701_0_50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98" name="Google Shape;1398;g1f512b6f701_0_50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9" name="Google Shape;1399;g1f512b6f701_0_50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0" name="Google Shape;1400;g1f512b6f701_0_50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1" name="Google Shape;1401;g1f512b6f701_0_50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1_Blank">
    <p:spTree>
      <p:nvGrpSpPr>
        <p:cNvPr id="1402" name="Shape 1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3" name="Google Shape;1403;g1f512b6f701_0_527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04" name="Google Shape;1404;g1f512b6f701_0_527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05" name="Google Shape;1405;g1f512b6f701_0_527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06" name="Google Shape;1406;g1f512b6f701_0_527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07" name="Google Shape;1407;g1f512b6f701_0_527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08" name="Google Shape;1408;g1f512b6f701_0_527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09" name="Google Shape;1409;g1f512b6f701_0_527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10" name="Google Shape;1410;g1f512b6f701_0_527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11" name="Google Shape;1411;g1f512b6f701_0_527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412" name="Google Shape;1412;g1f512b6f701_0_5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13" name="Google Shape;1413;g1f512b6f701_0_527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14" name="Google Shape;1414;g1f512b6f701_0_527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15" name="Google Shape;1415;g1f512b6f701_0_527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16" name="Google Shape;1416;g1f512b6f701_0_527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17" name="Google Shape;1417;g1f512b6f701_0_527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18" name="Google Shape;1418;g1f512b6f701_0_5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9" name="Google Shape;1419;g1f512b6f701_0_5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420" name="Google Shape;1420;g1f512b6f701_0_5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2">
    <p:spTree>
      <p:nvGrpSpPr>
        <p:cNvPr id="1421" name="Shape 1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2" name="Google Shape;1422;g1f512b6f701_0_5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23" name="Google Shape;1423;g1f512b6f701_0_546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24" name="Google Shape;1424;g1f512b6f701_0_546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25" name="Google Shape;1425;g1f512b6f701_0_546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26" name="Google Shape;1426;g1f512b6f701_0_5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7" name="Google Shape;1427;g1f512b6f701_0_5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28" name="Google Shape;1428;g1f512b6f701_0_546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29" name="Google Shape;1429;g1f512b6f701_0_546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30" name="Google Shape;1430;g1f512b6f701_0_54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431" name="Google Shape;1431;g1f512b6f701_0_546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32" name="Google Shape;1432;g1f512b6f701_0_546"/>
          <p:cNvSpPr txBox="1"/>
          <p:nvPr>
            <p:ph idx="1" type="body"/>
          </p:nvPr>
        </p:nvSpPr>
        <p:spPr>
          <a:xfrm>
            <a:off x="1639564" y="1374414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33" name="Google Shape;1433;g1f512b6f701_0_546"/>
          <p:cNvSpPr txBox="1"/>
          <p:nvPr>
            <p:ph idx="2" type="body"/>
          </p:nvPr>
        </p:nvSpPr>
        <p:spPr>
          <a:xfrm>
            <a:off x="1627989" y="259224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34" name="Google Shape;1434;g1f512b6f701_0_546"/>
          <p:cNvSpPr txBox="1"/>
          <p:nvPr>
            <p:ph idx="3" type="body"/>
          </p:nvPr>
        </p:nvSpPr>
        <p:spPr>
          <a:xfrm>
            <a:off x="1655384" y="38091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35" name="Google Shape;1435;g1f512b6f701_0_546"/>
          <p:cNvSpPr txBox="1"/>
          <p:nvPr>
            <p:ph idx="4" type="body"/>
          </p:nvPr>
        </p:nvSpPr>
        <p:spPr>
          <a:xfrm>
            <a:off x="698497" y="1377337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36" name="Google Shape;1436;g1f512b6f701_0_546"/>
          <p:cNvSpPr txBox="1"/>
          <p:nvPr>
            <p:ph idx="5" type="body"/>
          </p:nvPr>
        </p:nvSpPr>
        <p:spPr>
          <a:xfrm>
            <a:off x="698497" y="3809178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37" name="Google Shape;1437;g1f512b6f701_0_546"/>
          <p:cNvSpPr txBox="1"/>
          <p:nvPr>
            <p:ph idx="6" type="body"/>
          </p:nvPr>
        </p:nvSpPr>
        <p:spPr>
          <a:xfrm>
            <a:off x="1627989" y="50249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38" name="Google Shape;1438;g1f512b6f701_0_546"/>
          <p:cNvSpPr txBox="1"/>
          <p:nvPr>
            <p:ph idx="7" type="body"/>
          </p:nvPr>
        </p:nvSpPr>
        <p:spPr>
          <a:xfrm>
            <a:off x="698497" y="2592249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39" name="Google Shape;1439;g1f512b6f701_0_546"/>
          <p:cNvSpPr txBox="1"/>
          <p:nvPr>
            <p:ph idx="8" type="body"/>
          </p:nvPr>
        </p:nvSpPr>
        <p:spPr>
          <a:xfrm>
            <a:off x="698497" y="5027421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1440" name="Google Shape;1440;g1f512b6f701_0_54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52007" y="2127658"/>
            <a:ext cx="5112981" cy="3839191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3">
    <p:spTree>
      <p:nvGrpSpPr>
        <p:cNvPr id="1441" name="Shape 1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2" name="Google Shape;1442;g1f512b6f701_0_5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43" name="Google Shape;1443;g1f512b6f701_0_566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44" name="Google Shape;1444;g1f512b6f701_0_566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45" name="Google Shape;1445;g1f512b6f701_0_566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46" name="Google Shape;1446;g1f512b6f701_0_5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7" name="Google Shape;1447;g1f512b6f701_0_5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48" name="Google Shape;1448;g1f512b6f701_0_566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49" name="Google Shape;1449;g1f512b6f701_0_566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50" name="Google Shape;1450;g1f512b6f701_0_56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451" name="Google Shape;1451;g1f512b6f701_0_566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52" name="Google Shape;1452;g1f512b6f701_0_566"/>
          <p:cNvSpPr txBox="1"/>
          <p:nvPr>
            <p:ph idx="1" type="body"/>
          </p:nvPr>
        </p:nvSpPr>
        <p:spPr>
          <a:xfrm>
            <a:off x="1639564" y="1374414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53" name="Google Shape;1453;g1f512b6f701_0_566"/>
          <p:cNvSpPr txBox="1"/>
          <p:nvPr>
            <p:ph idx="2" type="body"/>
          </p:nvPr>
        </p:nvSpPr>
        <p:spPr>
          <a:xfrm>
            <a:off x="1627989" y="259224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54" name="Google Shape;1454;g1f512b6f701_0_566"/>
          <p:cNvSpPr txBox="1"/>
          <p:nvPr>
            <p:ph idx="3" type="body"/>
          </p:nvPr>
        </p:nvSpPr>
        <p:spPr>
          <a:xfrm>
            <a:off x="1655384" y="38091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55" name="Google Shape;1455;g1f512b6f701_0_566"/>
          <p:cNvSpPr txBox="1"/>
          <p:nvPr>
            <p:ph idx="4" type="body"/>
          </p:nvPr>
        </p:nvSpPr>
        <p:spPr>
          <a:xfrm>
            <a:off x="698497" y="1377337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56" name="Google Shape;1456;g1f512b6f701_0_566"/>
          <p:cNvSpPr txBox="1"/>
          <p:nvPr>
            <p:ph idx="5" type="body"/>
          </p:nvPr>
        </p:nvSpPr>
        <p:spPr>
          <a:xfrm>
            <a:off x="698497" y="3809178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57" name="Google Shape;1457;g1f512b6f701_0_566"/>
          <p:cNvSpPr txBox="1"/>
          <p:nvPr>
            <p:ph idx="6" type="body"/>
          </p:nvPr>
        </p:nvSpPr>
        <p:spPr>
          <a:xfrm>
            <a:off x="1627989" y="50249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58" name="Google Shape;1458;g1f512b6f701_0_566"/>
          <p:cNvSpPr txBox="1"/>
          <p:nvPr>
            <p:ph idx="7" type="body"/>
          </p:nvPr>
        </p:nvSpPr>
        <p:spPr>
          <a:xfrm>
            <a:off x="698497" y="2592249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59" name="Google Shape;1459;g1f512b6f701_0_566"/>
          <p:cNvSpPr txBox="1"/>
          <p:nvPr>
            <p:ph idx="8" type="body"/>
          </p:nvPr>
        </p:nvSpPr>
        <p:spPr>
          <a:xfrm>
            <a:off x="698497" y="5027421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60" name="Google Shape;1460;g1f512b6f701_0_566"/>
          <p:cNvSpPr txBox="1"/>
          <p:nvPr>
            <p:ph idx="9" type="body"/>
          </p:nvPr>
        </p:nvSpPr>
        <p:spPr>
          <a:xfrm>
            <a:off x="8389001" y="1520875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1461" name="Google Shape;1461;g1f512b6f701_0_56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48708" y="3084976"/>
            <a:ext cx="3642575" cy="2854738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462" name="Google Shape;1462;g1f512b6f701_0_566"/>
          <p:cNvSpPr/>
          <p:nvPr/>
        </p:nvSpPr>
        <p:spPr>
          <a:xfrm>
            <a:off x="8182573" y="1374414"/>
            <a:ext cx="3801300" cy="1571100"/>
          </a:xfrm>
          <a:prstGeom prst="wedgeRoundRectCallout">
            <a:avLst>
              <a:gd fmla="val -43672" name="adj1"/>
              <a:gd fmla="val 91341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3" name="Google Shape;1463;g1f512b6f701_0_566"/>
          <p:cNvSpPr/>
          <p:nvPr/>
        </p:nvSpPr>
        <p:spPr>
          <a:xfrm>
            <a:off x="8852546" y="4379200"/>
            <a:ext cx="3206700" cy="1571100"/>
          </a:xfrm>
          <a:prstGeom prst="wedgeRoundRectCallout">
            <a:avLst>
              <a:gd fmla="val -55946" name="adj1"/>
              <a:gd fmla="val -85718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4" name="Google Shape;1464;g1f512b6f701_0_566"/>
          <p:cNvSpPr txBox="1"/>
          <p:nvPr>
            <p:ph idx="13" type="body"/>
          </p:nvPr>
        </p:nvSpPr>
        <p:spPr>
          <a:xfrm>
            <a:off x="8991285" y="4468187"/>
            <a:ext cx="28857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465" name="Shape 1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6" name="Google Shape;1466;g1f512b6f701_0_5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67" name="Google Shape;1467;g1f512b6f701_0_590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68" name="Google Shape;1468;g1f512b6f701_0_590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69" name="Google Shape;1469;g1f512b6f701_0_590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70" name="Google Shape;1470;g1f512b6f701_0_590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71" name="Google Shape;1471;g1f512b6f701_0_590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72" name="Google Shape;1472;g1f512b6f701_0_5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3" name="Google Shape;1473;g1f512b6f701_0_59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474" name="Google Shape;1474;g1f512b6f701_0_59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475" name="Google Shape;1475;g1f512b6f701_0_590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76" name="Google Shape;1476;g1f512b6f701_0_590"/>
          <p:cNvSpPr txBox="1"/>
          <p:nvPr>
            <p:ph idx="1" type="body"/>
          </p:nvPr>
        </p:nvSpPr>
        <p:spPr>
          <a:xfrm>
            <a:off x="421059" y="1739549"/>
            <a:ext cx="64086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77" name="Google Shape;1477;g1f512b6f701_0_590"/>
          <p:cNvSpPr txBox="1"/>
          <p:nvPr>
            <p:ph idx="2" type="body"/>
          </p:nvPr>
        </p:nvSpPr>
        <p:spPr>
          <a:xfrm>
            <a:off x="7182346" y="1811338"/>
            <a:ext cx="44436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boxes">
  <p:cSld name="Title, 2 content boxes">
    <p:spTree>
      <p:nvGrpSpPr>
        <p:cNvPr id="1478" name="Shape 1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9" name="Google Shape;1479;g1f512b6f701_0_60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80" name="Google Shape;1480;g1f512b6f701_0_603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81" name="Google Shape;1481;g1f512b6f701_0_603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82" name="Google Shape;1482;g1f512b6f701_0_603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83" name="Google Shape;1483;g1f512b6f701_0_6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4" name="Google Shape;1484;g1f512b6f701_0_60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85" name="Google Shape;1485;g1f512b6f701_0_603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86" name="Google Shape;1486;g1f512b6f701_0_603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87" name="Google Shape;1487;g1f512b6f701_0_60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488" name="Google Shape;1488;g1f512b6f701_0_603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89" name="Google Shape;1489;g1f512b6f701_0_603"/>
          <p:cNvSpPr txBox="1"/>
          <p:nvPr>
            <p:ph idx="1" type="body"/>
          </p:nvPr>
        </p:nvSpPr>
        <p:spPr>
          <a:xfrm>
            <a:off x="1114424" y="1558925"/>
            <a:ext cx="4583400" cy="44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90" name="Google Shape;1490;g1f512b6f701_0_603"/>
          <p:cNvSpPr txBox="1"/>
          <p:nvPr>
            <p:ph idx="2" type="body"/>
          </p:nvPr>
        </p:nvSpPr>
        <p:spPr>
          <a:xfrm>
            <a:off x="6494085" y="1558924"/>
            <a:ext cx="4583400" cy="44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2 content boxes">
  <p:cSld name="1_Title, 2 content boxes">
    <p:spTree>
      <p:nvGrpSpPr>
        <p:cNvPr id="1491" name="Shape 1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2" name="Google Shape;1492;g1f512b6f701_0_6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93" name="Google Shape;1493;g1f512b6f701_0_616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94" name="Google Shape;1494;g1f512b6f701_0_616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95" name="Google Shape;1495;g1f512b6f701_0_616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96" name="Google Shape;1496;g1f512b6f701_0_6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7" name="Google Shape;1497;g1f512b6f701_0_6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98" name="Google Shape;1498;g1f512b6f701_0_616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99" name="Google Shape;1499;g1f512b6f701_0_616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00" name="Google Shape;1500;g1f512b6f701_0_6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501" name="Google Shape;1501;g1f512b6f701_0_616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02" name="Google Shape;1502;g1f512b6f701_0_616"/>
          <p:cNvSpPr txBox="1"/>
          <p:nvPr>
            <p:ph idx="1" type="body"/>
          </p:nvPr>
        </p:nvSpPr>
        <p:spPr>
          <a:xfrm>
            <a:off x="5528247" y="1563523"/>
            <a:ext cx="6168300" cy="411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03" name="Google Shape;1503;g1f512b6f701_0_616"/>
          <p:cNvSpPr txBox="1"/>
          <p:nvPr>
            <p:ph idx="2" type="body"/>
          </p:nvPr>
        </p:nvSpPr>
        <p:spPr>
          <a:xfrm>
            <a:off x="1660584" y="16041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04" name="Google Shape;1504;g1f512b6f701_0_616"/>
          <p:cNvSpPr txBox="1"/>
          <p:nvPr>
            <p:ph idx="3" type="body"/>
          </p:nvPr>
        </p:nvSpPr>
        <p:spPr>
          <a:xfrm>
            <a:off x="1660585" y="3034440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05" name="Google Shape;1505;g1f512b6f701_0_616"/>
          <p:cNvSpPr txBox="1"/>
          <p:nvPr>
            <p:ph idx="4" type="body"/>
          </p:nvPr>
        </p:nvSpPr>
        <p:spPr>
          <a:xfrm>
            <a:off x="1660585" y="4505841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06" name="Google Shape;1506;g1f512b6f701_0_616"/>
          <p:cNvSpPr txBox="1"/>
          <p:nvPr>
            <p:ph idx="5" type="body"/>
          </p:nvPr>
        </p:nvSpPr>
        <p:spPr>
          <a:xfrm>
            <a:off x="698500" y="1615215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07" name="Google Shape;1507;g1f512b6f701_0_616"/>
          <p:cNvSpPr txBox="1"/>
          <p:nvPr>
            <p:ph idx="6" type="body"/>
          </p:nvPr>
        </p:nvSpPr>
        <p:spPr>
          <a:xfrm>
            <a:off x="698498" y="3040794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08" name="Google Shape;1508;g1f512b6f701_0_616"/>
          <p:cNvSpPr txBox="1"/>
          <p:nvPr>
            <p:ph idx="7" type="body"/>
          </p:nvPr>
        </p:nvSpPr>
        <p:spPr>
          <a:xfrm>
            <a:off x="698498" y="4505840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1509" name="Shape 1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0" name="Google Shape;1510;g1f512b6f701_0_6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11" name="Google Shape;1511;g1f512b6f701_0_634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12" name="Google Shape;1512;g1f512b6f701_0_634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13" name="Google Shape;1513;g1f512b6f701_0_634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14" name="Google Shape;1514;g1f512b6f701_0_6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15" name="Google Shape;1515;g1f512b6f701_0_634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16" name="Google Shape;1516;g1f512b6f701_0_634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17" name="Google Shape;1517;g1f512b6f701_0_6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518" name="Google Shape;1518;g1f512b6f701_0_6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519" name="Google Shape;1519;g1f512b6f701_0_634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20" name="Google Shape;1520;g1f512b6f701_0_634"/>
          <p:cNvSpPr txBox="1"/>
          <p:nvPr>
            <p:ph idx="1" type="body"/>
          </p:nvPr>
        </p:nvSpPr>
        <p:spPr>
          <a:xfrm>
            <a:off x="1265238" y="1692275"/>
            <a:ext cx="97662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1521" name="Shape 1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2" name="Google Shape;1522;g1f512b6f701_0_6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23" name="Google Shape;1523;g1f512b6f701_0_646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24" name="Google Shape;1524;g1f512b6f701_0_646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25" name="Google Shape;1525;g1f512b6f701_0_646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26" name="Google Shape;1526;g1f512b6f701_0_6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27" name="Google Shape;1527;g1f512b6f701_0_646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28" name="Google Shape;1528;g1f512b6f701_0_646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29" name="Google Shape;1529;g1f512b6f701_0_6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530" name="Google Shape;1530;g1f512b6f701_0_64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531" name="Google Shape;1531;g1f512b6f701_0_646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32" name="Google Shape;1532;g1f512b6f701_0_646"/>
          <p:cNvSpPr txBox="1"/>
          <p:nvPr>
            <p:ph idx="1" type="body"/>
          </p:nvPr>
        </p:nvSpPr>
        <p:spPr>
          <a:xfrm>
            <a:off x="1185028" y="1692275"/>
            <a:ext cx="48309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33" name="Google Shape;1533;g1f512b6f701_0_646"/>
          <p:cNvSpPr txBox="1"/>
          <p:nvPr>
            <p:ph idx="2" type="body"/>
          </p:nvPr>
        </p:nvSpPr>
        <p:spPr>
          <a:xfrm>
            <a:off x="6250420" y="1692275"/>
            <a:ext cx="4756500" cy="410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. Leveled Text, Pic">
  <p:cSld name="Title. Leveled Text, Pic">
    <p:spTree>
      <p:nvGrpSpPr>
        <p:cNvPr id="1534" name="Shape 1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5" name="Google Shape;1535;g1f512b6f701_0_659"/>
          <p:cNvSpPr/>
          <p:nvPr>
            <p:ph idx="2" type="pic"/>
          </p:nvPr>
        </p:nvSpPr>
        <p:spPr>
          <a:xfrm>
            <a:off x="8142818" y="1687513"/>
            <a:ext cx="3587700" cy="37641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36" name="Google Shape;1536;g1f512b6f701_0_659"/>
          <p:cNvSpPr txBox="1"/>
          <p:nvPr>
            <p:ph idx="1" type="body"/>
          </p:nvPr>
        </p:nvSpPr>
        <p:spPr>
          <a:xfrm>
            <a:off x="258234" y="1687513"/>
            <a:ext cx="7884600" cy="37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37" name="Google Shape;1537;g1f512b6f701_0_659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1.xml"/></Relationships>
</file>

<file path=ppt/slideMasters/_rels/slideMaster10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89.xml"/><Relationship Id="rId21" Type="http://schemas.openxmlformats.org/officeDocument/2006/relationships/theme" Target="../theme/theme3.xml"/><Relationship Id="rId13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1.xml"/><Relationship Id="rId1" Type="http://schemas.openxmlformats.org/officeDocument/2006/relationships/image" Target="../media/image26.png"/><Relationship Id="rId2" Type="http://schemas.openxmlformats.org/officeDocument/2006/relationships/slideLayout" Target="../slideLayouts/slideLayout81.xml"/><Relationship Id="rId3" Type="http://schemas.openxmlformats.org/officeDocument/2006/relationships/slideLayout" Target="../slideLayouts/slideLayout82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Relationship Id="rId15" Type="http://schemas.openxmlformats.org/officeDocument/2006/relationships/slideLayout" Target="../slideLayouts/slideLayout94.xml"/><Relationship Id="rId14" Type="http://schemas.openxmlformats.org/officeDocument/2006/relationships/slideLayout" Target="../slideLayouts/slideLayout93.xml"/><Relationship Id="rId17" Type="http://schemas.openxmlformats.org/officeDocument/2006/relationships/slideLayout" Target="../slideLayouts/slideLayout96.xml"/><Relationship Id="rId16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4.xml"/><Relationship Id="rId19" Type="http://schemas.openxmlformats.org/officeDocument/2006/relationships/slideLayout" Target="../slideLayouts/slideLayout98.xml"/><Relationship Id="rId6" Type="http://schemas.openxmlformats.org/officeDocument/2006/relationships/slideLayout" Target="../slideLayouts/slideLayout85.xml"/><Relationship Id="rId18" Type="http://schemas.openxmlformats.org/officeDocument/2006/relationships/slideLayout" Target="../slideLayouts/slideLayout97.xml"/><Relationship Id="rId7" Type="http://schemas.openxmlformats.org/officeDocument/2006/relationships/slideLayout" Target="../slideLayouts/slideLayout86.xml"/><Relationship Id="rId8" Type="http://schemas.openxmlformats.org/officeDocument/2006/relationships/slideLayout" Target="../slideLayouts/slideLayout87.xml"/></Relationships>
</file>

<file path=ppt/slideMasters/_rels/slideMaster11.xml.rels><?xml version="1.0" encoding="UTF-8" standalone="yes"?><Relationships xmlns="http://schemas.openxmlformats.org/package/2006/relationships"><Relationship Id="rId10" Type="http://schemas.openxmlformats.org/officeDocument/2006/relationships/theme" Target="../theme/theme10.xml"/><Relationship Id="rId1" Type="http://schemas.openxmlformats.org/officeDocument/2006/relationships/image" Target="../media/image26.png"/><Relationship Id="rId2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5.xml"/><Relationship Id="rId8" Type="http://schemas.openxmlformats.org/officeDocument/2006/relationships/slideLayout" Target="../slideLayouts/slideLayout106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slideLayout" Target="../slideLayouts/slideLayout10.xml"/><Relationship Id="rId3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3.xml"/><Relationship Id="rId6" Type="http://schemas.openxmlformats.org/officeDocument/2006/relationships/theme" Target="../theme/theme7.xml"/></Relationships>
</file>

<file path=ppt/slideMasters/_rels/slideMaster4.xml.rels><?xml version="1.0" encoding="UTF-8" standalone="yes"?><Relationships xmlns="http://schemas.openxmlformats.org/package/2006/relationships"><Relationship Id="rId20" Type="http://schemas.openxmlformats.org/officeDocument/2006/relationships/theme" Target="../theme/theme6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4.xml"/><Relationship Id="rId1" Type="http://schemas.openxmlformats.org/officeDocument/2006/relationships/image" Target="../media/image26.png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31.xml"/><Relationship Id="rId6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_rels/slideMaster5.xml.rels><?xml version="1.0" encoding="UTF-8" standalone="yes"?><Relationships xmlns="http://schemas.openxmlformats.org/package/2006/relationships"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40.xml"/><Relationship Id="rId1" Type="http://schemas.openxmlformats.org/officeDocument/2006/relationships/image" Target="../media/image26.png"/><Relationship Id="rId2" Type="http://schemas.openxmlformats.org/officeDocument/2006/relationships/slideLayout" Target="../slideLayouts/slideLayout32.xml"/><Relationship Id="rId3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5.xml"/><Relationship Id="rId6" Type="http://schemas.openxmlformats.org/officeDocument/2006/relationships/slideLayout" Target="../slideLayouts/slideLayout36.xml"/><Relationship Id="rId7" Type="http://schemas.openxmlformats.org/officeDocument/2006/relationships/slideLayout" Target="../slideLayouts/slideLayout37.xml"/><Relationship Id="rId8" Type="http://schemas.openxmlformats.org/officeDocument/2006/relationships/slideLayout" Target="../slideLayouts/slideLayout38.xml"/></Relationships>
</file>

<file path=ppt/slideMasters/_rels/slideMaster6.xml.rels><?xml version="1.0" encoding="UTF-8" standalone="yes"?>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slideLayout" Target="../slideLayouts/slideLayout41.xml"/><Relationship Id="rId3" Type="http://schemas.openxmlformats.org/officeDocument/2006/relationships/slideLayout" Target="../slideLayouts/slideLayout42.xml"/><Relationship Id="rId4" Type="http://schemas.openxmlformats.org/officeDocument/2006/relationships/slideLayout" Target="../slideLayouts/slideLayout43.xml"/><Relationship Id="rId5" Type="http://schemas.openxmlformats.org/officeDocument/2006/relationships/slideLayout" Target="../slideLayouts/slideLayout44.xml"/><Relationship Id="rId6" Type="http://schemas.openxmlformats.org/officeDocument/2006/relationships/theme" Target="../theme/theme5.xml"/></Relationships>
</file>

<file path=ppt/slideMasters/_rels/slideMaster7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55.xml"/><Relationship Id="rId1" Type="http://schemas.openxmlformats.org/officeDocument/2006/relationships/image" Target="../media/image26.png"/><Relationship Id="rId2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5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57.xml"/><Relationship Id="rId17" Type="http://schemas.openxmlformats.org/officeDocument/2006/relationships/theme" Target="../theme/theme8.xml"/><Relationship Id="rId16" Type="http://schemas.openxmlformats.org/officeDocument/2006/relationships/slideLayout" Target="../slideLayouts/slideLayout59.xml"/><Relationship Id="rId5" Type="http://schemas.openxmlformats.org/officeDocument/2006/relationships/slideLayout" Target="../slideLayouts/slideLayout48.xml"/><Relationship Id="rId6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0.xml"/><Relationship Id="rId8" Type="http://schemas.openxmlformats.org/officeDocument/2006/relationships/slideLayout" Target="../slideLayouts/slideLayout51.xml"/></Relationships>
</file>

<file path=ppt/slideMasters/_rels/slideMaster8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0.xml"/><Relationship Id="rId1" Type="http://schemas.openxmlformats.org/officeDocument/2006/relationships/image" Target="../media/image26.png"/><Relationship Id="rId2" Type="http://schemas.openxmlformats.org/officeDocument/2006/relationships/slideLayout" Target="../slideLayouts/slideLayout60.xml"/><Relationship Id="rId3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5" Type="http://schemas.openxmlformats.org/officeDocument/2006/relationships/slideLayout" Target="../slideLayouts/slideLayout73.xml"/><Relationship Id="rId14" Type="http://schemas.openxmlformats.org/officeDocument/2006/relationships/slideLayout" Target="../slideLayouts/slideLayout72.xml"/><Relationship Id="rId16" Type="http://schemas.openxmlformats.org/officeDocument/2006/relationships/theme" Target="../theme/theme4.xml"/><Relationship Id="rId5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5.xml"/><Relationship Id="rId8" Type="http://schemas.openxmlformats.org/officeDocument/2006/relationships/slideLayout" Target="../slideLayouts/slideLayout66.xml"/></Relationships>
</file>

<file path=ppt/slideMasters/_rels/slideMaster9.xml.rels><?xml version="1.0" encoding="UTF-8" standalone="yes"?>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slideLayout" Target="../slideLayouts/slideLayout74.xml"/><Relationship Id="rId3" Type="http://schemas.openxmlformats.org/officeDocument/2006/relationships/slideLayout" Target="../slideLayouts/slideLayout75.xml"/><Relationship Id="rId4" Type="http://schemas.openxmlformats.org/officeDocument/2006/relationships/slideLayout" Target="../slideLayouts/slideLayout76.xml"/><Relationship Id="rId9" Type="http://schemas.openxmlformats.org/officeDocument/2006/relationships/theme" Target="../theme/theme12.xml"/><Relationship Id="rId5" Type="http://schemas.openxmlformats.org/officeDocument/2006/relationships/slideLayout" Target="../slideLayouts/slideLayout77.xml"/><Relationship Id="rId6" Type="http://schemas.openxmlformats.org/officeDocument/2006/relationships/slideLayout" Target="../slideLayouts/slideLayout78.xml"/><Relationship Id="rId7" Type="http://schemas.openxmlformats.org/officeDocument/2006/relationships/slideLayout" Target="../slideLayouts/slideLayout79.xml"/><Relationship Id="rId8" Type="http://schemas.openxmlformats.org/officeDocument/2006/relationships/slideLayout" Target="../slideLayouts/slideLayout8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6"/>
          <p:cNvSpPr/>
          <p:nvPr/>
        </p:nvSpPr>
        <p:spPr>
          <a:xfrm>
            <a:off x="-12400" y="-11050"/>
            <a:ext cx="12204300" cy="1355100"/>
          </a:xfrm>
          <a:prstGeom prst="rect">
            <a:avLst/>
          </a:prstGeom>
          <a:solidFill>
            <a:srgbClr val="006FB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36" name="Shape 1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7" name="Google Shape;1237;g1f512b6f701_0_361"/>
          <p:cNvSpPr/>
          <p:nvPr/>
        </p:nvSpPr>
        <p:spPr>
          <a:xfrm>
            <a:off x="0" y="-11086"/>
            <a:ext cx="12192000" cy="12732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38" name="Google Shape;1238;g1f512b6f701_0_361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39" name="Google Shape;1239;g1f512b6f701_0_361"/>
          <p:cNvSpPr txBox="1"/>
          <p:nvPr/>
        </p:nvSpPr>
        <p:spPr>
          <a:xfrm>
            <a:off x="0" y="1"/>
            <a:ext cx="12192000" cy="125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40" name="Google Shape;1240;g1f512b6f701_0_36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  <p:sldLayoutId id="2147483751" r:id="rId15"/>
    <p:sldLayoutId id="2147483752" r:id="rId16"/>
    <p:sldLayoutId id="2147483753" r:id="rId17"/>
    <p:sldLayoutId id="2147483754" r:id="rId18"/>
    <p:sldLayoutId id="2147483755" r:id="rId19"/>
    <p:sldLayoutId id="2147483756" r:id="rId2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38" name="Shape 1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9" name="Google Shape;1539;g2cb4b4f560e_0_116"/>
          <p:cNvSpPr/>
          <p:nvPr/>
        </p:nvSpPr>
        <p:spPr>
          <a:xfrm>
            <a:off x="0" y="0"/>
            <a:ext cx="3536700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40" name="Google Shape;1540;g2cb4b4f560e_0_116"/>
          <p:cNvCxnSpPr/>
          <p:nvPr/>
        </p:nvCxnSpPr>
        <p:spPr>
          <a:xfrm>
            <a:off x="3536684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41" name="Google Shape;1541;g2cb4b4f560e_0_11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1542" name="Google Shape;1542;g2cb4b4f560e_0_116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  <a:defRPr b="1" i="0" sz="4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8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" name="Google Shape;16;p28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7" name="Google Shape;17;p2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138;p31"/>
          <p:cNvGrpSpPr/>
          <p:nvPr/>
        </p:nvGrpSpPr>
        <p:grpSpPr>
          <a:xfrm>
            <a:off x="0" y="5607273"/>
            <a:ext cx="12214159" cy="1252536"/>
            <a:chOff x="-33239" y="5603791"/>
            <a:chExt cx="9160619" cy="1252536"/>
          </a:xfrm>
        </p:grpSpPr>
        <p:sp>
          <p:nvSpPr>
            <p:cNvPr id="139" name="Google Shape;139;p31"/>
            <p:cNvSpPr/>
            <p:nvPr/>
          </p:nvSpPr>
          <p:spPr>
            <a:xfrm>
              <a:off x="-29914" y="5611028"/>
              <a:ext cx="9157294" cy="1245299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40" name="Google Shape;140;p31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41" name="Google Shape;141;p31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3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9" name="Google Shape;189;p33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90" name="Google Shape;190;p33"/>
          <p:cNvSpPr txBox="1"/>
          <p:nvPr/>
        </p:nvSpPr>
        <p:spPr>
          <a:xfrm>
            <a:off x="0" y="1"/>
            <a:ext cx="12192000" cy="12574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1" name="Google Shape;191;p3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41"/>
          <p:cNvSpPr/>
          <p:nvPr/>
        </p:nvSpPr>
        <p:spPr>
          <a:xfrm>
            <a:off x="8655315" y="1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85" name="Google Shape;485;p41"/>
          <p:cNvCxnSpPr/>
          <p:nvPr/>
        </p:nvCxnSpPr>
        <p:spPr>
          <a:xfrm>
            <a:off x="8646698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86" name="Google Shape;486;p41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87" name="Google Shape;487;p4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43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03" name="Google Shape;603;p43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04" name="Google Shape;604;p4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94" r:id="rId2"/>
    <p:sldLayoutId id="2147483695" r:id="rId3"/>
    <p:sldLayoutId id="2147483696" r:id="rId4"/>
    <p:sldLayoutId id="2147483697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69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p48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71" name="Google Shape;671;p48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72" name="Google Shape;672;p48"/>
          <p:cNvSpPr txBox="1"/>
          <p:nvPr/>
        </p:nvSpPr>
        <p:spPr>
          <a:xfrm>
            <a:off x="0" y="1"/>
            <a:ext cx="12192000" cy="12574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73" name="Google Shape;673;p4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17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" name="Google Shape;918;p53"/>
          <p:cNvSpPr/>
          <p:nvPr/>
        </p:nvSpPr>
        <p:spPr>
          <a:xfrm>
            <a:off x="8655315" y="1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19" name="Google Shape;919;p53"/>
          <p:cNvCxnSpPr/>
          <p:nvPr/>
        </p:nvCxnSpPr>
        <p:spPr>
          <a:xfrm>
            <a:off x="8646698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20" name="Google Shape;920;p53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21" name="Google Shape;921;p5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13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" name="Google Shape;1114;g1dc97734dbd_0_162"/>
          <p:cNvSpPr/>
          <p:nvPr/>
        </p:nvSpPr>
        <p:spPr>
          <a:xfrm>
            <a:off x="0" y="-11087"/>
            <a:ext cx="12192000" cy="1273200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15" name="Google Shape;1115;g1dc97734dbd_0_162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16" name="Google Shape;1116;g1dc97734dbd_0_16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2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5.png"/><Relationship Id="rId4" Type="http://schemas.openxmlformats.org/officeDocument/2006/relationships/image" Target="../media/image104.png"/><Relationship Id="rId5" Type="http://schemas.openxmlformats.org/officeDocument/2006/relationships/image" Target="../media/image10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9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0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1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11.png"/><Relationship Id="rId4" Type="http://schemas.openxmlformats.org/officeDocument/2006/relationships/image" Target="../media/image11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3.jpg"/><Relationship Id="rId4" Type="http://schemas.openxmlformats.org/officeDocument/2006/relationships/image" Target="../media/image114.jpg"/><Relationship Id="rId5" Type="http://schemas.openxmlformats.org/officeDocument/2006/relationships/image" Target="../media/image97.jpg"/><Relationship Id="rId6" Type="http://schemas.openxmlformats.org/officeDocument/2006/relationships/image" Target="../media/image91.jpg"/><Relationship Id="rId7" Type="http://schemas.openxmlformats.org/officeDocument/2006/relationships/image" Target="../media/image9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0.png"/><Relationship Id="rId4" Type="http://schemas.openxmlformats.org/officeDocument/2006/relationships/image" Target="../media/image95.png"/><Relationship Id="rId5" Type="http://schemas.openxmlformats.org/officeDocument/2006/relationships/image" Target="../media/image99.png"/><Relationship Id="rId6" Type="http://schemas.openxmlformats.org/officeDocument/2006/relationships/image" Target="../media/image9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6.png"/><Relationship Id="rId4" Type="http://schemas.openxmlformats.org/officeDocument/2006/relationships/image" Target="../media/image10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3" name="Shape 1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4" name="Google Shape;1644;p1"/>
          <p:cNvSpPr txBox="1"/>
          <p:nvPr>
            <p:ph type="title"/>
          </p:nvPr>
        </p:nvSpPr>
        <p:spPr>
          <a:xfrm>
            <a:off x="12783" y="-31960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</a:pPr>
            <a:r>
              <a:rPr lang="zh-TW"/>
              <a:t>Workshop guide</a:t>
            </a:r>
            <a:endParaRPr/>
          </a:p>
        </p:txBody>
      </p:sp>
      <p:sp>
        <p:nvSpPr>
          <p:cNvPr id="1645" name="Google Shape;1645;p1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400"/>
              <a:buNone/>
            </a:pPr>
            <a:r>
              <a:rPr lang="zh-TW">
                <a:solidFill>
                  <a:srgbClr val="006FB6"/>
                </a:solidFill>
              </a:rPr>
              <a:t>Welcome At-Home Reading Coach</a:t>
            </a:r>
            <a:endParaRPr/>
          </a:p>
        </p:txBody>
      </p:sp>
      <p:sp>
        <p:nvSpPr>
          <p:cNvPr id="1646" name="Google Shape;1646;p1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zh-TW" sz="4000">
                <a:solidFill>
                  <a:srgbClr val="006FB6"/>
                </a:solidFill>
              </a:rPr>
              <a:t>Facilitator: </a:t>
            </a:r>
            <a:endParaRPr/>
          </a:p>
          <a:p>
            <a:pPr indent="-482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lang="zh-TW" sz="4000">
                <a:solidFill>
                  <a:srgbClr val="006FB6"/>
                </a:solidFill>
              </a:rPr>
              <a:t>Read notes to prepare. See English file. </a:t>
            </a:r>
            <a:endParaRPr/>
          </a:p>
          <a:p>
            <a:pPr indent="-482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lang="zh-TW" sz="4000">
                <a:solidFill>
                  <a:srgbClr val="006FB6"/>
                </a:solidFill>
              </a:rPr>
              <a:t>Amend slides if needed.</a:t>
            </a:r>
            <a:endParaRPr/>
          </a:p>
          <a:p>
            <a:pPr indent="-482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lang="zh-TW" sz="4000">
                <a:solidFill>
                  <a:srgbClr val="006FB6"/>
                </a:solidFill>
              </a:rPr>
              <a:t>Ready the family-facing materials.</a:t>
            </a:r>
            <a:endParaRPr/>
          </a:p>
          <a:p>
            <a:pPr indent="-482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lang="zh-TW" sz="4000">
                <a:solidFill>
                  <a:srgbClr val="006FB6"/>
                </a:solidFill>
              </a:rPr>
              <a:t>Display slide 2 as families arrive.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2" name="Shape 1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3" name="Google Shape;1743;p14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zh-TW">
                <a:solidFill>
                  <a:srgbClr val="006FB6"/>
                </a:solidFill>
              </a:rPr>
              <a:t>就書中的單</a:t>
            </a:r>
            <a:r>
              <a:rPr lang="zh-TW">
                <a:solidFill>
                  <a:srgbClr val="2E75B5"/>
                </a:solidFill>
              </a:rPr>
              <a:t>詞</a:t>
            </a:r>
            <a:r>
              <a:rPr lang="zh-TW">
                <a:solidFill>
                  <a:srgbClr val="006FB6"/>
                </a:solidFill>
              </a:rPr>
              <a:t>提問</a:t>
            </a:r>
            <a:endParaRPr/>
          </a:p>
        </p:txBody>
      </p:sp>
      <p:sp>
        <p:nvSpPr>
          <p:cNvPr id="1744" name="Google Shape;1744;p14"/>
          <p:cNvSpPr txBox="1"/>
          <p:nvPr>
            <p:ph idx="3" type="body"/>
          </p:nvPr>
        </p:nvSpPr>
        <p:spPr>
          <a:xfrm>
            <a:off x="8957096" y="1469511"/>
            <a:ext cx="2924400" cy="24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lang="zh-TW"/>
              <a:t>談論單詞對於</a:t>
            </a:r>
            <a:r>
              <a:rPr b="1" lang="zh-TW"/>
              <a:t>建立詞彙量</a:t>
            </a:r>
            <a:r>
              <a:rPr lang="zh-TW"/>
              <a:t>很有幫助。</a:t>
            </a:r>
            <a:endParaRPr/>
          </a:p>
        </p:txBody>
      </p:sp>
      <p:sp>
        <p:nvSpPr>
          <p:cNvPr id="1745" name="Google Shape;1745;p14"/>
          <p:cNvSpPr txBox="1"/>
          <p:nvPr>
            <p:ph idx="1" type="body"/>
          </p:nvPr>
        </p:nvSpPr>
        <p:spPr>
          <a:xfrm>
            <a:off x="500204" y="1469511"/>
            <a:ext cx="75207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 sz="3200"/>
          </a:p>
          <a:p>
            <a:pPr indent="-457200" lvl="0" marL="45720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3200"/>
              <a:buFont typeface="Calibri"/>
              <a:buChar char="•"/>
            </a:pPr>
            <a:r>
              <a:rPr lang="zh-TW" sz="3200"/>
              <a:t>這個單詞包含一些我們一直在學習的字母和發音。您在這個詞中看到了什麼？</a:t>
            </a:r>
            <a:endParaRPr/>
          </a:p>
          <a:p>
            <a:pPr indent="0" lvl="0" marL="45720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 sz="3200"/>
          </a:p>
          <a:p>
            <a:pPr indent="-457200" lvl="0" marL="45720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3200"/>
              <a:buFont typeface="Calibri"/>
              <a:buChar char="•"/>
            </a:pPr>
            <a:r>
              <a:rPr lang="zh-TW" sz="3200"/>
              <a:t>我注意到了單詞______。關於這個單詞，您能告訴我什麼？</a:t>
            </a:r>
            <a:endParaRPr/>
          </a:p>
          <a:p>
            <a:pPr indent="0" lvl="0" marL="45720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 sz="3200"/>
          </a:p>
          <a:p>
            <a:pPr indent="-457200" lvl="0" marL="45720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</a:pPr>
            <a:r>
              <a:rPr lang="zh-TW" sz="3200"/>
              <a:t>您認為這個詞可能是什麼意思？</a:t>
            </a:r>
            <a:endParaRPr/>
          </a:p>
          <a:p>
            <a:pPr indent="-342900" lvl="1" marL="91440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</a:pPr>
            <a:r>
              <a:t/>
            </a:r>
            <a:endParaRPr sz="1800"/>
          </a:p>
          <a:p>
            <a:pPr indent="0" lvl="0" marL="4572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 sz="3600"/>
          </a:p>
        </p:txBody>
      </p:sp>
      <p:sp>
        <p:nvSpPr>
          <p:cNvPr id="1746" name="Google Shape;1746;p14"/>
          <p:cNvSpPr txBox="1"/>
          <p:nvPr/>
        </p:nvSpPr>
        <p:spPr>
          <a:xfrm>
            <a:off x="8957096" y="3937629"/>
            <a:ext cx="2924400" cy="24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zh-TW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您還可以針對</a:t>
            </a:r>
            <a:r>
              <a:rPr b="0" i="0" lang="zh-TW" sz="2800" u="none" cap="none" strike="noStrike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單詞提問：「您以前聽過那個單詞</a:t>
            </a:r>
            <a:r>
              <a:rPr b="0" i="0" lang="zh-TW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嗎？」等類似問題。</a:t>
            </a:r>
            <a:endParaRPr/>
          </a:p>
        </p:txBody>
      </p:sp>
      <p:pic>
        <p:nvPicPr>
          <p:cNvPr id="1747" name="Google Shape;1747;p14"/>
          <p:cNvPicPr preferRelativeResize="0"/>
          <p:nvPr/>
        </p:nvPicPr>
        <p:blipFill rotWithShape="1">
          <a:blip r:embed="rId3">
            <a:alphaModFix/>
          </a:blip>
          <a:srcRect b="0" l="0" r="0" t="-1666"/>
          <a:stretch/>
        </p:blipFill>
        <p:spPr>
          <a:xfrm>
            <a:off x="7695800" y="622500"/>
            <a:ext cx="678450" cy="10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1" name="Shape 1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2" name="Google Shape;1752;p15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zh-TW">
                <a:solidFill>
                  <a:srgbClr val="006FB6"/>
                </a:solidFill>
              </a:rPr>
              <a:t>就書中發生的事情提問</a:t>
            </a:r>
            <a:endParaRPr/>
          </a:p>
        </p:txBody>
      </p:sp>
      <p:sp>
        <p:nvSpPr>
          <p:cNvPr id="1753" name="Google Shape;1753;p15"/>
          <p:cNvSpPr txBox="1"/>
          <p:nvPr>
            <p:ph idx="3" type="body"/>
          </p:nvPr>
        </p:nvSpPr>
        <p:spPr>
          <a:xfrm>
            <a:off x="8957096" y="1469511"/>
            <a:ext cx="2924400" cy="24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b="1" lang="zh-TW"/>
              <a:t>談論書籍</a:t>
            </a:r>
            <a:r>
              <a:rPr lang="zh-TW"/>
              <a:t>可以幫助您的孩子成為更好的閱讀者。 </a:t>
            </a:r>
            <a:endParaRPr/>
          </a:p>
        </p:txBody>
      </p:sp>
      <p:sp>
        <p:nvSpPr>
          <p:cNvPr id="1754" name="Google Shape;1754;p15"/>
          <p:cNvSpPr txBox="1"/>
          <p:nvPr>
            <p:ph idx="1" type="body"/>
          </p:nvPr>
        </p:nvSpPr>
        <p:spPr>
          <a:xfrm>
            <a:off x="500204" y="1469511"/>
            <a:ext cx="75207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1" marL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t/>
            </a:r>
            <a:endParaRPr sz="3200"/>
          </a:p>
          <a:p>
            <a:pPr indent="-457200" lvl="0" marL="4572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•"/>
            </a:pPr>
            <a:r>
              <a:rPr lang="zh-TW" sz="3200"/>
              <a:t>這本書在講什麼內容？為什麼您這麼說？在書中指給我看。</a:t>
            </a:r>
            <a:endParaRPr/>
          </a:p>
          <a:p>
            <a:pPr indent="-254000" lvl="1" marL="91440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t/>
            </a:r>
            <a:endParaRPr sz="3200"/>
          </a:p>
          <a:p>
            <a:pPr indent="-457200" lvl="0" marL="4572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•"/>
            </a:pPr>
            <a:r>
              <a:rPr lang="zh-TW" sz="3200"/>
              <a:t>如果您</a:t>
            </a:r>
            <a:r>
              <a:rPr lang="zh-TW" sz="3200">
                <a:solidFill>
                  <a:srgbClr val="2E75B5"/>
                </a:solidFill>
              </a:rPr>
              <a:t>也在這個故事裏</a:t>
            </a:r>
            <a:r>
              <a:rPr lang="zh-TW" sz="3200"/>
              <a:t>，您會怎麼做？為什麼？</a:t>
            </a:r>
            <a:endParaRPr/>
          </a:p>
          <a:p>
            <a:pPr indent="0" lvl="0" marL="4572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 sz="3200"/>
          </a:p>
          <a:p>
            <a:pPr indent="-457200" lvl="0" marL="4572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</a:pPr>
            <a:r>
              <a:rPr lang="zh-TW" sz="3200"/>
              <a:t>您從這本書中學到了什麼？您從哪裡學到的？</a:t>
            </a:r>
            <a:endParaRPr/>
          </a:p>
        </p:txBody>
      </p:sp>
      <p:sp>
        <p:nvSpPr>
          <p:cNvPr id="1755" name="Google Shape;1755;p15"/>
          <p:cNvSpPr txBox="1"/>
          <p:nvPr/>
        </p:nvSpPr>
        <p:spPr>
          <a:xfrm>
            <a:off x="8957096" y="4287298"/>
            <a:ext cx="2924400" cy="24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zh-TW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接着問</a:t>
            </a:r>
            <a:r>
              <a:rPr b="0" i="1" lang="zh-TW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「為什麼？」</a:t>
            </a:r>
            <a:r>
              <a:rPr b="0" i="0" lang="zh-TW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讓對話持續進行。</a:t>
            </a:r>
            <a:endParaRPr/>
          </a:p>
        </p:txBody>
      </p:sp>
      <p:pic>
        <p:nvPicPr>
          <p:cNvPr id="1756" name="Google Shape;1756;p15"/>
          <p:cNvPicPr preferRelativeResize="0"/>
          <p:nvPr/>
        </p:nvPicPr>
        <p:blipFill rotWithShape="1">
          <a:blip r:embed="rId3">
            <a:alphaModFix/>
          </a:blip>
          <a:srcRect b="0" l="0" r="0" t="-1666"/>
          <a:stretch/>
        </p:blipFill>
        <p:spPr>
          <a:xfrm>
            <a:off x="7695800" y="622500"/>
            <a:ext cx="678450" cy="10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0" name="Shape 1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" name="Google Shape;1761;p16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Calibri"/>
              <a:buNone/>
            </a:pPr>
            <a:r>
              <a:rPr lang="zh-TW" sz="4000">
                <a:solidFill>
                  <a:srgbClr val="006FB6"/>
                </a:solidFill>
              </a:rPr>
              <a:t>提問如何像講故事的人一樣朗讀</a:t>
            </a:r>
            <a:endParaRPr/>
          </a:p>
        </p:txBody>
      </p:sp>
      <p:sp>
        <p:nvSpPr>
          <p:cNvPr id="1762" name="Google Shape;1762;p16"/>
          <p:cNvSpPr txBox="1"/>
          <p:nvPr>
            <p:ph idx="3" type="body"/>
          </p:nvPr>
        </p:nvSpPr>
        <p:spPr>
          <a:xfrm>
            <a:off x="8957096" y="1469511"/>
            <a:ext cx="2924400" cy="24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lang="zh-TW"/>
              <a:t>像講故事的人一樣朗讀可以幫助您的孩子理解閱讀的內容。</a:t>
            </a:r>
            <a:endParaRPr/>
          </a:p>
        </p:txBody>
      </p:sp>
      <p:sp>
        <p:nvSpPr>
          <p:cNvPr id="1763" name="Google Shape;1763;p16"/>
          <p:cNvSpPr txBox="1"/>
          <p:nvPr>
            <p:ph idx="1" type="body"/>
          </p:nvPr>
        </p:nvSpPr>
        <p:spPr>
          <a:xfrm>
            <a:off x="500204" y="1469511"/>
            <a:ext cx="75207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96C93E"/>
              </a:buClr>
              <a:buSzPts val="2000"/>
              <a:buNone/>
            </a:pPr>
            <a:r>
              <a:t/>
            </a:r>
            <a:endParaRPr/>
          </a:p>
          <a:p>
            <a:pPr indent="-457200" lvl="0" marL="4572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•"/>
            </a:pPr>
            <a:r>
              <a:rPr lang="zh-TW" sz="3200"/>
              <a:t>現在您知道了這些單</a:t>
            </a:r>
            <a:r>
              <a:rPr lang="zh-TW" sz="3200">
                <a:solidFill>
                  <a:srgbClr val="2E75B5"/>
                </a:solidFill>
              </a:rPr>
              <a:t>詞</a:t>
            </a:r>
            <a:r>
              <a:rPr lang="zh-TW" sz="3200"/>
              <a:t>，可以重新朗讀並讓您的聲音聽起來更加流暢嗎？</a:t>
            </a:r>
            <a:endParaRPr/>
          </a:p>
          <a:p>
            <a:pPr indent="0" lvl="0" marL="4572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 sz="3200"/>
          </a:p>
          <a:p>
            <a:pPr indent="-457200" lvl="0" marL="4572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</a:pPr>
            <a:r>
              <a:rPr lang="zh-TW" sz="3200"/>
              <a:t>您能否重新朗讀，讓聲音聽起來更像是在說話？</a:t>
            </a:r>
            <a:endParaRPr/>
          </a:p>
          <a:p>
            <a:pPr indent="0" lvl="0" marL="4572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 sz="3200"/>
          </a:p>
          <a:p>
            <a:pPr indent="-457200" lvl="0" marL="4572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</a:pPr>
            <a:r>
              <a:rPr lang="zh-TW" sz="3200"/>
              <a:t>請聽我重讀這部分。您聽到了什麼？</a:t>
            </a:r>
            <a:endParaRPr/>
          </a:p>
        </p:txBody>
      </p:sp>
      <p:sp>
        <p:nvSpPr>
          <p:cNvPr id="1764" name="Google Shape;1764;p16"/>
          <p:cNvSpPr txBox="1"/>
          <p:nvPr/>
        </p:nvSpPr>
        <p:spPr>
          <a:xfrm>
            <a:off x="8957096" y="4287298"/>
            <a:ext cx="2924400" cy="24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65" name="Google Shape;1765;p16"/>
          <p:cNvPicPr preferRelativeResize="0"/>
          <p:nvPr/>
        </p:nvPicPr>
        <p:blipFill rotWithShape="1">
          <a:blip r:embed="rId3">
            <a:alphaModFix/>
          </a:blip>
          <a:srcRect b="0" l="0" r="0" t="-1666"/>
          <a:stretch/>
        </p:blipFill>
        <p:spPr>
          <a:xfrm>
            <a:off x="7695800" y="622500"/>
            <a:ext cx="678450" cy="10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9" name="Shape 1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0" name="Google Shape;1770;g1dc97734dbd_0_152"/>
          <p:cNvSpPr txBox="1"/>
          <p:nvPr>
            <p:ph idx="1" type="body"/>
          </p:nvPr>
        </p:nvSpPr>
        <p:spPr>
          <a:xfrm>
            <a:off x="4588043" y="1489803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3200"/>
              <a:buNone/>
            </a:pPr>
            <a:r>
              <a:rPr lang="zh-TW">
                <a:latin typeface="Calibri"/>
                <a:ea typeface="Calibri"/>
                <a:cs typeface="Calibri"/>
                <a:sym typeface="Calibri"/>
              </a:rPr>
              <a:t>與有聲讀物一起閱讀</a:t>
            </a:r>
            <a:r>
              <a:rPr lang="zh-TW"/>
              <a:t> </a:t>
            </a:r>
            <a:endParaRPr/>
          </a:p>
        </p:txBody>
      </p:sp>
      <p:sp>
        <p:nvSpPr>
          <p:cNvPr id="1771" name="Google Shape;1771;g1dc97734dbd_0_152"/>
          <p:cNvSpPr txBox="1"/>
          <p:nvPr>
            <p:ph idx="2" type="body"/>
          </p:nvPr>
        </p:nvSpPr>
        <p:spPr>
          <a:xfrm>
            <a:off x="4588043" y="2653440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>
                <a:latin typeface="Microsoft YaHei"/>
                <a:ea typeface="Microsoft YaHei"/>
                <a:cs typeface="Microsoft YaHei"/>
                <a:sym typeface="Microsoft YaHei"/>
              </a:rPr>
              <a:t>將此策略用於任何語言的書籍</a:t>
            </a:r>
            <a:r>
              <a:rPr lang="zh-TW"/>
              <a:t> </a:t>
            </a:r>
            <a:endParaRPr/>
          </a:p>
        </p:txBody>
      </p:sp>
      <p:sp>
        <p:nvSpPr>
          <p:cNvPr id="1772" name="Google Shape;1772;g1dc97734dbd_0_152"/>
          <p:cNvSpPr txBox="1"/>
          <p:nvPr>
            <p:ph idx="3" type="body"/>
          </p:nvPr>
        </p:nvSpPr>
        <p:spPr>
          <a:xfrm>
            <a:off x="4588051" y="3817075"/>
            <a:ext cx="7205700" cy="166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3200"/>
              <a:buNone/>
            </a:pPr>
            <a:r>
              <a:rPr lang="zh-TW">
                <a:latin typeface="Calibri"/>
                <a:ea typeface="Calibri"/>
                <a:cs typeface="Calibri"/>
                <a:sym typeface="Calibri"/>
              </a:rPr>
              <a:t>討論社區中的掃盲資</a:t>
            </a:r>
            <a:r>
              <a:rPr lang="zh-TW">
                <a:latin typeface="SimSun"/>
                <a:ea typeface="SimSun"/>
                <a:cs typeface="SimSun"/>
                <a:sym typeface="SimSun"/>
              </a:rPr>
              <a:t>源</a:t>
            </a:r>
            <a:r>
              <a:rPr lang="zh-TW"/>
              <a:t> </a:t>
            </a:r>
            <a:endParaRPr/>
          </a:p>
        </p:txBody>
      </p:sp>
      <p:pic>
        <p:nvPicPr>
          <p:cNvPr id="1773" name="Google Shape;1773;g1dc97734dbd_0_1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19749" y="1489800"/>
            <a:ext cx="667881" cy="105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4" name="Google Shape;1774;g1dc97734dbd_0_152"/>
          <p:cNvPicPr preferRelativeResize="0"/>
          <p:nvPr/>
        </p:nvPicPr>
        <p:blipFill rotWithShape="1">
          <a:blip r:embed="rId4">
            <a:alphaModFix/>
          </a:blip>
          <a:srcRect b="1690" l="0" r="0" t="1690"/>
          <a:stretch/>
        </p:blipFill>
        <p:spPr>
          <a:xfrm>
            <a:off x="1923288" y="4312500"/>
            <a:ext cx="1310700" cy="923451"/>
          </a:xfrm>
          <a:prstGeom prst="rect">
            <a:avLst/>
          </a:prstGeom>
          <a:noFill/>
          <a:ln>
            <a:noFill/>
          </a:ln>
        </p:spPr>
      </p:pic>
      <p:sp>
        <p:nvSpPr>
          <p:cNvPr id="1775" name="Google Shape;1775;g1dc97734dbd_0_15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</a:pPr>
            <a:r>
              <a:rPr lang="zh-TW"/>
              <a:t>多語言家庭</a:t>
            </a:r>
            <a:endParaRPr/>
          </a:p>
        </p:txBody>
      </p:sp>
      <p:pic>
        <p:nvPicPr>
          <p:cNvPr id="1776" name="Google Shape;1776;g1dc97734dbd_0_15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54250" y="2967275"/>
            <a:ext cx="998888" cy="923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0" name="Shape 1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" name="Google Shape;1781;p17"/>
          <p:cNvSpPr txBox="1"/>
          <p:nvPr>
            <p:ph type="ctrTitle"/>
          </p:nvPr>
        </p:nvSpPr>
        <p:spPr>
          <a:xfrm>
            <a:off x="820225" y="0"/>
            <a:ext cx="113718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zh-TW"/>
              <a:t>閱讀=對話 (K-1)</a:t>
            </a:r>
            <a:endParaRPr/>
          </a:p>
        </p:txBody>
      </p:sp>
      <p:sp>
        <p:nvSpPr>
          <p:cNvPr id="1782" name="Google Shape;1782;p17"/>
          <p:cNvSpPr txBox="1"/>
          <p:nvPr>
            <p:ph idx="1" type="body"/>
          </p:nvPr>
        </p:nvSpPr>
        <p:spPr>
          <a:xfrm>
            <a:off x="1743463" y="2939667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9525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None/>
            </a:pPr>
            <a:r>
              <a:rPr lang="zh-TW">
                <a:solidFill>
                  <a:srgbClr val="006FB6"/>
                </a:solidFill>
              </a:rPr>
              <a:t>您認為接下來會發生什麼？書中的什麼內容讓這您麼想？</a:t>
            </a:r>
            <a:endParaRPr/>
          </a:p>
        </p:txBody>
      </p:sp>
      <p:sp>
        <p:nvSpPr>
          <p:cNvPr id="1783" name="Google Shape;1783;p17"/>
          <p:cNvSpPr txBox="1"/>
          <p:nvPr>
            <p:ph idx="2" type="body"/>
          </p:nvPr>
        </p:nvSpPr>
        <p:spPr>
          <a:xfrm>
            <a:off x="4072874" y="4724938"/>
            <a:ext cx="330687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9525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lang="zh-TW"/>
              <a:t>您能複述一下這一頁發生了什麼事？</a:t>
            </a:r>
            <a:endParaRPr/>
          </a:p>
        </p:txBody>
      </p:sp>
      <p:sp>
        <p:nvSpPr>
          <p:cNvPr id="1784" name="Google Shape;1784;p17"/>
          <p:cNvSpPr txBox="1"/>
          <p:nvPr>
            <p:ph idx="3" type="body"/>
          </p:nvPr>
        </p:nvSpPr>
        <p:spPr>
          <a:xfrm>
            <a:off x="240914" y="1445813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zh-TW">
                <a:solidFill>
                  <a:srgbClr val="006FB6"/>
                </a:solidFill>
              </a:rPr>
              <a:t>您覺得這本書的內容是關於什麼？為什麼？</a:t>
            </a:r>
            <a:endParaRPr/>
          </a:p>
        </p:txBody>
      </p:sp>
      <p:sp>
        <p:nvSpPr>
          <p:cNvPr id="1785" name="Google Shape;1785;p17"/>
          <p:cNvSpPr txBox="1"/>
          <p:nvPr>
            <p:ph idx="4" type="body"/>
          </p:nvPr>
        </p:nvSpPr>
        <p:spPr>
          <a:xfrm>
            <a:off x="319505" y="4495585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952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lang="zh-TW"/>
              <a:t>這個單</a:t>
            </a:r>
            <a:r>
              <a:rPr lang="zh-TW">
                <a:solidFill>
                  <a:srgbClr val="2E75B5"/>
                </a:solidFill>
              </a:rPr>
              <a:t>詞</a:t>
            </a:r>
            <a:r>
              <a:rPr lang="zh-TW"/>
              <a:t>以什麼字母開頭？</a:t>
            </a:r>
            <a:endParaRPr/>
          </a:p>
        </p:txBody>
      </p:sp>
      <p:pic>
        <p:nvPicPr>
          <p:cNvPr id="1786" name="Google Shape;1786;p17"/>
          <p:cNvPicPr preferRelativeResize="0"/>
          <p:nvPr/>
        </p:nvPicPr>
        <p:blipFill rotWithShape="1">
          <a:blip r:embed="rId3">
            <a:alphaModFix/>
          </a:blip>
          <a:srcRect b="0" l="0" r="0" t="-1666"/>
          <a:stretch/>
        </p:blipFill>
        <p:spPr>
          <a:xfrm>
            <a:off x="240925" y="86525"/>
            <a:ext cx="678450" cy="10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0" name="Shape 1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1" name="Google Shape;1791;p18"/>
          <p:cNvSpPr txBox="1"/>
          <p:nvPr>
            <p:ph type="ctrTitle"/>
          </p:nvPr>
        </p:nvSpPr>
        <p:spPr>
          <a:xfrm>
            <a:off x="833025" y="0"/>
            <a:ext cx="113592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zh-TW"/>
              <a:t>閱讀=對話 (2-3)</a:t>
            </a:r>
            <a:endParaRPr/>
          </a:p>
        </p:txBody>
      </p:sp>
      <p:sp>
        <p:nvSpPr>
          <p:cNvPr id="1792" name="Google Shape;1792;p18"/>
          <p:cNvSpPr txBox="1"/>
          <p:nvPr>
            <p:ph idx="1" type="body"/>
          </p:nvPr>
        </p:nvSpPr>
        <p:spPr>
          <a:xfrm>
            <a:off x="8450575" y="3165416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lang="zh-TW">
                <a:solidFill>
                  <a:srgbClr val="006FB6"/>
                </a:solidFill>
              </a:rPr>
              <a:t>在這個單</a:t>
            </a:r>
            <a:r>
              <a:rPr lang="zh-TW">
                <a:solidFill>
                  <a:srgbClr val="2E75B5"/>
                </a:solidFill>
              </a:rPr>
              <a:t>詞</a:t>
            </a:r>
            <a:r>
              <a:rPr lang="zh-TW">
                <a:solidFill>
                  <a:srgbClr val="006FB6"/>
                </a:solidFill>
              </a:rPr>
              <a:t>中，您有看到任何您所知的字母組合嗎？</a:t>
            </a:r>
            <a:endParaRPr/>
          </a:p>
        </p:txBody>
      </p:sp>
      <p:sp>
        <p:nvSpPr>
          <p:cNvPr id="1793" name="Google Shape;1793;p18"/>
          <p:cNvSpPr txBox="1"/>
          <p:nvPr>
            <p:ph idx="2" type="body"/>
          </p:nvPr>
        </p:nvSpPr>
        <p:spPr>
          <a:xfrm>
            <a:off x="5816498" y="1588544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zh-TW">
                <a:solidFill>
                  <a:srgbClr val="006FB6"/>
                </a:solidFill>
              </a:rPr>
              <a:t>您認為您可以從這本書中學到什麼？為什麼？</a:t>
            </a:r>
            <a:endParaRPr/>
          </a:p>
        </p:txBody>
      </p:sp>
      <p:sp>
        <p:nvSpPr>
          <p:cNvPr id="1794" name="Google Shape;1794;p18"/>
          <p:cNvSpPr txBox="1"/>
          <p:nvPr>
            <p:ph idx="3" type="body"/>
          </p:nvPr>
        </p:nvSpPr>
        <p:spPr>
          <a:xfrm>
            <a:off x="6003646" y="4619956"/>
            <a:ext cx="538870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lang="zh-TW">
                <a:solidFill>
                  <a:srgbClr val="006FB6"/>
                </a:solidFill>
              </a:rPr>
              <a:t>讓我們再重讀一次。</a:t>
            </a:r>
            <a:r>
              <a:rPr lang="zh-TW">
                <a:solidFill>
                  <a:srgbClr val="2E75B5"/>
                </a:solidFill>
              </a:rPr>
              <a:t>您能以短語的形式和快一點的速度讀單詞</a:t>
            </a:r>
            <a:r>
              <a:rPr lang="zh-TW">
                <a:solidFill>
                  <a:srgbClr val="006FB6"/>
                </a:solidFill>
              </a:rPr>
              <a:t>嗎？</a:t>
            </a:r>
            <a:endParaRPr/>
          </a:p>
        </p:txBody>
      </p:sp>
      <p:pic>
        <p:nvPicPr>
          <p:cNvPr id="1795" name="Google Shape;1795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4059" y="103050"/>
            <a:ext cx="678450" cy="98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9" name="Shape 1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0" name="Google Shape;1800;p1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zh-TW"/>
              <a:t>練習時間</a:t>
            </a:r>
            <a:endParaRPr/>
          </a:p>
        </p:txBody>
      </p:sp>
      <p:sp>
        <p:nvSpPr>
          <p:cNvPr id="1801" name="Google Shape;1801;p19"/>
          <p:cNvSpPr txBox="1"/>
          <p:nvPr>
            <p:ph idx="1" type="body"/>
          </p:nvPr>
        </p:nvSpPr>
        <p:spPr>
          <a:xfrm>
            <a:off x="1639564" y="1374414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10"/>
              <a:buFont typeface="Arial"/>
              <a:buNone/>
            </a:pPr>
            <a:r>
              <a:rPr lang="zh-TW"/>
              <a:t>透過提問對書</a:t>
            </a:r>
            <a:r>
              <a:rPr b="1" lang="zh-TW"/>
              <a:t>產生興奮感</a:t>
            </a:r>
            <a:r>
              <a:rPr lang="zh-TW"/>
              <a:t>。 </a:t>
            </a:r>
            <a:endParaRPr/>
          </a:p>
        </p:txBody>
      </p:sp>
      <p:sp>
        <p:nvSpPr>
          <p:cNvPr id="1802" name="Google Shape;1802;p19"/>
          <p:cNvSpPr txBox="1"/>
          <p:nvPr>
            <p:ph idx="2" type="body"/>
          </p:nvPr>
        </p:nvSpPr>
        <p:spPr>
          <a:xfrm>
            <a:off x="1627989" y="259224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zh-TW"/>
              <a:t>就書中的</a:t>
            </a:r>
            <a:r>
              <a:rPr b="1" lang="zh-TW"/>
              <a:t>單</a:t>
            </a:r>
            <a:r>
              <a:rPr b="1" lang="zh-TW">
                <a:solidFill>
                  <a:srgbClr val="2E75B5"/>
                </a:solidFill>
              </a:rPr>
              <a:t>詞</a:t>
            </a:r>
            <a:r>
              <a:rPr lang="zh-TW"/>
              <a:t>提問。</a:t>
            </a:r>
            <a:endParaRPr/>
          </a:p>
        </p:txBody>
      </p:sp>
      <p:sp>
        <p:nvSpPr>
          <p:cNvPr id="1803" name="Google Shape;1803;p19"/>
          <p:cNvSpPr txBox="1"/>
          <p:nvPr>
            <p:ph idx="3" type="body"/>
          </p:nvPr>
        </p:nvSpPr>
        <p:spPr>
          <a:xfrm>
            <a:off x="1655384" y="38091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zh-TW"/>
              <a:t>就書中</a:t>
            </a:r>
            <a:r>
              <a:rPr b="1" lang="zh-TW"/>
              <a:t>發生的事情</a:t>
            </a:r>
            <a:r>
              <a:rPr lang="zh-TW"/>
              <a:t>提問。 </a:t>
            </a:r>
            <a:endParaRPr/>
          </a:p>
        </p:txBody>
      </p:sp>
      <p:sp>
        <p:nvSpPr>
          <p:cNvPr id="1804" name="Google Shape;1804;p19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lang="zh-TW" sz="6475"/>
              <a:t>1</a:t>
            </a:r>
            <a:endParaRPr/>
          </a:p>
        </p:txBody>
      </p:sp>
      <p:sp>
        <p:nvSpPr>
          <p:cNvPr id="1805" name="Google Shape;1805;p19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lang="zh-TW" sz="6475"/>
              <a:t>3</a:t>
            </a:r>
            <a:endParaRPr/>
          </a:p>
        </p:txBody>
      </p:sp>
      <p:sp>
        <p:nvSpPr>
          <p:cNvPr id="1806" name="Google Shape;1806;p19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lang="zh-TW" sz="6475"/>
              <a:t>2</a:t>
            </a:r>
            <a:endParaRPr/>
          </a:p>
        </p:txBody>
      </p:sp>
      <p:sp>
        <p:nvSpPr>
          <p:cNvPr id="1807" name="Google Shape;1807;p19"/>
          <p:cNvSpPr txBox="1"/>
          <p:nvPr>
            <p:ph idx="14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2700" lvl="0" marL="241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zh-TW" sz="3000"/>
              <a:t>有問題就告訴我！</a:t>
            </a:r>
            <a:endParaRPr/>
          </a:p>
        </p:txBody>
      </p:sp>
      <p:sp>
        <p:nvSpPr>
          <p:cNvPr id="1808" name="Google Shape;1808;p19"/>
          <p:cNvSpPr/>
          <p:nvPr>
            <p:ph idx="9" type="pic"/>
          </p:nvPr>
        </p:nvSpPr>
        <p:spPr>
          <a:xfrm>
            <a:off x="7967502" y="1420398"/>
            <a:ext cx="3962100" cy="3122700"/>
          </a:xfrm>
          <a:prstGeom prst="rect">
            <a:avLst/>
          </a:prstGeom>
          <a:noFill/>
          <a:ln>
            <a:noFill/>
          </a:ln>
        </p:spPr>
      </p:sp>
      <p:pic>
        <p:nvPicPr>
          <p:cNvPr id="1809" name="Google Shape;1809;p19"/>
          <p:cNvPicPr preferRelativeResize="0"/>
          <p:nvPr/>
        </p:nvPicPr>
        <p:blipFill rotWithShape="1">
          <a:blip r:embed="rId3">
            <a:alphaModFix/>
          </a:blip>
          <a:srcRect b="0" l="7548" r="7537" t="0"/>
          <a:stretch/>
        </p:blipFill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pic>
      <p:sp>
        <p:nvSpPr>
          <p:cNvPr id="1810" name="Google Shape;1810;p19"/>
          <p:cNvSpPr txBox="1"/>
          <p:nvPr>
            <p:ph idx="6" type="body"/>
          </p:nvPr>
        </p:nvSpPr>
        <p:spPr>
          <a:xfrm>
            <a:off x="1627989" y="50249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25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TW"/>
              <a:t>提問如何</a:t>
            </a:r>
            <a:r>
              <a:rPr b="1" lang="zh-TW">
                <a:solidFill>
                  <a:srgbClr val="2E75B5"/>
                </a:solidFill>
              </a:rPr>
              <a:t>像講故事的人一樣朗讀書籍</a:t>
            </a:r>
            <a:r>
              <a:rPr lang="zh-TW"/>
              <a:t>。</a:t>
            </a:r>
            <a:endParaRPr/>
          </a:p>
        </p:txBody>
      </p:sp>
      <p:sp>
        <p:nvSpPr>
          <p:cNvPr id="1811" name="Google Shape;1811;p19"/>
          <p:cNvSpPr txBox="1"/>
          <p:nvPr>
            <p:ph idx="8" type="body"/>
          </p:nvPr>
        </p:nvSpPr>
        <p:spPr>
          <a:xfrm>
            <a:off x="698497" y="5027421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8108"/>
              <a:buNone/>
            </a:pPr>
            <a:r>
              <a:rPr lang="zh-TW"/>
              <a:t>4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5" name="Shape 1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6" name="Google Shape;1816;g2cb4b4f560e_0_109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</a:pPr>
            <a:r>
              <a:rPr lang="zh-TW"/>
              <a:t>反思  </a:t>
            </a:r>
            <a:endParaRPr/>
          </a:p>
        </p:txBody>
      </p:sp>
      <p:sp>
        <p:nvSpPr>
          <p:cNvPr id="1817" name="Google Shape;1817;g2cb4b4f560e_0_109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Char char="•"/>
            </a:pPr>
            <a:r>
              <a:rPr lang="zh-TW"/>
              <a:t>對這個閱讀技巧還有疑問嗎？ 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Char char="•"/>
            </a:pPr>
            <a:r>
              <a:rPr lang="zh-TW"/>
              <a:t>轉身與您的孩子交談：我們準備好在家嘗試這個閱讀技巧了嗎？ 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Char char="•"/>
            </a:pPr>
            <a:r>
              <a:rPr lang="zh-TW"/>
              <a:t>請分享您如何在家中使用此技巧。</a:t>
            </a:r>
            <a:endParaRPr/>
          </a:p>
        </p:txBody>
      </p:sp>
      <p:sp>
        <p:nvSpPr>
          <p:cNvPr id="1818" name="Google Shape;1818;g2cb4b4f560e_0_109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</a:pPr>
            <a:r>
              <a:rPr lang="zh-TW"/>
              <a:t>您的問題將對房間裡的其他人有所幫助！</a:t>
            </a:r>
            <a:endParaRPr/>
          </a:p>
        </p:txBody>
      </p:sp>
      <p:pic>
        <p:nvPicPr>
          <p:cNvPr descr="A close up of a logo&#10;&#10;Description automatically generated" id="1819" name="Google Shape;1819;g2cb4b4f560e_0_10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6933" r="6933" t="0"/>
          <a:stretch/>
        </p:blipFill>
        <p:spPr>
          <a:xfrm>
            <a:off x="457146" y="524736"/>
            <a:ext cx="2514599" cy="293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3" name="Shape 1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4" name="Google Shape;1824;p21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zh-TW"/>
              <a:t>什麼是好好地閱讀？</a:t>
            </a:r>
            <a:endParaRPr/>
          </a:p>
        </p:txBody>
      </p:sp>
      <p:pic>
        <p:nvPicPr>
          <p:cNvPr id="1825" name="Google Shape;1825;p2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14974" y="1692275"/>
            <a:ext cx="4569364" cy="4067175"/>
          </a:xfrm>
          <a:prstGeom prst="rect">
            <a:avLst/>
          </a:prstGeom>
          <a:noFill/>
          <a:ln>
            <a:noFill/>
          </a:ln>
        </p:spPr>
      </p:pic>
      <p:sp>
        <p:nvSpPr>
          <p:cNvPr id="1826" name="Google Shape;1826;p21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None/>
            </a:pPr>
            <a:r>
              <a:rPr lang="zh-TW"/>
              <a:t>今天的提示和您提出的問題可幫助您的孩子學習閱讀技巧！</a:t>
            </a:r>
            <a:endParaRPr/>
          </a:p>
        </p:txBody>
      </p:sp>
      <p:sp>
        <p:nvSpPr>
          <p:cNvPr id="1827" name="Google Shape;1827;p21"/>
          <p:cNvSpPr txBox="1"/>
          <p:nvPr/>
        </p:nvSpPr>
        <p:spPr>
          <a:xfrm>
            <a:off x="2285996" y="2863850"/>
            <a:ext cx="957261" cy="261610"/>
          </a:xfrm>
          <a:prstGeom prst="rect">
            <a:avLst/>
          </a:prstGeom>
          <a:solidFill>
            <a:srgbClr val="F3F3F5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1" lang="zh-TW" sz="1100" u="none" cap="none" strike="noStrike">
                <a:solidFill>
                  <a:srgbClr val="006FB4"/>
                </a:solidFill>
                <a:latin typeface="Arial"/>
                <a:ea typeface="Arial"/>
                <a:cs typeface="Arial"/>
                <a:sym typeface="Arial"/>
              </a:rPr>
              <a:t>參與</a:t>
            </a:r>
            <a:endParaRPr/>
          </a:p>
        </p:txBody>
      </p:sp>
      <p:sp>
        <p:nvSpPr>
          <p:cNvPr id="1828" name="Google Shape;1828;p21"/>
          <p:cNvSpPr txBox="1"/>
          <p:nvPr/>
        </p:nvSpPr>
        <p:spPr>
          <a:xfrm>
            <a:off x="2038016" y="3153138"/>
            <a:ext cx="1031824" cy="426556"/>
          </a:xfrm>
          <a:prstGeom prst="rect">
            <a:avLst/>
          </a:prstGeom>
          <a:solidFill>
            <a:srgbClr val="F3F3F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zh-TW" sz="1400" u="none" cap="none" strike="noStrike">
                <a:solidFill>
                  <a:srgbClr val="006FB4"/>
                </a:solidFill>
                <a:latin typeface="Arial"/>
                <a:ea typeface="Arial"/>
                <a:cs typeface="Arial"/>
                <a:sym typeface="Arial"/>
              </a:rPr>
              <a:t>享受和參與</a:t>
            </a:r>
            <a:endParaRPr/>
          </a:p>
        </p:txBody>
      </p:sp>
      <p:sp>
        <p:nvSpPr>
          <p:cNvPr id="1829" name="Google Shape;1829;p21"/>
          <p:cNvSpPr txBox="1"/>
          <p:nvPr/>
        </p:nvSpPr>
        <p:spPr>
          <a:xfrm>
            <a:off x="2112578" y="3901100"/>
            <a:ext cx="957261" cy="261610"/>
          </a:xfrm>
          <a:prstGeom prst="rect">
            <a:avLst/>
          </a:prstGeom>
          <a:solidFill>
            <a:srgbClr val="F3F3F5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1" lang="zh-TW" sz="1100" u="none" cap="none" strike="noStrike">
                <a:solidFill>
                  <a:srgbClr val="006FB4"/>
                </a:solidFill>
                <a:latin typeface="Arial"/>
                <a:ea typeface="Arial"/>
                <a:cs typeface="Arial"/>
                <a:sym typeface="Arial"/>
              </a:rPr>
              <a:t>理解力</a:t>
            </a:r>
            <a:endParaRPr/>
          </a:p>
        </p:txBody>
      </p:sp>
      <p:sp>
        <p:nvSpPr>
          <p:cNvPr id="1830" name="Google Shape;1830;p21"/>
          <p:cNvSpPr txBox="1"/>
          <p:nvPr/>
        </p:nvSpPr>
        <p:spPr>
          <a:xfrm>
            <a:off x="2112578" y="4123677"/>
            <a:ext cx="1130679" cy="462646"/>
          </a:xfrm>
          <a:prstGeom prst="rect">
            <a:avLst/>
          </a:prstGeom>
          <a:solidFill>
            <a:srgbClr val="F3F3F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zh-TW" sz="1400" u="none" cap="none" strike="noStrike">
                <a:solidFill>
                  <a:srgbClr val="006FB4"/>
                </a:solidFill>
                <a:latin typeface="Arial"/>
                <a:ea typeface="Arial"/>
                <a:cs typeface="Arial"/>
                <a:sym typeface="Arial"/>
              </a:rPr>
              <a:t>理解故事</a:t>
            </a:r>
            <a:endParaRPr/>
          </a:p>
        </p:txBody>
      </p:sp>
      <p:sp>
        <p:nvSpPr>
          <p:cNvPr id="1831" name="Google Shape;1831;p21"/>
          <p:cNvSpPr txBox="1"/>
          <p:nvPr/>
        </p:nvSpPr>
        <p:spPr>
          <a:xfrm>
            <a:off x="4099975" y="3901100"/>
            <a:ext cx="957261" cy="261610"/>
          </a:xfrm>
          <a:prstGeom prst="rect">
            <a:avLst/>
          </a:prstGeom>
          <a:solidFill>
            <a:srgbClr val="F3F3F5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1" lang="zh-TW" sz="1100" u="none" cap="none" strike="noStrike">
                <a:solidFill>
                  <a:srgbClr val="006FB4"/>
                </a:solidFill>
                <a:latin typeface="Arial"/>
                <a:ea typeface="Arial"/>
                <a:cs typeface="Arial"/>
                <a:sym typeface="Arial"/>
              </a:rPr>
              <a:t>流暢度</a:t>
            </a:r>
            <a:endParaRPr/>
          </a:p>
        </p:txBody>
      </p:sp>
      <p:sp>
        <p:nvSpPr>
          <p:cNvPr id="1832" name="Google Shape;1832;p21"/>
          <p:cNvSpPr txBox="1"/>
          <p:nvPr/>
        </p:nvSpPr>
        <p:spPr>
          <a:xfrm>
            <a:off x="4012055" y="4137965"/>
            <a:ext cx="1029163" cy="523220"/>
          </a:xfrm>
          <a:prstGeom prst="rect">
            <a:avLst/>
          </a:prstGeom>
          <a:solidFill>
            <a:srgbClr val="F3F3F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zh-TW" sz="1400" u="none" cap="none" strike="noStrike">
                <a:solidFill>
                  <a:srgbClr val="006FB4"/>
                </a:solidFill>
                <a:latin typeface="Arial"/>
                <a:ea typeface="Arial"/>
                <a:cs typeface="Arial"/>
                <a:sym typeface="Arial"/>
              </a:rPr>
              <a:t>聽起來像故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zh-TW" sz="1400" u="none" cap="none" strike="noStrike">
                <a:solidFill>
                  <a:srgbClr val="006FB4"/>
                </a:solidFill>
                <a:latin typeface="Arial"/>
                <a:ea typeface="Arial"/>
                <a:cs typeface="Arial"/>
                <a:sym typeface="Arial"/>
              </a:rPr>
              <a:t>事講述者</a:t>
            </a:r>
            <a:endParaRPr/>
          </a:p>
        </p:txBody>
      </p:sp>
      <p:sp>
        <p:nvSpPr>
          <p:cNvPr id="1833" name="Google Shape;1833;p21"/>
          <p:cNvSpPr txBox="1"/>
          <p:nvPr/>
        </p:nvSpPr>
        <p:spPr>
          <a:xfrm>
            <a:off x="3988138" y="2449733"/>
            <a:ext cx="218185" cy="107721"/>
          </a:xfrm>
          <a:prstGeom prst="rect">
            <a:avLst/>
          </a:prstGeom>
          <a:solidFill>
            <a:srgbClr val="F3F3F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zh-TW" sz="700" u="none" cap="none" strike="noStrike">
                <a:solidFill>
                  <a:srgbClr val="006FB4"/>
                </a:solidFill>
                <a:latin typeface="Arial"/>
                <a:ea typeface="Arial"/>
                <a:cs typeface="Arial"/>
                <a:sym typeface="Arial"/>
              </a:rPr>
              <a:t> 詞</a:t>
            </a:r>
            <a:endParaRPr/>
          </a:p>
        </p:txBody>
      </p:sp>
      <p:sp>
        <p:nvSpPr>
          <p:cNvPr id="1834" name="Google Shape;1834;p21"/>
          <p:cNvSpPr txBox="1"/>
          <p:nvPr/>
        </p:nvSpPr>
        <p:spPr>
          <a:xfrm>
            <a:off x="3729036" y="2450191"/>
            <a:ext cx="218185" cy="107722"/>
          </a:xfrm>
          <a:prstGeom prst="rect">
            <a:avLst/>
          </a:prstGeom>
          <a:solidFill>
            <a:srgbClr val="F3F3F5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zh-TW" sz="700" u="none" cap="none" strike="noStrike">
                <a:solidFill>
                  <a:srgbClr val="006FB4"/>
                </a:solidFill>
                <a:latin typeface="Arial"/>
                <a:ea typeface="Arial"/>
                <a:cs typeface="Arial"/>
                <a:sym typeface="Arial"/>
              </a:rPr>
              <a:t>單</a:t>
            </a:r>
            <a:endParaRPr/>
          </a:p>
        </p:txBody>
      </p:sp>
      <p:sp>
        <p:nvSpPr>
          <p:cNvPr id="1835" name="Google Shape;1835;p21"/>
          <p:cNvSpPr txBox="1"/>
          <p:nvPr/>
        </p:nvSpPr>
        <p:spPr>
          <a:xfrm>
            <a:off x="4085167" y="2851150"/>
            <a:ext cx="957261" cy="261610"/>
          </a:xfrm>
          <a:prstGeom prst="rect">
            <a:avLst/>
          </a:prstGeom>
          <a:solidFill>
            <a:srgbClr val="F3F3F5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1" lang="zh-TW" sz="1100" u="none" cap="none" strike="noStrike">
                <a:solidFill>
                  <a:srgbClr val="006FB4"/>
                </a:solidFill>
                <a:latin typeface="Arial"/>
                <a:ea typeface="Arial"/>
                <a:cs typeface="Arial"/>
                <a:sym typeface="Arial"/>
              </a:rPr>
              <a:t>準確度</a:t>
            </a:r>
            <a:endParaRPr/>
          </a:p>
        </p:txBody>
      </p:sp>
      <p:sp>
        <p:nvSpPr>
          <p:cNvPr id="1836" name="Google Shape;1836;p21"/>
          <p:cNvSpPr txBox="1"/>
          <p:nvPr/>
        </p:nvSpPr>
        <p:spPr>
          <a:xfrm>
            <a:off x="4099975" y="3161674"/>
            <a:ext cx="957261" cy="426556"/>
          </a:xfrm>
          <a:prstGeom prst="rect">
            <a:avLst/>
          </a:prstGeom>
          <a:solidFill>
            <a:srgbClr val="F3F3F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zh-TW" sz="1400" u="none" cap="none" strike="noStrike">
                <a:solidFill>
                  <a:srgbClr val="006FB4"/>
                </a:solidFill>
                <a:latin typeface="Arial"/>
                <a:ea typeface="Arial"/>
                <a:cs typeface="Arial"/>
                <a:sym typeface="Arial"/>
              </a:rPr>
              <a:t>解析單字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0" name="Shape 1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1" name="Google Shape;1841;p24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</a:pPr>
            <a:r>
              <a:rPr lang="zh-TW"/>
              <a:t>請給我們反饋</a:t>
            </a:r>
            <a:endParaRPr/>
          </a:p>
        </p:txBody>
      </p:sp>
      <p:pic>
        <p:nvPicPr>
          <p:cNvPr id="1842" name="Google Shape;1842;p2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-4522" l="274" r="274" t="-7982"/>
          <a:stretch/>
        </p:blipFill>
        <p:spPr>
          <a:xfrm>
            <a:off x="8953152" y="1444919"/>
            <a:ext cx="2916936" cy="2596896"/>
          </a:xfrm>
          <a:prstGeom prst="rect">
            <a:avLst/>
          </a:prstGeom>
          <a:noFill/>
          <a:ln>
            <a:noFill/>
          </a:ln>
        </p:spPr>
      </p:pic>
      <p:sp>
        <p:nvSpPr>
          <p:cNvPr id="1843" name="Google Shape;1843;p24"/>
          <p:cNvSpPr txBox="1"/>
          <p:nvPr>
            <p:ph idx="1" type="body"/>
          </p:nvPr>
        </p:nvSpPr>
        <p:spPr>
          <a:xfrm>
            <a:off x="9163051" y="4074693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71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</a:pPr>
            <a:r>
              <a:rPr lang="zh-TW"/>
              <a:t>您的意見能改善我們合作的成效！</a:t>
            </a:r>
            <a:endParaRPr/>
          </a:p>
          <a:p>
            <a:pPr indent="0" lvl="0" marL="571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</a:pPr>
            <a:r>
              <a:t/>
            </a:r>
            <a:endParaRPr/>
          </a:p>
        </p:txBody>
      </p:sp>
      <p:pic>
        <p:nvPicPr>
          <p:cNvPr descr="A picture containing person, indoor, blue&#10;&#10;Description automatically generated" id="1844" name="Google Shape;1844;p24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0" l="21828" r="21827" t="0"/>
          <a:stretch/>
        </p:blipFill>
        <p:spPr>
          <a:xfrm rot="5400000">
            <a:off x="2258219" y="1096169"/>
            <a:ext cx="3849688" cy="512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0" name="Shape 1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1" name="Google Shape;1651;p4"/>
          <p:cNvSpPr txBox="1"/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400"/>
              <a:buFont typeface="Arial"/>
              <a:buNone/>
            </a:pPr>
            <a:r>
              <a:rPr lang="zh-TW" sz="4400"/>
              <a:t>歡迎家庭閱讀教練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5" name="Shape 1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6" name="Google Shape;1656;p5"/>
          <p:cNvSpPr txBox="1"/>
          <p:nvPr>
            <p:ph idx="1" type="body"/>
          </p:nvPr>
        </p:nvSpPr>
        <p:spPr>
          <a:xfrm>
            <a:off x="1660583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lang="zh-TW"/>
              <a:t>歡迎</a:t>
            </a:r>
            <a:endParaRPr/>
          </a:p>
        </p:txBody>
      </p:sp>
      <p:sp>
        <p:nvSpPr>
          <p:cNvPr id="1657" name="Google Shape;1657;p5"/>
          <p:cNvSpPr txBox="1"/>
          <p:nvPr>
            <p:ph idx="3" type="body"/>
          </p:nvPr>
        </p:nvSpPr>
        <p:spPr>
          <a:xfrm>
            <a:off x="1660583" y="2653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lang="zh-TW"/>
              <a:t>閱讀提示</a:t>
            </a:r>
            <a:endParaRPr/>
          </a:p>
        </p:txBody>
      </p:sp>
      <p:sp>
        <p:nvSpPr>
          <p:cNvPr id="1658" name="Google Shape;1658;p5"/>
          <p:cNvSpPr txBox="1"/>
          <p:nvPr>
            <p:ph idx="4" type="body"/>
          </p:nvPr>
        </p:nvSpPr>
        <p:spPr>
          <a:xfrm>
            <a:off x="1660583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lang="zh-TW"/>
              <a:t>練習時間</a:t>
            </a:r>
            <a:endParaRPr/>
          </a:p>
        </p:txBody>
      </p:sp>
      <p:sp>
        <p:nvSpPr>
          <p:cNvPr id="1659" name="Google Shape;1659;p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zh-TW"/>
              <a:t>議程</a:t>
            </a:r>
            <a:endParaRPr/>
          </a:p>
        </p:txBody>
      </p:sp>
      <p:sp>
        <p:nvSpPr>
          <p:cNvPr id="1660" name="Google Shape;1660;p5"/>
          <p:cNvSpPr txBox="1"/>
          <p:nvPr>
            <p:ph idx="5" type="body"/>
          </p:nvPr>
        </p:nvSpPr>
        <p:spPr>
          <a:xfrm>
            <a:off x="1660583" y="4992079"/>
            <a:ext cx="3642601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lang="zh-TW"/>
              <a:t>反思與更新</a:t>
            </a:r>
            <a:endParaRPr/>
          </a:p>
        </p:txBody>
      </p:sp>
      <p:pic>
        <p:nvPicPr>
          <p:cNvPr id="1661" name="Google Shape;1661;p5"/>
          <p:cNvPicPr preferRelativeResize="0"/>
          <p:nvPr>
            <p:ph idx="6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2540" y="1504823"/>
            <a:ext cx="573024" cy="908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2" name="Google Shape;1662;p5"/>
          <p:cNvPicPr preferRelativeResize="0"/>
          <p:nvPr>
            <p:ph idx="7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3738" y="2821020"/>
            <a:ext cx="758825" cy="710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3" name="Google Shape;1663;p5"/>
          <p:cNvPicPr preferRelativeResize="0"/>
          <p:nvPr>
            <p:ph idx="8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6611" y="3936650"/>
            <a:ext cx="793077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4" name="Google Shape;1664;p5"/>
          <p:cNvPicPr preferRelativeResize="0"/>
          <p:nvPr>
            <p:ph idx="9" type="body"/>
          </p:nvPr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43965" y="5088376"/>
            <a:ext cx="658368" cy="7193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posing for the camera&#10;&#10;Description automatically generated" id="1665" name="Google Shape;1665;p5"/>
          <p:cNvPicPr preferRelativeResize="0"/>
          <p:nvPr>
            <p:ph idx="2" type="pic"/>
          </p:nvPr>
        </p:nvPicPr>
        <p:blipFill rotWithShape="1">
          <a:blip r:embed="rId7">
            <a:alphaModFix/>
          </a:blip>
          <a:srcRect b="61" l="0" r="0" t="65"/>
          <a:stretch/>
        </p:blipFill>
        <p:spPr>
          <a:xfrm>
            <a:off x="6174911" y="1558066"/>
            <a:ext cx="5394325" cy="4518025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666" name="Google Shape;1666;p5"/>
          <p:cNvSpPr txBox="1"/>
          <p:nvPr/>
        </p:nvSpPr>
        <p:spPr>
          <a:xfrm>
            <a:off x="9603910" y="3560980"/>
            <a:ext cx="1666070" cy="7938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85D0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7" name="Google Shape;1667;p5"/>
          <p:cNvSpPr txBox="1"/>
          <p:nvPr/>
        </p:nvSpPr>
        <p:spPr>
          <a:xfrm>
            <a:off x="9745429" y="3392389"/>
            <a:ext cx="1383031" cy="102591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85D0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zh-TW" sz="1400" u="none" cap="none" strike="noStrike">
                <a:solidFill>
                  <a:srgbClr val="F85D08"/>
                </a:solidFill>
                <a:latin typeface="Arial"/>
                <a:ea typeface="Arial"/>
                <a:cs typeface="Arial"/>
                <a:sym typeface="Arial"/>
              </a:rPr>
              <a:t>「我學會了怎麼樣在語句中加上難詞！」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1" name="Shape 1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2" name="Google Shape;1672;p6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673" name="Google Shape;1673;p6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674" name="Google Shape;1674;p6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675" name="Google Shape;1675;p6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676" name="Google Shape;1676;p6"/>
          <p:cNvSpPr txBox="1"/>
          <p:nvPr>
            <p:ph idx="5" type="body"/>
          </p:nvPr>
        </p:nvSpPr>
        <p:spPr>
          <a:xfrm>
            <a:off x="1044438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lang="zh-TW"/>
              <a:t>做好準備。</a:t>
            </a:r>
            <a:endParaRPr/>
          </a:p>
        </p:txBody>
      </p:sp>
      <p:sp>
        <p:nvSpPr>
          <p:cNvPr id="1677" name="Google Shape;1677;p6"/>
          <p:cNvSpPr txBox="1"/>
          <p:nvPr>
            <p:ph idx="6" type="body"/>
          </p:nvPr>
        </p:nvSpPr>
        <p:spPr>
          <a:xfrm>
            <a:off x="1046485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lang="zh-TW"/>
              <a:t>保持專注。</a:t>
            </a:r>
            <a:endParaRPr/>
          </a:p>
        </p:txBody>
      </p:sp>
      <p:sp>
        <p:nvSpPr>
          <p:cNvPr id="1678" name="Google Shape;1678;p6"/>
          <p:cNvSpPr txBox="1"/>
          <p:nvPr>
            <p:ph idx="7" type="body"/>
          </p:nvPr>
        </p:nvSpPr>
        <p:spPr>
          <a:xfrm>
            <a:off x="1044439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lang="zh-TW"/>
              <a:t>保持禮貌。</a:t>
            </a:r>
            <a:endParaRPr/>
          </a:p>
        </p:txBody>
      </p:sp>
      <p:sp>
        <p:nvSpPr>
          <p:cNvPr id="1679" name="Google Shape;1679;p6"/>
          <p:cNvSpPr txBox="1"/>
          <p:nvPr>
            <p:ph idx="8" type="body"/>
          </p:nvPr>
        </p:nvSpPr>
        <p:spPr>
          <a:xfrm>
            <a:off x="1044438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lang="zh-TW"/>
              <a:t>提出問題。</a:t>
            </a:r>
            <a:endParaRPr/>
          </a:p>
        </p:txBody>
      </p:sp>
      <p:sp>
        <p:nvSpPr>
          <p:cNvPr id="1680" name="Google Shape;1680;p6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zh-TW"/>
              <a:t>工作坊指引</a:t>
            </a:r>
            <a:endParaRPr/>
          </a:p>
        </p:txBody>
      </p:sp>
      <p:pic>
        <p:nvPicPr>
          <p:cNvPr descr="Icon&#10;&#10;Description automatically generated" id="1681" name="Google Shape;1681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0915" y="1601936"/>
            <a:ext cx="585197" cy="8314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682" name="Google Shape;1682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0915" y="5188440"/>
            <a:ext cx="585197" cy="5851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683" name="Google Shape;1683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0915" y="4116743"/>
            <a:ext cx="585197" cy="4182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684" name="Google Shape;1684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8779" y="2796891"/>
            <a:ext cx="329468" cy="6663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8" name="Shape 1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" name="Google Shape;1689;g1f512b6f701_0_346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zh-TW"/>
              <a:t>在家閱讀很有幫助</a:t>
            </a:r>
            <a:endParaRPr/>
          </a:p>
        </p:txBody>
      </p:sp>
      <p:sp>
        <p:nvSpPr>
          <p:cNvPr id="1690" name="Google Shape;1690;g1f512b6f701_0_346"/>
          <p:cNvSpPr txBox="1"/>
          <p:nvPr>
            <p:ph idx="1" type="body"/>
          </p:nvPr>
        </p:nvSpPr>
        <p:spPr>
          <a:xfrm>
            <a:off x="1583140" y="4100309"/>
            <a:ext cx="3775200" cy="16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rPr lang="zh-TW">
                <a:solidFill>
                  <a:srgbClr val="006FB6"/>
                </a:solidFill>
              </a:rPr>
              <a:t>在家閱讀可以增加孩子的練習時間。</a:t>
            </a:r>
            <a:endParaRPr/>
          </a:p>
        </p:txBody>
      </p:sp>
      <p:sp>
        <p:nvSpPr>
          <p:cNvPr id="1691" name="Google Shape;1691;g1f512b6f701_0_346"/>
          <p:cNvSpPr txBox="1"/>
          <p:nvPr>
            <p:ph idx="4" type="body"/>
          </p:nvPr>
        </p:nvSpPr>
        <p:spPr>
          <a:xfrm>
            <a:off x="7101269" y="4100309"/>
            <a:ext cx="3775200" cy="16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rPr lang="zh-TW">
                <a:solidFill>
                  <a:srgbClr val="006FB6"/>
                </a:solidFill>
              </a:rPr>
              <a:t>與您一起閱讀意味著您的孩子能獲得更好的閱讀練習。</a:t>
            </a:r>
            <a:endParaRPr/>
          </a:p>
        </p:txBody>
      </p:sp>
      <p:pic>
        <p:nvPicPr>
          <p:cNvPr descr="A close up of a logo&#10;&#10;Description automatically generated" id="1692" name="Google Shape;1692;g1f512b6f701_0_34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1332854"/>
            <a:ext cx="2747064" cy="27674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logo&#10;&#10;Description automatically generated" id="1693" name="Google Shape;1693;g1f512b6f701_0_346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20765" y="1332854"/>
            <a:ext cx="2773819" cy="27674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7" name="Shape 1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8" name="Google Shape;1698;g1f512b6f701_0_354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zh-TW"/>
              <a:t>您的資源</a:t>
            </a:r>
            <a:endParaRPr/>
          </a:p>
        </p:txBody>
      </p:sp>
      <p:sp>
        <p:nvSpPr>
          <p:cNvPr id="1699" name="Google Shape;1699;g1f512b6f701_0_354"/>
          <p:cNvSpPr txBox="1"/>
          <p:nvPr>
            <p:ph idx="1" type="body"/>
          </p:nvPr>
        </p:nvSpPr>
        <p:spPr>
          <a:xfrm>
            <a:off x="261552" y="1734343"/>
            <a:ext cx="3775200" cy="33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rPr b="1" lang="zh-TW" sz="3200">
                <a:solidFill>
                  <a:srgbClr val="006FB6"/>
                </a:solidFill>
              </a:rPr>
              <a:t>有形資源：</a:t>
            </a:r>
            <a:endParaRPr/>
          </a:p>
          <a:p>
            <a:pPr indent="-571500" lvl="0" marL="5715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Char char="•"/>
            </a:pPr>
            <a:r>
              <a:rPr lang="zh-TW" sz="3200">
                <a:solidFill>
                  <a:srgbClr val="006FB6"/>
                </a:solidFill>
              </a:rPr>
              <a:t>Springboard Connect 或學生行動計劃</a:t>
            </a:r>
            <a:endParaRPr/>
          </a:p>
          <a:p>
            <a:pPr indent="-571500" lvl="0" marL="5715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Char char="•"/>
            </a:pPr>
            <a:r>
              <a:rPr lang="zh-TW" sz="3200">
                <a:solidFill>
                  <a:srgbClr val="006FB6"/>
                </a:solidFill>
              </a:rPr>
              <a:t>書籍</a:t>
            </a:r>
            <a:endParaRPr/>
          </a:p>
          <a:p>
            <a:pPr indent="-571500" lvl="0" marL="5715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Char char="•"/>
            </a:pPr>
            <a:r>
              <a:rPr lang="zh-TW" sz="3200">
                <a:solidFill>
                  <a:srgbClr val="006FB6"/>
                </a:solidFill>
              </a:rPr>
              <a:t>您在此所學內容的提醒</a:t>
            </a:r>
            <a:endParaRPr sz="3000">
              <a:solidFill>
                <a:srgbClr val="006FB6"/>
              </a:solidFill>
            </a:endParaRPr>
          </a:p>
        </p:txBody>
      </p:sp>
      <p:sp>
        <p:nvSpPr>
          <p:cNvPr id="1700" name="Google Shape;1700;g1f512b6f701_0_354"/>
          <p:cNvSpPr txBox="1"/>
          <p:nvPr>
            <p:ph idx="3" type="body"/>
          </p:nvPr>
        </p:nvSpPr>
        <p:spPr>
          <a:xfrm>
            <a:off x="8400081" y="1722546"/>
            <a:ext cx="3530400" cy="33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rPr b="1" lang="zh-TW" sz="3200">
                <a:solidFill>
                  <a:srgbClr val="006FB6"/>
                </a:solidFill>
              </a:rPr>
              <a:t>無形資源：</a:t>
            </a:r>
            <a:endParaRPr/>
          </a:p>
          <a:p>
            <a:pPr indent="-571500" lvl="0" marL="5715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Char char="•"/>
            </a:pPr>
            <a:r>
              <a:rPr lang="zh-TW" sz="3200">
                <a:solidFill>
                  <a:srgbClr val="006FB6"/>
                </a:solidFill>
              </a:rPr>
              <a:t>來自本社區的支持</a:t>
            </a:r>
            <a:endParaRPr/>
          </a:p>
          <a:p>
            <a:pPr indent="-571500" lvl="0" marL="5715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Char char="•"/>
            </a:pPr>
            <a:r>
              <a:rPr lang="zh-TW" sz="3200">
                <a:solidFill>
                  <a:srgbClr val="006FB6"/>
                </a:solidFill>
              </a:rPr>
              <a:t>與孩子老師建立的合作關係 </a:t>
            </a:r>
            <a:endParaRPr/>
          </a:p>
          <a:p>
            <a:pPr indent="-571500" lvl="0" marL="5715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Char char="•"/>
            </a:pPr>
            <a:r>
              <a:rPr lang="zh-TW" sz="3200">
                <a:solidFill>
                  <a:srgbClr val="006FB6"/>
                </a:solidFill>
              </a:rPr>
              <a:t>支持性練習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solidFill>
                <a:srgbClr val="006FB6"/>
              </a:solidFill>
            </a:endParaRPr>
          </a:p>
        </p:txBody>
      </p:sp>
      <p:pic>
        <p:nvPicPr>
          <p:cNvPr descr="A group of people sitting at a table&#10;&#10;Description automatically generated" id="1701" name="Google Shape;1701;g1f512b6f701_0_35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36629" y="1722545"/>
            <a:ext cx="4016976" cy="338931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5" name="Shape 1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6" name="Google Shape;1706;p11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zh-TW">
                <a:solidFill>
                  <a:srgbClr val="006FB6"/>
                </a:solidFill>
              </a:rPr>
              <a:t>歡迎家庭閱讀教練</a:t>
            </a:r>
            <a:endParaRPr/>
          </a:p>
        </p:txBody>
      </p:sp>
      <p:sp>
        <p:nvSpPr>
          <p:cNvPr id="1707" name="Google Shape;1707;p11"/>
          <p:cNvSpPr txBox="1"/>
          <p:nvPr>
            <p:ph idx="1" type="body"/>
          </p:nvPr>
        </p:nvSpPr>
        <p:spPr>
          <a:xfrm>
            <a:off x="9222900" y="3495914"/>
            <a:ext cx="2497200" cy="213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None/>
            </a:pPr>
            <a:r>
              <a:rPr lang="zh-TW"/>
              <a:t>簡單對話</a:t>
            </a:r>
            <a:r>
              <a:rPr lang="zh-TW">
                <a:solidFill>
                  <a:srgbClr val="2E75B5"/>
                </a:solidFill>
              </a:rPr>
              <a:t>是</a:t>
            </a:r>
            <a:r>
              <a:rPr lang="zh-TW"/>
              <a:t>增加孩子的詞彙量一種行之有效的方法！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950"/>
              <a:buNone/>
            </a:pPr>
            <a:r>
              <a:t/>
            </a:r>
            <a:endParaRPr sz="2600">
              <a:solidFill>
                <a:srgbClr val="006FB6"/>
              </a:solidFill>
            </a:endParaRPr>
          </a:p>
        </p:txBody>
      </p:sp>
      <p:pic>
        <p:nvPicPr>
          <p:cNvPr id="1708" name="Google Shape;1708;p1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82749" y="1350292"/>
            <a:ext cx="2377500" cy="1839434"/>
          </a:xfrm>
          <a:prstGeom prst="rect">
            <a:avLst/>
          </a:prstGeom>
          <a:noFill/>
          <a:ln>
            <a:noFill/>
          </a:ln>
        </p:spPr>
      </p:pic>
      <p:sp>
        <p:nvSpPr>
          <p:cNvPr id="1709" name="Google Shape;1709;p11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zh-TW"/>
              <a:t>2</a:t>
            </a:r>
            <a:endParaRPr/>
          </a:p>
        </p:txBody>
      </p:sp>
      <p:sp>
        <p:nvSpPr>
          <p:cNvPr id="1710" name="Google Shape;1710;p11"/>
          <p:cNvSpPr txBox="1"/>
          <p:nvPr>
            <p:ph idx="4" type="title"/>
          </p:nvPr>
        </p:nvSpPr>
        <p:spPr>
          <a:xfrm>
            <a:off x="371850" y="491044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zh-TW"/>
              <a:t>4</a:t>
            </a:r>
            <a:endParaRPr/>
          </a:p>
        </p:txBody>
      </p:sp>
      <p:sp>
        <p:nvSpPr>
          <p:cNvPr id="1711" name="Google Shape;1711;p11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zh-TW"/>
              <a:t>3</a:t>
            </a:r>
            <a:endParaRPr/>
          </a:p>
        </p:txBody>
      </p:sp>
      <p:sp>
        <p:nvSpPr>
          <p:cNvPr id="1712" name="Google Shape;1712;p11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zh-TW"/>
              <a:t>透過提問對書</a:t>
            </a:r>
            <a:r>
              <a:rPr b="1" lang="zh-TW"/>
              <a:t>產生興奮感</a:t>
            </a:r>
            <a:r>
              <a:rPr lang="zh-TW"/>
              <a:t>。 </a:t>
            </a:r>
            <a:endParaRPr/>
          </a:p>
        </p:txBody>
      </p:sp>
      <p:sp>
        <p:nvSpPr>
          <p:cNvPr id="1713" name="Google Shape;1713;p11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zh-TW"/>
              <a:t>就書中的</a:t>
            </a:r>
            <a:r>
              <a:rPr b="1" lang="zh-TW"/>
              <a:t>單</a:t>
            </a:r>
            <a:r>
              <a:rPr b="1" lang="zh-TW">
                <a:solidFill>
                  <a:srgbClr val="2E75B5"/>
                </a:solidFill>
              </a:rPr>
              <a:t>詞</a:t>
            </a:r>
            <a:r>
              <a:rPr lang="zh-TW"/>
              <a:t>提問。</a:t>
            </a:r>
            <a:endParaRPr/>
          </a:p>
        </p:txBody>
      </p:sp>
      <p:sp>
        <p:nvSpPr>
          <p:cNvPr id="1714" name="Google Shape;1714;p11"/>
          <p:cNvSpPr txBox="1"/>
          <p:nvPr>
            <p:ph idx="9" type="body"/>
          </p:nvPr>
        </p:nvSpPr>
        <p:spPr>
          <a:xfrm>
            <a:off x="1341120" y="4910455"/>
            <a:ext cx="6984365" cy="102298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zh-TW"/>
              <a:t>提問如何</a:t>
            </a:r>
            <a:r>
              <a:rPr b="1" lang="zh-TW"/>
              <a:t>像講故事的人一樣朗讀書籍</a:t>
            </a:r>
            <a:r>
              <a:rPr lang="zh-TW"/>
              <a:t>。</a:t>
            </a:r>
            <a:endParaRPr/>
          </a:p>
        </p:txBody>
      </p:sp>
      <p:sp>
        <p:nvSpPr>
          <p:cNvPr id="1715" name="Google Shape;1715;p11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zh-TW"/>
              <a:t>1</a:t>
            </a:r>
            <a:endParaRPr/>
          </a:p>
        </p:txBody>
      </p:sp>
      <p:sp>
        <p:nvSpPr>
          <p:cNvPr id="1716" name="Google Shape;1716;p11"/>
          <p:cNvSpPr txBox="1"/>
          <p:nvPr>
            <p:ph idx="8" type="body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zh-TW"/>
              <a:t>就書中</a:t>
            </a:r>
            <a:r>
              <a:rPr b="1" lang="zh-TW"/>
              <a:t>發生的事情</a:t>
            </a:r>
            <a:r>
              <a:rPr lang="zh-TW"/>
              <a:t>提問。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0" name="Shape 1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1" name="Google Shape;1721;p12"/>
          <p:cNvSpPr txBox="1"/>
          <p:nvPr>
            <p:ph idx="1" type="body"/>
          </p:nvPr>
        </p:nvSpPr>
        <p:spPr>
          <a:xfrm>
            <a:off x="4588050" y="1489800"/>
            <a:ext cx="72054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25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8108"/>
              <a:buNone/>
            </a:pPr>
            <a:r>
              <a:rPr lang="zh-TW" sz="3000"/>
              <a:t>以適當的速度朗讀，用短語和流暢的方式朗讀單詞，飽含情感地朗讀，像在和他人說話一樣朗讀。</a:t>
            </a:r>
            <a:endParaRPr/>
          </a:p>
        </p:txBody>
      </p:sp>
      <p:sp>
        <p:nvSpPr>
          <p:cNvPr id="1722" name="Google Shape;1722;p12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723" name="Google Shape;1723;p12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724" name="Google Shape;1724;p12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725" name="Google Shape;1725;p12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b="1" lang="zh-TW" sz="4000"/>
              <a:t>聽起來像是一個講故事的人</a:t>
            </a:r>
            <a:endParaRPr/>
          </a:p>
        </p:txBody>
      </p:sp>
      <p:sp>
        <p:nvSpPr>
          <p:cNvPr id="1726" name="Google Shape;1726;p12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/>
          </a:p>
        </p:txBody>
      </p:sp>
      <p:sp>
        <p:nvSpPr>
          <p:cNvPr id="1727" name="Google Shape;1727;p12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/>
          </a:p>
        </p:txBody>
      </p:sp>
      <p:sp>
        <p:nvSpPr>
          <p:cNvPr id="1728" name="Google Shape;1728;p12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/>
          </a:p>
        </p:txBody>
      </p:sp>
      <p:sp>
        <p:nvSpPr>
          <p:cNvPr id="1729" name="Google Shape;1729;p1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zh-TW"/>
              <a:t>查看文學術語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3" name="Shape 1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4" name="Google Shape;1734;p13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zh-TW">
                <a:solidFill>
                  <a:srgbClr val="006FB6"/>
                </a:solidFill>
              </a:rPr>
              <a:t>透過提問對書產生興奮感</a:t>
            </a:r>
            <a:endParaRPr/>
          </a:p>
        </p:txBody>
      </p:sp>
      <p:sp>
        <p:nvSpPr>
          <p:cNvPr id="1735" name="Google Shape;1735;p13"/>
          <p:cNvSpPr txBox="1"/>
          <p:nvPr>
            <p:ph idx="3" type="body"/>
          </p:nvPr>
        </p:nvSpPr>
        <p:spPr>
          <a:xfrm>
            <a:off x="8957096" y="1469511"/>
            <a:ext cx="2924400" cy="24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lang="zh-TW"/>
              <a:t>當您在思考一本書中可能發生的事情時，您就是在</a:t>
            </a:r>
            <a:r>
              <a:rPr b="1" lang="zh-TW"/>
              <a:t>做預測</a:t>
            </a:r>
            <a:r>
              <a:rPr lang="zh-TW"/>
              <a:t>。</a:t>
            </a:r>
            <a:endParaRPr/>
          </a:p>
        </p:txBody>
      </p:sp>
      <p:sp>
        <p:nvSpPr>
          <p:cNvPr id="1736" name="Google Shape;1736;p13"/>
          <p:cNvSpPr txBox="1"/>
          <p:nvPr>
            <p:ph idx="1" type="body"/>
          </p:nvPr>
        </p:nvSpPr>
        <p:spPr>
          <a:xfrm>
            <a:off x="500204" y="1469511"/>
            <a:ext cx="75207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96C93E"/>
              </a:buClr>
              <a:buSzPts val="2000"/>
              <a:buNone/>
            </a:pPr>
            <a:r>
              <a:t/>
            </a:r>
            <a:endParaRPr/>
          </a:p>
          <a:p>
            <a:pPr indent="-457200" lvl="0" marL="4572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•"/>
            </a:pPr>
            <a:r>
              <a:rPr lang="zh-TW" sz="3200"/>
              <a:t>您覺得這本書的內容是關於什麼？書中的什麼內容讓您這麼想？</a:t>
            </a:r>
            <a:endParaRPr/>
          </a:p>
          <a:p>
            <a:pPr indent="-342900" lvl="1" marL="91440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</a:pPr>
            <a:r>
              <a:t/>
            </a:r>
            <a:endParaRPr sz="1800"/>
          </a:p>
          <a:p>
            <a:pPr indent="-457200" lvl="0" marL="4572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•"/>
            </a:pPr>
            <a:r>
              <a:rPr lang="zh-TW" sz="3200"/>
              <a:t>您認為誰會是這本書中的主角？ </a:t>
            </a:r>
            <a:endParaRPr/>
          </a:p>
          <a:p>
            <a:pPr indent="-342900" lvl="1" marL="91440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None/>
            </a:pPr>
            <a:r>
              <a:t/>
            </a:r>
            <a:endParaRPr sz="1800"/>
          </a:p>
          <a:p>
            <a:pPr indent="-457200" lvl="0" marL="4572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•"/>
            </a:pPr>
            <a:r>
              <a:rPr lang="zh-TW" sz="3200"/>
              <a:t>這本書中可能發生的一件事是什麼？為什麼您這麼想？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None/>
            </a:pPr>
            <a:r>
              <a:t/>
            </a:r>
            <a:endParaRPr sz="3600"/>
          </a:p>
        </p:txBody>
      </p:sp>
      <p:sp>
        <p:nvSpPr>
          <p:cNvPr id="1737" name="Google Shape;1737;p13"/>
          <p:cNvSpPr txBox="1"/>
          <p:nvPr/>
        </p:nvSpPr>
        <p:spPr>
          <a:xfrm>
            <a:off x="8957096" y="4287298"/>
            <a:ext cx="2924400" cy="24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zh-TW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關於非小說類書籍，請提問：您認為您會學到什麼？ </a:t>
            </a:r>
            <a:endParaRPr/>
          </a:p>
        </p:txBody>
      </p:sp>
      <p:pic>
        <p:nvPicPr>
          <p:cNvPr id="1738" name="Google Shape;1738;p13"/>
          <p:cNvPicPr preferRelativeResize="0"/>
          <p:nvPr/>
        </p:nvPicPr>
        <p:blipFill rotWithShape="1">
          <a:blip r:embed="rId3">
            <a:alphaModFix/>
          </a:blip>
          <a:srcRect b="0" l="0" r="0" t="-1666"/>
          <a:stretch/>
        </p:blipFill>
        <p:spPr>
          <a:xfrm>
            <a:off x="7695800" y="622500"/>
            <a:ext cx="678450" cy="10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Left Side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1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1_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1_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Title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2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2022-03-25T08:38:59Z</dcterms:created>
  <dc:creator>Ying Li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06B7E8C237E140F18E20A2EBB756ADA5</vt:lpwstr>
  </property>
  <property fmtid="{D5CDD505-2E9C-101B-9397-08002B2CF9AE}" pid="3" name="KSOProductBuildVer">
    <vt:lpwstr>2052-11.1.0.11365</vt:lpwstr>
  </property>
</Properties>
</file>