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7" r:id="rId6"/>
    <p:sldMasterId id="2147483663" r:id="rId7"/>
    <p:sldMasterId id="2147483682" r:id="rId8"/>
    <p:sldMasterId id="2147483704" r:id="rId9"/>
    <p:sldMasterId id="2147483717" r:id="rId10"/>
    <p:sldMasterId id="2147483731" r:id="rId11"/>
    <p:sldMasterId id="2147483739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gLIGfigKphjnVGbfm8XGIZW4lE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33" Type="http://customschemas.google.com/relationships/presentationmetadata" Target="metadata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9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2cca6a70bfd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4" name="Google Shape;1364;g2cca6a70bfd_0_0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16:notes"/>
          <p:cNvSpPr/>
          <p:nvPr>
            <p:ph idx="2" type="sldImg"/>
          </p:nvPr>
        </p:nvSpPr>
        <p:spPr>
          <a:xfrm>
            <a:off x="3533775" y="22542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7" name="Google Shape;1467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7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6" name="Google Shape;1476;p1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8:notes"/>
          <p:cNvSpPr/>
          <p:nvPr>
            <p:ph idx="2" type="sldImg"/>
          </p:nvPr>
        </p:nvSpPr>
        <p:spPr>
          <a:xfrm>
            <a:off x="3533775" y="8255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5" name="Google Shape;1485;p1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ddb88adaf8_0_152:notes"/>
          <p:cNvSpPr/>
          <p:nvPr>
            <p:ph idx="2" type="sldImg"/>
          </p:nvPr>
        </p:nvSpPr>
        <p:spPr>
          <a:xfrm>
            <a:off x="73479" y="105565"/>
            <a:ext cx="11679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1ddb88adaf8_0_15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5" name="Google Shape;150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3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20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5" name="Google Shape;1515;p2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2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4" name="Google Shape;1524;p2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2cb4cdb6075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0" name="Google Shape;1540;g2cb4cdb6075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8" name="Google Shape;1548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2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2" name="Google Shape;1572;p2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1" name="Google Shape;137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6" name="Google Shape;137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1" name="Google Shape;139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8" name="Google Shape;1408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2" marL="10858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t/>
            </a:r>
            <a:endParaRPr/>
          </a:p>
        </p:txBody>
      </p:sp>
      <p:sp>
        <p:nvSpPr>
          <p:cNvPr id="1417" name="Google Shape;1417;p10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425" name="Google Shape;1425;p13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4:notes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5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8" name="Google Shape;1458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Relationship Id="rId3" Type="http://schemas.openxmlformats.org/officeDocument/2006/relationships/image" Target="../media/image3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jpg"/><Relationship Id="rId3" Type="http://schemas.openxmlformats.org/officeDocument/2006/relationships/image" Target="../media/image3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2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7.jp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9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Relationship Id="rId6" Type="http://schemas.openxmlformats.org/officeDocument/2006/relationships/image" Target="../media/image33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36.png"/><Relationship Id="rId5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32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7.jp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3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jp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Relationship Id="rId6" Type="http://schemas.openxmlformats.org/officeDocument/2006/relationships/image" Target="../media/image84.jp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3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g"/><Relationship Id="rId3" Type="http://schemas.openxmlformats.org/officeDocument/2006/relationships/image" Target="../media/image34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8.png"/><Relationship Id="rId4" Type="http://schemas.openxmlformats.org/officeDocument/2006/relationships/image" Target="../media/image30.png"/><Relationship Id="rId5" Type="http://schemas.openxmlformats.org/officeDocument/2006/relationships/image" Target="../media/image36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30.png"/><Relationship Id="rId5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9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9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9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9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5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4" name="Google Shape;144;p5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7" name="Google Shape;147;p5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8" name="Google Shape;14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6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3" name="Google Shape;15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4" name="Google Shape;15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6" name="Google Shape;156;p6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7" name="Google Shape;15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6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6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61"/>
          <p:cNvCxnSpPr>
            <a:endCxn id="160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4" name="Google Shape;164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6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0" name="Google Shape;18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1" name="Google Shape;181;p3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3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3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3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3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6" name="Google Shape;18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8" name="Google Shape;18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36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6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6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5" name="Google Shape;19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4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4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4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4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0" name="Google Shape;200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1" name="Google Shape;20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3" name="Google Shape;20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4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06" name="Google Shape;206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5" name="Google Shape;215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16" name="Google Shape;216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5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10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6" name="Google Shape;226;p10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3" name="Google Shape;233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36" name="Google Shape;236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9" name="Google Shape;239;p10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10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1" name="Google Shape;241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4" name="Google Shape;244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7" name="Google Shape;24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9" name="Google Shape;249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3" name="Google Shape;253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4" name="Google Shape;254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5" name="Google Shape;25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8" name="Google Shape;258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9" name="Google Shape;25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10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10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3" name="Google Shape;263;p10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10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10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10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10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10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107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107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71" name="Google Shape;271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8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8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8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8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10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0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0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0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0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1" name="Google Shape;291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1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3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1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3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3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3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0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10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8" name="Google Shape;298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0" name="Google Shape;300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2" name="Google Shape;302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4" name="Google Shape;304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6" name="Google Shape;306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0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1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110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110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6" name="Google Shape;316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4" name="Google Shape;324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1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11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11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5" name="Google Shape;335;p11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11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111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8" name="Google Shape;338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9" name="Google Shape;339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2" name="Google Shape;342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4" name="Google Shape;344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6" name="Google Shape;346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6" name="Google Shape;356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11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11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11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11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3" name="Google Shape;363;p11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4" name="Google Shape;364;p11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5" name="Google Shape;365;p11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6" name="Google Shape;366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2" name="Google Shape;372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4" name="Google Shape;374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6" name="Google Shape;376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1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8" name="Google Shape;378;p113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3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3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3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3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3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3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5" name="Google Shape;385;p113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6" name="Google Shape;386;p113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7" name="Google Shape;387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8" name="Google Shape;388;p113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13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13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6" name="Google Shape;396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7" name="Google Shape;397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8" name="Google Shape;39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0" name="Google Shape;400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114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4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9" name="Google Shape;409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1" name="Google Shape;411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3" name="Google Shape;41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115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115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1" name="Google Shape;421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2" name="Google Shape;422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5" name="Google Shape;425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6" name="Google Shape;426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11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116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116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0" name="Google Shape;430;p116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1" name="Google Shape;431;p116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2" name="Google Shape;432;p116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3" name="Google Shape;433;p116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116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7" name="Google Shape;437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" name="Google Shape;438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0" name="Google Shape;440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" name="Google Shape;441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2" name="Google Shape;442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3" name="Google Shape;443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44" name="Google Shape;444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117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9" name="Google Shape;449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4" name="Google Shape;45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5" name="Google Shape;455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6" name="Google Shape;456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18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9" name="Google Shape;459;p118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9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2" name="Google Shape;462;p119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1" name="Google Shape;471;p39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2" name="Google Shape;472;p39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3" name="Google Shape;47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4" name="Google Shape;474;p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6" name="Google Shape;476;p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7" name="Google Shape;477;p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8" name="Google Shape;478;p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9" name="Google Shape;4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1" name="Google Shape;481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-reading at home helps">
  <p:cSld name="1-reading at home helps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/>
          <p:nvPr>
            <p:ph idx="2" type="pic"/>
          </p:nvPr>
        </p:nvSpPr>
        <p:spPr>
          <a:xfrm>
            <a:off x="2097147" y="1332854"/>
            <a:ext cx="27471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4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5" name="Google Shape;48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4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9" name="Google Shape;489;p4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0" name="Google Shape;490;p4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1" name="Google Shape;49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3" name="Google Shape;49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0"/>
          <p:cNvSpPr txBox="1"/>
          <p:nvPr>
            <p:ph idx="1" type="body"/>
          </p:nvPr>
        </p:nvSpPr>
        <p:spPr>
          <a:xfrm>
            <a:off x="1443245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5" name="Google Shape;495;p40"/>
          <p:cNvSpPr/>
          <p:nvPr>
            <p:ph idx="3" type="pic"/>
          </p:nvPr>
        </p:nvSpPr>
        <p:spPr>
          <a:xfrm>
            <a:off x="7420765" y="1332854"/>
            <a:ext cx="2773800" cy="27675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0"/>
          <p:cNvSpPr txBox="1"/>
          <p:nvPr>
            <p:ph idx="4" type="body"/>
          </p:nvPr>
        </p:nvSpPr>
        <p:spPr>
          <a:xfrm>
            <a:off x="6973678" y="4100309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1"/>
          <p:cNvSpPr/>
          <p:nvPr>
            <p:ph idx="2" type="pic"/>
          </p:nvPr>
        </p:nvSpPr>
        <p:spPr>
          <a:xfrm>
            <a:off x="4453171" y="1912932"/>
            <a:ext cx="3530400" cy="29787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0" name="Google Shape;50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4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2" name="Google Shape;502;p4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3" name="Google Shape;503;p4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4" name="Google Shape;504;p4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4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6" name="Google Shape;5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1"/>
          <p:cNvSpPr txBox="1"/>
          <p:nvPr>
            <p:ph idx="1" type="body"/>
          </p:nvPr>
        </p:nvSpPr>
        <p:spPr>
          <a:xfrm>
            <a:off x="261552" y="1743700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0" name="Google Shape;510;p41"/>
          <p:cNvSpPr txBox="1"/>
          <p:nvPr>
            <p:ph idx="3" type="body"/>
          </p:nvPr>
        </p:nvSpPr>
        <p:spPr>
          <a:xfrm>
            <a:off x="8400081" y="1722546"/>
            <a:ext cx="35304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5" name="Google Shape;515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6" name="Google Shape;5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8" name="Google Shape;51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0" name="Google Shape;52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Google Shape;522;p5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5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5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5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5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7" name="Google Shape;527;p5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8" name="Google Shape;528;p5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9" name="Google Shape;529;p5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50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50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50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5" name="Google Shape;535;p5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6" name="Google Shape;536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8" name="Google Shape;53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9" name="Google Shape;53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0" name="Google Shape;54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1" name="Google Shape;541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2" name="Google Shape;542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Google Shape;544;p5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5" name="Google Shape;545;p5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2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6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9" name="Google Shape;549;p62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62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1" name="Google Shape;551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62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53" name="Google Shape;55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4" name="Google Shape;554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5" name="Google Shape;555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6" name="Google Shape;556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7" name="Google Shape;557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9" name="Google Shape;55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1" name="Google Shape;56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62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3" name="Google Shape;563;p62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4" name="Google Shape;564;p62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5" name="Google Shape;565;p62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63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63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63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6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71" name="Google Shape;571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2" name="Google Shape;572;p6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3" name="Google Shape;573;p6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" name="Google Shape;574;p6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" name="Google Shape;575;p6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6" name="Google Shape;576;p6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7" name="Google Shape;57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9" name="Google Shape;579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3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63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2" name="Google Shape;582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5" name="Google Shape;58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6" name="Google Shape;586;p64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7" name="Google Shape;587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1" name="Google Shape;591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3" name="Google Shape;593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64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64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96" name="Google Shape;596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9" name="Google Shape;59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1" name="Google Shape;60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7" name="Google Shape;60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9" name="Google Shape;60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7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7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7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7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7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5" name="Google Shape;615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7" name="Google Shape;617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0" name="Google Shape;62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2" name="Google Shape;62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6" name="Google Shape;62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8" name="Google Shape;62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35" name="Google Shape;63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8" name="Google Shape;63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9" name="Google Shape;63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0" name="Google Shape;64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1" name="Google Shape;64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3" name="Google Shape;64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0" name="Google Shape;65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3" name="Google Shape;65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2" name="Google Shape;672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3" name="Google Shape;673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75" name="Google Shape;67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6" name="Google Shape;67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9" name="Google Shape;67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3" name="Google Shape;68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9" name="Google Shape;68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3" name="Google Shape;69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Google Shape;69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6" name="Google Shape;69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7" name="Google Shape;69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1" name="Google Shape;70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2" name="Google Shape;70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03" name="Google Shape;70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4" name="Google Shape;724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25" name="Google Shape;725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0" name="Google Shape;73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7" name="Google Shape;73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9" name="Google Shape;739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3" name="Google Shape;74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6" name="Google Shape;74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8" name="Google Shape;74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9" name="Google Shape;74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0" name="Google Shape;75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7" name="Google Shape;75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8" name="Google Shape;75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1" name="Google Shape;76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5" name="Google Shape;765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6" name="Google Shape;766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7" name="Google Shape;767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8" name="Google Shape;768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4" name="Google Shape;77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8" name="Google Shape;77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9" name="Google Shape;77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0" name="Google Shape;78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1" name="Google Shape;78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6" name="Google Shape;78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7" name="Google Shape;78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8" name="Google Shape;78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9" name="Google Shape;78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1" name="Google Shape;79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2" name="Google Shape;79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3" name="Google Shape;79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5" name="Google Shape;795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4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08" name="Google Shape;80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0" name="Google Shape;810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4" name="Google Shape;81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44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44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44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44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44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2" name="Google Shape;822;p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4" name="Google Shape;824;p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5" name="Google Shape;82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5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830" name="Google Shape;830;p5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1" name="Google Shape;831;p5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2" name="Google Shape;832;p5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3" name="Google Shape;833;p5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4" name="Google Shape;834;p5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5" name="Google Shape;835;p5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6" name="Google Shape;836;p5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p56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5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1" name="Google Shape;841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2" name="Google Shape;842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3" name="Google Shape;843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4" name="Google Shape;844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5" name="Google Shape;84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56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57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51" name="Google Shape;851;p57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2" name="Google Shape;852;p57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853" name="Google Shape;853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854" name="Google Shape;854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7" name="Google Shape;85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8" name="Google Shape;85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64" name="Google Shape;864;p9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9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9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8" name="Google Shape;868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97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872" name="Google Shape;872;p97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3" name="Google Shape;873;p97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97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5" name="Google Shape;875;p97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97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97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97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97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97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9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3" name="Google Shape;883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4" name="Google Shape;884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5" name="Google Shape;885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6" name="Google Shape;88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7" name="Google Shape;88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9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1" name="Google Shape;891;p98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892" name="Google Shape;892;p98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5" name="Google Shape;895;p9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9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9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8" name="Google Shape;898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9" name="Google Shape;89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99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903" name="Google Shape;903;p99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4" name="Google Shape;904;p99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99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8" name="Google Shape;908;p100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100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100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100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0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0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6" name="Google Shape;916;p10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10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10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0" name="Google Shape;920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102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24" name="Google Shape;924;p102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102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102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102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0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0" name="Google Shape;930;p10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1" name="Google Shape;931;p10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10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3" name="Google Shape;93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4" name="Google Shape;934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10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938" name="Google Shape;938;p10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9" name="Google Shape;939;p10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10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10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10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10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10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10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104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48" name="Google Shape;948;p10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9" name="Google Shape;949;p10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0" name="Google Shape;950;p10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1" name="Google Shape;951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2" name="Google Shape;95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5" name="Google Shape;955;p104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104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7" name="Google Shape;957;p104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8" name="Google Shape;958;p104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9" name="Google Shape;959;p104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104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104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104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4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70" name="Google Shape;970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1" name="Google Shape;971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2" name="Google Shape;972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3" name="Google Shape;97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4" name="Google Shape;9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77" name="Google Shape;977;p4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78" name="Google Shape;978;p4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4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4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1" name="Google Shape;981;p4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2" name="Google Shape;982;p4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4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4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4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4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9" name="Google Shape;98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47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47"/>
          <p:cNvSpPr txBox="1"/>
          <p:nvPr>
            <p:ph idx="2" type="body"/>
          </p:nvPr>
        </p:nvSpPr>
        <p:spPr>
          <a:xfrm>
            <a:off x="9163051" y="490888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3375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Char char="❑"/>
              <a:defRPr b="0" i="0" sz="2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8" name="Google Shape;998;p47"/>
          <p:cNvSpPr txBox="1"/>
          <p:nvPr>
            <p:ph idx="3" type="body"/>
          </p:nvPr>
        </p:nvSpPr>
        <p:spPr>
          <a:xfrm>
            <a:off x="9163050" y="1587500"/>
            <a:ext cx="2528700" cy="30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01" name="Google Shape;100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2" name="Google Shape;1002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4" name="Google Shape;1004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5" name="Google Shape;100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2" name="Google Shape;1012;p7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5" name="Google Shape;1015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9" name="Google Shape;101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79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9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24" name="Google Shape;1024;p79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7" name="Google Shape;1027;p8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8" name="Google Shape;1028;p8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8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1" name="Google Shape;103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4" name="Google Shape;1034;p8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p8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8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8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8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8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8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8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8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4" name="Google Shape;1044;p81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045" name="Google Shape;1045;p81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046" name="Google Shape;1046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7" name="Google Shape;1047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9" name="Google Shape;104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0" name="Google Shape;1050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81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8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8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8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8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8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82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56" name="Google Shape;1056;p82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82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p82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59" name="Google Shape;1059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0" name="Google Shape;1060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1" name="Google Shape;1061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2" name="Google Shape;106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3" name="Google Shape;1063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8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69" name="Google Shape;1069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3" name="Google Shape;107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83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77" name="Google Shape;1077;p83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83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83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8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2" name="Google Shape;1082;p84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84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84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84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8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0" name="Google Shape;10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8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98" name="Google Shape;1098;p8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8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8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8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04" name="Google Shape;1104;p8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8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8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7" name="Google Shape;110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08" name="Google Shape;110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8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12" name="Google Shape;1112;p8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8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p8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5" name="Google Shape;1115;p8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6" name="Google Shape;1116;p8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8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8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1" name="Google Shape;1121;p8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22" name="Google Shape;1122;p8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8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8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5" name="Google Shape;1125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6" name="Google Shape;1126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8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8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8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8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8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8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p8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p8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1ddb88adaf8_0_16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3" name="Google Shape;1143;g1ddb88adaf8_0_16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g1ddb88adaf8_0_16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g1ddb88adaf8_0_1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6" name="Google Shape;1146;g1ddb88adaf8_0_16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47" name="Google Shape;1147;g1ddb88adaf8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8" name="Google Shape;1148;g1ddb88adaf8_0_166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9" name="Google Shape;1149;g1ddb88adaf8_0_1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g1ddb88adaf8_0_1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1" name="Google Shape;1151;g1ddb88adaf8_0_1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g1ddb88adaf8_0_1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3" name="Google Shape;1153;g1ddb88adaf8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g1ddb88adaf8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55" name="Google Shape;1155;g1ddb88adaf8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g1ddb88adaf8_0_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g1ddb88adaf8_0_16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g1ddb88adaf8_0_16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1ddb88adaf8_0_18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1" name="Google Shape;1161;g1ddb88adaf8_0_184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2" name="Google Shape;1162;g1ddb88adaf8_0_1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g1ddb88adaf8_0_184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64" name="Google Shape;1164;g1ddb88adaf8_0_1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5" name="Google Shape;1165;g1ddb88adaf8_0_184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6" name="Google Shape;1166;g1ddb88adaf8_0_18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7" name="Google Shape;1167;g1ddb88adaf8_0_18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g1ddb88adaf8_0_18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g1ddb88adaf8_0_18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g1ddb88adaf8_0_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g1ddb88adaf8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72" name="Google Shape;1172;g1ddb88adaf8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g1ddb88adaf8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g1ddb88adaf8_0_18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g1ddb88adaf8_0_18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76" name="Google Shape;1176;g1ddb88adaf8_0_18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ddb88adaf8_0_202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g1ddb88adaf8_0_202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1ddb88adaf8_0_202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1ddb88adaf8_0_202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g1ddb88adaf8_0_20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3" name="Google Shape;1183;g1ddb88adaf8_0_20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4" name="Google Shape;1184;g1ddb88adaf8_0_20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db88adaf8_0_20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ddb88adaf8_0_20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7" name="Google Shape;1187;g1ddb88adaf8_0_2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8" name="Google Shape;1188;g1ddb88adaf8_0_202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g1ddb88adaf8_0_202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g1ddb88adaf8_0_202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1" name="Google Shape;1191;g1ddb88adaf8_0_202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g1ddb88adaf8_0_202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g1ddb88adaf8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g1ddb88adaf8_0_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5" name="Google Shape;1195;g1ddb88adaf8_0_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4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3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26" name="Google Shape;126;p3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7;p3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29" name="Google Shape;129;p3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1ddb88adaf8_0_2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8" name="Google Shape;1198;g1ddb88adaf8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199" name="Google Shape;1199;g1ddb88adaf8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0" name="Google Shape;1200;g1ddb88adaf8_0_221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1" name="Google Shape;1201;g1ddb88adaf8_0_22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g1ddb88adaf8_0_22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3" name="Google Shape;1203;g1ddb88adaf8_0_22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ddb88adaf8_0_22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5" name="Google Shape;1205;g1ddb88adaf8_0_221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6" name="Google Shape;1206;g1ddb88adaf8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g1ddb88adaf8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8" name="Google Shape;1208;g1ddb88adaf8_0_221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09" name="Google Shape;1209;g1ddb88adaf8_0_2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g1ddb88adaf8_0_221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1" name="Google Shape;1211;g1ddb88adaf8_0_221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g1ddb88adaf8_0_221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3" name="Google Shape;1213;g1ddb88adaf8_0_221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4" name="Google Shape;1214;g1ddb88adaf8_0_221"/>
          <p:cNvSpPr txBox="1"/>
          <p:nvPr>
            <p:ph idx="3" type="body"/>
          </p:nvPr>
        </p:nvSpPr>
        <p:spPr>
          <a:xfrm>
            <a:off x="240914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g1ddb88adaf8_0_221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7" name="Google Shape;1217;g1ddb88adaf8_0_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Google Shape;1218;g1ddb88adaf8_0_2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9" name="Google Shape;1219;g1ddb88adaf8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0" name="Google Shape;1220;g1ddb88adaf8_0_241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db88adaf8_0_24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db88adaf8_0_24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db88adaf8_0_24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4" name="Google Shape;1224;g1ddb88adaf8_0_24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5" name="Google Shape;1225;g1ddb88adaf8_0_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g1ddb88adaf8_0_2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g1ddb88adaf8_0_241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228" name="Google Shape;1228;g1ddb88adaf8_0_2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Google Shape;1229;g1ddb88adaf8_0_241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g1ddb88adaf8_0_241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g1ddb88adaf8_0_241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db88adaf8_0_241"/>
          <p:cNvSpPr txBox="1"/>
          <p:nvPr>
            <p:ph idx="2" type="body"/>
          </p:nvPr>
        </p:nvSpPr>
        <p:spPr>
          <a:xfrm>
            <a:off x="5816498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db88adaf8_0_241"/>
          <p:cNvSpPr txBox="1"/>
          <p:nvPr>
            <p:ph idx="3" type="body"/>
          </p:nvPr>
        </p:nvSpPr>
        <p:spPr>
          <a:xfrm>
            <a:off x="6003646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1ddb88adaf8_0_25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6" name="Google Shape;1236;g1ddb88adaf8_0_25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88adaf8_0_259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8" name="Google Shape;1238;g1ddb88adaf8_0_259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239" name="Google Shape;1239;g1ddb88adaf8_0_25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0" name="Google Shape;1240;g1ddb88adaf8_0_2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ddb88adaf8_0_26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43" name="Google Shape;1243;g1ddb88adaf8_0_2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4" name="Google Shape;1244;g1ddb88adaf8_0_266"/>
          <p:cNvCxnSpPr/>
          <p:nvPr/>
        </p:nvCxnSpPr>
        <p:spPr>
          <a:xfrm>
            <a:off x="-30396" y="6567434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5" name="Google Shape;1245;g1ddb88adaf8_0_266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6" name="Google Shape;1246;g1ddb88adaf8_0_266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7" name="Google Shape;1247;g1ddb88adaf8_0_266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8" name="Google Shape;1248;g1ddb88adaf8_0_266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9" name="Google Shape;1249;g1ddb88adaf8_0_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g1ddb88adaf8_0_2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1" name="Google Shape;1251;g1ddb88adaf8_0_2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g1ddb88adaf8_0_266"/>
          <p:cNvSpPr txBox="1"/>
          <p:nvPr>
            <p:ph idx="1" type="body"/>
          </p:nvPr>
        </p:nvSpPr>
        <p:spPr>
          <a:xfrm>
            <a:off x="4588042" y="1489802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3" name="Google Shape;1253;g1ddb88adaf8_0_266"/>
          <p:cNvSpPr txBox="1"/>
          <p:nvPr>
            <p:ph idx="2" type="body"/>
          </p:nvPr>
        </p:nvSpPr>
        <p:spPr>
          <a:xfrm>
            <a:off x="4588042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g1ddb88adaf8_0_266"/>
          <p:cNvSpPr txBox="1"/>
          <p:nvPr>
            <p:ph idx="3" type="body"/>
          </p:nvPr>
        </p:nvSpPr>
        <p:spPr>
          <a:xfrm>
            <a:off x="4588042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g1ddb88adaf8_0_266"/>
          <p:cNvSpPr txBox="1"/>
          <p:nvPr>
            <p:ph idx="4" type="body"/>
          </p:nvPr>
        </p:nvSpPr>
        <p:spPr>
          <a:xfrm>
            <a:off x="4588042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1ddb88adaf8_0_26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1ddb88adaf8_0_26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1ddb88adaf8_0_26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1ddb88adaf8_0_26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2cb4cdb6075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7" name="Google Shape;1267;g2cb4cdb6075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2cb4cdb6075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9" name="Google Shape;1269;g2cb4cdb6075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0" name="Google Shape;1270;g2cb4cdb6075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1" name="Google Shape;1271;g2cb4cdb6075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2" name="Google Shape;1272;g2cb4cdb6075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2cb4cdb6075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g2cb4cdb6075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5" name="Google Shape;1275;g2cb4cdb6075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76" name="Google Shape;1276;g2cb4cdb6075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2cb4cdb6075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g2cb4cdb6075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g2cb4cdb6075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81" name="Google Shape;1281;g2cb4cdb6075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2" name="Google Shape;1282;g2cb4cdb6075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2cb4cdb6075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4" name="Google Shape;1284;g2cb4cdb6075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5" name="Google Shape;1285;g2cb4cdb6075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g2cb4cdb6075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cb4cdb6075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288" name="Google Shape;1288;g2cb4cdb6075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289" name="Google Shape;1289;g2cb4cdb6075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0" name="Google Shape;1290;g2cb4cdb6075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g2cb4cdb6075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2cb4cdb6075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2cb4cdb6075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cb4cdb6075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g2cb4cdb6075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7" name="Google Shape;1297;g2cb4cdb6075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2cb4cdb6075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99" name="Google Shape;1299;g2cb4cdb6075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0" name="Google Shape;1300;g2cb4cdb6075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1" name="Google Shape;1301;g2cb4cdb6075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2" name="Google Shape;1302;g2cb4cdb6075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3" name="Google Shape;1303;g2cb4cdb6075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g2cb4cdb6075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g2cb4cdb6075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6" name="Google Shape;1306;g2cb4cdb6075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2cb4cdb6075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2cb4cdb6075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2cb4cdb6075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2cb4cdb6075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2" name="Google Shape;1312;g2cb4cdb6075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2cb4cdb6075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2cb4cdb6075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2cb4cdb6075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16" name="Google Shape;1316;g2cb4cdb6075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7" name="Google Shape;1317;g2cb4cdb6075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8" name="Google Shape;1318;g2cb4cdb6075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9" name="Google Shape;1319;g2cb4cdb6075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0" name="Google Shape;1320;g2cb4cdb6075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cb4cdb6075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2cb4cdb6075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2cb4cdb6075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25" name="Google Shape;1325;g2cb4cdb6075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6" name="Google Shape;1326;g2cb4cdb6075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g2cb4cdb6075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g2cb4cdb6075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g2cb4cdb6075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g2cb4cdb6075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g2cb4cdb6075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cb4cdb6075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34" name="Google Shape;1334;g2cb4cdb6075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5" name="Google Shape;1335;g2cb4cdb6075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6" name="Google Shape;1336;g2cb4cdb6075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7" name="Google Shape;1337;g2cb4cdb6075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8" name="Google Shape;1338;g2cb4cdb6075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g2cb4cdb6075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g2cb4cdb6075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58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58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5" name="Google Shape;135;p58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6" name="Google Shape;136;p58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7" name="Google Shape;137;p5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38" name="Google Shape;138;p58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9" name="Google Shape;13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8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2cb4cdb6075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3" name="Google Shape;1343;g2cb4cdb6075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4" name="Google Shape;1344;g2cb4cdb6075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5" name="Google Shape;1345;g2cb4cdb6075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g2cb4cdb6075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7" name="Google Shape;1347;g2cb4cdb6075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8" name="Google Shape;1348;g2cb4cdb6075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g2cb4cdb6075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2cb4cdb6075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52" name="Google Shape;1352;g2cb4cdb6075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3" name="Google Shape;1353;g2cb4cdb6075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4" name="Google Shape;1354;g2cb4cdb6075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55" name="Google Shape;1355;g2cb4cdb6075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6" name="Google Shape;1356;g2cb4cdb6075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7" name="Google Shape;1357;g2cb4cdb6075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g2cb4cdb6075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g2cb4cdb6075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0" name="Google Shape;1360;g2cb4cdb6075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61" name="Google Shape;1361;g2cb4cdb6075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23" Type="http://schemas.openxmlformats.org/officeDocument/2006/relationships/theme" Target="../theme/theme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8.xml"/><Relationship Id="rId6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7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3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3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20" name="Google Shape;120;p3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3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3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6" name="Google Shape;466;p3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7" name="Google Shape;467;p3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43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3" name="Google Shape;803;p43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4" name="Google Shape;804;p4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5" name="Google Shape;805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4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65" name="Google Shape;965;p45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6" name="Google Shape;966;p4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7" name="Google Shape;967;p4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ddb88adaf8_0_16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39" name="Google Shape;1139;g1ddb88adaf8_0_16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0" name="Google Shape;1140;g1ddb88adaf8_0_16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2cb4cdb6075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62" name="Google Shape;1262;g2cb4cdb6075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g2cb4cdb6075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Google Shape;1264;g2cb4cdb6075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1.png"/><Relationship Id="rId4" Type="http://schemas.openxmlformats.org/officeDocument/2006/relationships/image" Target="../media/image100.png"/><Relationship Id="rId5" Type="http://schemas.openxmlformats.org/officeDocument/2006/relationships/image" Target="../media/image8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2.png"/><Relationship Id="rId4" Type="http://schemas.openxmlformats.org/officeDocument/2006/relationships/image" Target="../media/image1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6.jpg"/><Relationship Id="rId4" Type="http://schemas.openxmlformats.org/officeDocument/2006/relationships/image" Target="../media/image77.jpg"/><Relationship Id="rId5" Type="http://schemas.openxmlformats.org/officeDocument/2006/relationships/image" Target="../media/image76.jpg"/><Relationship Id="rId6" Type="http://schemas.openxmlformats.org/officeDocument/2006/relationships/image" Target="../media/image79.jpg"/><Relationship Id="rId7" Type="http://schemas.openxmlformats.org/officeDocument/2006/relationships/image" Target="../media/image8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1.png"/><Relationship Id="rId4" Type="http://schemas.openxmlformats.org/officeDocument/2006/relationships/image" Target="../media/image99.png"/><Relationship Id="rId5" Type="http://schemas.openxmlformats.org/officeDocument/2006/relationships/image" Target="../media/image97.png"/><Relationship Id="rId6" Type="http://schemas.openxmlformats.org/officeDocument/2006/relationships/image" Target="../media/image9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8.png"/><Relationship Id="rId4" Type="http://schemas.openxmlformats.org/officeDocument/2006/relationships/image" Target="../media/image8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4.png"/><Relationship Id="rId4" Type="http://schemas.openxmlformats.org/officeDocument/2006/relationships/image" Target="../media/image103.png"/><Relationship Id="rId5" Type="http://schemas.openxmlformats.org/officeDocument/2006/relationships/image" Target="../media/image9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g2cca6a70bfd_0_0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367" name="Google Shape;1367;g2cca6a70bfd_0_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Welcome At-Home Reading Coach</a:t>
            </a:r>
            <a:endParaRPr/>
          </a:p>
        </p:txBody>
      </p:sp>
      <p:sp>
        <p:nvSpPr>
          <p:cNvPr id="1368" name="Google Shape;1368;g2cca6a70bfd_0_0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Amend slides if needed.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 sz="4000"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6"/>
          <p:cNvSpPr txBox="1"/>
          <p:nvPr>
            <p:ph type="title"/>
          </p:nvPr>
        </p:nvSpPr>
        <p:spPr>
          <a:xfrm>
            <a:off x="27473" y="21821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None/>
            </a:pPr>
            <a:r>
              <a:rPr lang="en-US"/>
              <a:t>বইয়ে থাকা শব্দসমূহ সম্পর্কে প্রশ্ন করুন</a:t>
            </a:r>
            <a:endParaRPr/>
          </a:p>
        </p:txBody>
      </p:sp>
      <p:sp>
        <p:nvSpPr>
          <p:cNvPr id="1470" name="Google Shape;1470;p16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1" lang="en-US" sz="2400"/>
              <a:t>শব্দভান্ডার বাড়ানোর</a:t>
            </a:r>
            <a:r>
              <a:rPr lang="en-US" sz="2400"/>
              <a:t> জন্য শব্দ সম্পর্কে কথা বলা খুবই কার্যকর।</a:t>
            </a:r>
            <a:endParaRPr sz="2400"/>
          </a:p>
        </p:txBody>
      </p:sp>
      <p:sp>
        <p:nvSpPr>
          <p:cNvPr id="1471" name="Google Shape;1471;p16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4572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 sz="2400"/>
              <a:t>এই শব্দটিতে আমরা কাজ করছি এমন কিছু অক্ষর এবং শব্দ রয়েছে। এই শব্দে আপনি কী দেখছেন?</a:t>
            </a:r>
            <a:endParaRPr sz="2400"/>
          </a:p>
          <a:p>
            <a:pPr indent="-88900" lvl="0" marL="8001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আমি এই ___শব্দটি লক্ষ্য করেছি </a:t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সম্পর্কে কি বলতে পারেন?</a:t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এই শব্দটির অর্থ কি বলে আপনার মনে হয়?</a:t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2" name="Google Shape;1472;p16"/>
          <p:cNvSpPr txBox="1"/>
          <p:nvPr/>
        </p:nvSpPr>
        <p:spPr>
          <a:xfrm>
            <a:off x="8957096" y="3937629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আপনি এছাড়াও শব্দ সম্পর্কে এভাবে প্রশ্ন করতে পারেন“আপনি এই শব্দটি আগে শুনেছেন?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3" name="Google Shape;1473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7"/>
          <p:cNvSpPr txBox="1"/>
          <p:nvPr>
            <p:ph type="title"/>
          </p:nvPr>
        </p:nvSpPr>
        <p:spPr>
          <a:xfrm>
            <a:off x="0" y="37550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00000"/>
              <a:buNone/>
            </a:pPr>
            <a:r>
              <a:rPr lang="en-US"/>
              <a:t>বইটিতে কী ঘটেছে সে সম্পর্কে প্রশ্ন জিজ্ঞাসা করুন</a:t>
            </a:r>
            <a:endParaRPr/>
          </a:p>
        </p:txBody>
      </p:sp>
      <p:sp>
        <p:nvSpPr>
          <p:cNvPr id="1479" name="Google Shape;1479;p17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400"/>
              <a:t>বই সম্পর্কে কথা বলা </a:t>
            </a:r>
            <a:r>
              <a:rPr lang="en-US" sz="2400"/>
              <a:t>আপনার শিশুকে ভালো পাঠক তৈরি করতে ভালো পন্থা।</a:t>
            </a:r>
            <a:endParaRPr sz="2400"/>
          </a:p>
        </p:txBody>
      </p:sp>
      <p:sp>
        <p:nvSpPr>
          <p:cNvPr id="1480" name="Google Shape;1480;p17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 sz="2800"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800"/>
              <a:t>এই বইটি কী বিষয়ে ছিল? আপনি কেন এটা বলছে।আমাকে বইতে দেখান।</a:t>
            </a:r>
            <a:endParaRPr sz="2800"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800"/>
              <a:t>আমি  শব্দটি লক্ষ্য করেছি। আপনি এই শব্দ সম্পর্কে আমাকে কী বলতে পারবেন?</a:t>
            </a:r>
            <a:endParaRPr sz="2800"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800"/>
              <a:t>  আপনি বইটি থেকে কী শিখেছেন?আপনি এটা কোথা থেকে শিখেছেন?</a:t>
            </a:r>
            <a:endParaRPr sz="2800"/>
          </a:p>
        </p:txBody>
      </p:sp>
      <p:sp>
        <p:nvSpPr>
          <p:cNvPr id="1481" name="Google Shape;1481;p17"/>
          <p:cNvSpPr txBox="1"/>
          <p:nvPr/>
        </p:nvSpPr>
        <p:spPr>
          <a:xfrm>
            <a:off x="8957096" y="4389900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জিজ্ঞাসা করে আগান </a:t>
            </a:r>
            <a:r>
              <a:rPr b="0" i="1" lang="en-US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“কেন?”</a:t>
            </a:r>
            <a:r>
              <a:rPr b="0" i="0" lang="en-US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কথোপকথোন চালিয়ে যাওয়ার জন্য।</a:t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2" name="Google Shape;1482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81679" y="967361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8"/>
          <p:cNvSpPr txBox="1"/>
          <p:nvPr>
            <p:ph type="title"/>
          </p:nvPr>
        </p:nvSpPr>
        <p:spPr>
          <a:xfrm>
            <a:off x="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/>
              <a:t>কীভাবে একজন গল্পকারের মতো করে পড়তে হয় জিজ্ঞাসা করুন</a:t>
            </a:r>
            <a:endParaRPr sz="4000"/>
          </a:p>
        </p:txBody>
      </p:sp>
      <p:sp>
        <p:nvSpPr>
          <p:cNvPr id="1488" name="Google Shape;1488;p18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/>
              <a:t>গল্পকারের মতো করে পড়া আপনার বাচ্চাকে তারা কি পড়ছে তা বুঝতে সাহায্য করে।</a:t>
            </a:r>
            <a:endParaRPr/>
          </a:p>
        </p:txBody>
      </p:sp>
      <p:sp>
        <p:nvSpPr>
          <p:cNvPr id="1489" name="Google Shape;1489;p18"/>
          <p:cNvSpPr txBox="1"/>
          <p:nvPr>
            <p:ph idx="1" type="body"/>
          </p:nvPr>
        </p:nvSpPr>
        <p:spPr>
          <a:xfrm>
            <a:off x="500204" y="1469511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এখন যেহেতু শব্দটা জানেন, আপনি কি এটিকে আরও মসৃণ করতে এটি পুনরায় পড়তে পারেন?</a:t>
            </a:r>
            <a:endParaRPr sz="2400"/>
          </a:p>
          <a:p>
            <a:pPr indent="-88900" lvl="0" marL="8001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আরও পড়ার উপযোগী করতে আপনি কী আরেকবার পড়তে পারেন?</a:t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আমি আবার পড়ছি শুনছো? কী শুনছো?</a:t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 </a:t>
            </a:r>
            <a:endParaRPr/>
          </a:p>
          <a:p>
            <a:pPr indent="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490" name="Google Shape;1490;p18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1" name="Google Shape;1491;p18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ddb88adaf8_0_15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0"/>
              <a:t>বহুভাষিক পরিবার</a:t>
            </a:r>
            <a:endParaRPr/>
          </a:p>
        </p:txBody>
      </p:sp>
      <p:sp>
        <p:nvSpPr>
          <p:cNvPr id="1497" name="Google Shape;1497;g1ddb88adaf8_0_152"/>
          <p:cNvSpPr txBox="1"/>
          <p:nvPr>
            <p:ph idx="1" type="body"/>
          </p:nvPr>
        </p:nvSpPr>
        <p:spPr>
          <a:xfrm>
            <a:off x="4384842" y="1489802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6FB6"/>
                </a:solidFill>
              </a:rPr>
              <a:t>একটি অডিওবুকের সাথে পড়ুন। 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98" name="Google Shape;1498;g1ddb88adaf8_0_152"/>
          <p:cNvSpPr txBox="1"/>
          <p:nvPr>
            <p:ph idx="2" type="body"/>
          </p:nvPr>
        </p:nvSpPr>
        <p:spPr>
          <a:xfrm>
            <a:off x="4384842" y="2653440"/>
            <a:ext cx="7205700" cy="105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500">
                <a:solidFill>
                  <a:srgbClr val="006FB6"/>
                </a:solidFill>
              </a:rPr>
              <a:t>অন্য যেকোনও ভাষার বইয়ের সাথে এটি মিলিয়ে দেখুন।</a:t>
            </a:r>
            <a:endParaRPr sz="3700"/>
          </a:p>
        </p:txBody>
      </p:sp>
      <p:sp>
        <p:nvSpPr>
          <p:cNvPr id="1499" name="Google Shape;1499;g1ddb88adaf8_0_152"/>
          <p:cNvSpPr txBox="1"/>
          <p:nvPr>
            <p:ph idx="3" type="body"/>
          </p:nvPr>
        </p:nvSpPr>
        <p:spPr>
          <a:xfrm>
            <a:off x="4384850" y="3817075"/>
            <a:ext cx="7205700" cy="1669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6FB6"/>
                </a:solidFill>
              </a:rPr>
              <a:t>কমিউনিটিতে উপলব্ধ সাহিত্য সম্পদ নিয়ে আলোচনা করুন।</a:t>
            </a:r>
            <a:endParaRPr sz="5300">
              <a:solidFill>
                <a:srgbClr val="006FB6"/>
              </a:solidFill>
            </a:endParaRPr>
          </a:p>
        </p:txBody>
      </p:sp>
      <p:pic>
        <p:nvPicPr>
          <p:cNvPr id="1500" name="Google Shape;1500;g1ddb88adaf8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750" y="1489800"/>
            <a:ext cx="667881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1" name="Google Shape;1501;g1ddb88adaf8_0_152"/>
          <p:cNvPicPr preferRelativeResize="0"/>
          <p:nvPr/>
        </p:nvPicPr>
        <p:blipFill rotWithShape="1">
          <a:blip r:embed="rId4">
            <a:alphaModFix/>
          </a:blip>
          <a:srcRect b="1690" l="0" r="0" t="1690"/>
          <a:stretch/>
        </p:blipFill>
        <p:spPr>
          <a:xfrm>
            <a:off x="1923288" y="4312500"/>
            <a:ext cx="1310700" cy="92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g1ddb88adaf8_0_1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2769" y="2901198"/>
            <a:ext cx="1141845" cy="105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9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পড়া = কথোপকথোন (K-1)</a:t>
            </a:r>
            <a:endParaRPr/>
          </a:p>
        </p:txBody>
      </p:sp>
      <p:sp>
        <p:nvSpPr>
          <p:cNvPr id="1508" name="Google Shape;1508;p19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400"/>
              <a:t>এর পরে কী হবে বলে মনে করেন? বইয়ের কোন ঘটনা আপনাকে এটা ভাবায়?</a:t>
            </a:r>
            <a:endParaRPr sz="2400"/>
          </a:p>
        </p:txBody>
      </p:sp>
      <p:sp>
        <p:nvSpPr>
          <p:cNvPr id="1509" name="Google Shape;1509;p19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আপনি কী আবার বলতে পারেন এই পৃষ্ঠায় কি হয়েছিলো?</a:t>
            </a:r>
            <a:endParaRPr sz="2400"/>
          </a:p>
        </p:txBody>
      </p:sp>
      <p:sp>
        <p:nvSpPr>
          <p:cNvPr id="1510" name="Google Shape;1510;p19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400"/>
              <a:t>বইটি কী সম্পর্কে হবে বলে আপনার মনে হয়?</a:t>
            </a:r>
            <a:endParaRPr sz="2400"/>
          </a:p>
          <a:p>
            <a: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400"/>
              <a:t>কেন?</a:t>
            </a:r>
            <a:endParaRPr sz="2400"/>
          </a:p>
        </p:txBody>
      </p:sp>
      <p:sp>
        <p:nvSpPr>
          <p:cNvPr id="1511" name="Google Shape;1511;p19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en-US" sz="2400"/>
              <a:t>এই শব্দটি কোন বর্ণ দিয়ে শুরু হয়েছে?</a:t>
            </a:r>
            <a:endParaRPr sz="2400"/>
          </a:p>
        </p:txBody>
      </p:sp>
      <p:pic>
        <p:nvPicPr>
          <p:cNvPr id="1512" name="Google Shape;1512;p1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0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পড়া = কথোপথোন(2-3)</a:t>
            </a:r>
            <a:endParaRPr/>
          </a:p>
        </p:txBody>
      </p:sp>
      <p:sp>
        <p:nvSpPr>
          <p:cNvPr id="1518" name="Google Shape;1518;p20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আপনি কী এই শব্দে কোন বর্ণের মিল দেখতে পাচ্ছেন</a:t>
            </a:r>
            <a:r>
              <a:rPr lang="en-US">
                <a:solidFill>
                  <a:srgbClr val="006FB6"/>
                </a:solidFill>
              </a:rPr>
              <a:t>?</a:t>
            </a:r>
            <a:endParaRPr/>
          </a:p>
        </p:txBody>
      </p:sp>
      <p:sp>
        <p:nvSpPr>
          <p:cNvPr id="1519" name="Google Shape;1519;p20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আপনার কী মনে হয় এই বইতে কি শিখবেন? কেন?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20" name="Google Shape;1520;p20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en-US"/>
              <a:t>চলুন এটা আবার পড়া যাক। আপনি কী এই বাক্যাংশের শব্দগুলো আরেকটু দ্রুত পড়তে পারেন</a:t>
            </a:r>
            <a:r>
              <a:rPr lang="en-US">
                <a:solidFill>
                  <a:srgbClr val="006FB6"/>
                </a:solidFill>
              </a:rPr>
              <a:t>?</a:t>
            </a:r>
            <a:endParaRPr/>
          </a:p>
        </p:txBody>
      </p:sp>
      <p:pic>
        <p:nvPicPr>
          <p:cNvPr id="1521" name="Google Shape;152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br>
              <a:rPr lang="en-US" sz="4600"/>
            </a:br>
            <a:r>
              <a:rPr lang="en-US" sz="4600"/>
              <a:t>অনুশীলনের সময়</a:t>
            </a:r>
            <a:br>
              <a:rPr lang="en-US"/>
            </a:br>
            <a:endParaRPr/>
          </a:p>
        </p:txBody>
      </p:sp>
      <p:sp>
        <p:nvSpPr>
          <p:cNvPr id="1527" name="Google Shape;1527;p21"/>
          <p:cNvSpPr txBox="1"/>
          <p:nvPr>
            <p:ph idx="1" type="body"/>
          </p:nvPr>
        </p:nvSpPr>
        <p:spPr>
          <a:xfrm>
            <a:off x="1640809" y="1420400"/>
            <a:ext cx="37554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87"/>
              <a:buNone/>
            </a:pPr>
            <a:r>
              <a:rPr lang="en-US" sz="2500"/>
              <a:t>বই সম্পর্কে </a:t>
            </a:r>
            <a:r>
              <a:rPr b="1" lang="en-US" sz="2500"/>
              <a:t>উত্তেজিত হতে</a:t>
            </a:r>
            <a:r>
              <a:rPr lang="en-US" sz="2500"/>
              <a:t> প্রশ্ন জিজ্ঞাসা করুন।</a:t>
            </a:r>
            <a:endParaRPr sz="2500"/>
          </a:p>
        </p:txBody>
      </p:sp>
      <p:sp>
        <p:nvSpPr>
          <p:cNvPr id="1528" name="Google Shape;1528;p21"/>
          <p:cNvSpPr txBox="1"/>
          <p:nvPr>
            <p:ph idx="2" type="body"/>
          </p:nvPr>
        </p:nvSpPr>
        <p:spPr>
          <a:xfrm>
            <a:off x="1628001" y="2626334"/>
            <a:ext cx="37554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/>
              <a:t>বইয়ের </a:t>
            </a:r>
            <a:r>
              <a:rPr b="1" lang="en-US" sz="2500"/>
              <a:t>শব্দ</a:t>
            </a:r>
            <a:r>
              <a:rPr lang="en-US" sz="2500"/>
              <a:t> সম্পর্কে প্রশ্ন জিজ্ঞাসা করুন।</a:t>
            </a:r>
            <a:endParaRPr sz="2500"/>
          </a:p>
        </p:txBody>
      </p:sp>
      <p:sp>
        <p:nvSpPr>
          <p:cNvPr id="1529" name="Google Shape;1529;p21"/>
          <p:cNvSpPr txBox="1"/>
          <p:nvPr>
            <p:ph idx="3" type="body"/>
          </p:nvPr>
        </p:nvSpPr>
        <p:spPr>
          <a:xfrm>
            <a:off x="1545689" y="3830809"/>
            <a:ext cx="37554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2500"/>
              <a:t>বইতে </a:t>
            </a:r>
            <a:r>
              <a:rPr b="1" lang="en-US" sz="2500"/>
              <a:t>কি ঘটেছে</a:t>
            </a:r>
            <a:r>
              <a:rPr lang="en-US" sz="2500"/>
              <a:t> সে সম্পর্কে  </a:t>
            </a:r>
            <a:endParaRPr sz="2700"/>
          </a:p>
          <a:p>
            <a: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-US" sz="2500"/>
              <a:t>প্রশ্ন করুন।</a:t>
            </a:r>
            <a:endParaRPr sz="2500"/>
          </a:p>
        </p:txBody>
      </p:sp>
      <p:sp>
        <p:nvSpPr>
          <p:cNvPr id="1530" name="Google Shape;1530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1</a:t>
            </a:r>
            <a:endParaRPr/>
          </a:p>
        </p:txBody>
      </p:sp>
      <p:sp>
        <p:nvSpPr>
          <p:cNvPr id="1531" name="Google Shape;1531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3</a:t>
            </a:r>
            <a:endParaRPr/>
          </a:p>
        </p:txBody>
      </p:sp>
      <p:sp>
        <p:nvSpPr>
          <p:cNvPr id="1532" name="Google Shape;1532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en-US" sz="6475"/>
              <a:t>2</a:t>
            </a:r>
            <a:endParaRPr/>
          </a:p>
        </p:txBody>
      </p:sp>
      <p:sp>
        <p:nvSpPr>
          <p:cNvPr id="1533" name="Google Shape;1533;p21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-US" sz="2800"/>
              <a:t>আপনার যখন কোন প্রশ্ন থাকে আমাকে ডাকুন!</a:t>
            </a:r>
            <a:endParaRPr sz="2800"/>
          </a:p>
        </p:txBody>
      </p:sp>
      <p:sp>
        <p:nvSpPr>
          <p:cNvPr id="1534" name="Google Shape;1534;p21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35" name="Google Shape;1535;p21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21"/>
          <p:cNvSpPr txBox="1"/>
          <p:nvPr>
            <p:ph idx="6" type="body"/>
          </p:nvPr>
        </p:nvSpPr>
        <p:spPr>
          <a:xfrm>
            <a:off x="1628001" y="5035291"/>
            <a:ext cx="3755400" cy="10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500"/>
              <a:t>কীভাবে </a:t>
            </a:r>
            <a:r>
              <a:rPr b="1" lang="en-US" sz="2500"/>
              <a:t>গল্পকারের মত করে বই পড়তে হয় </a:t>
            </a:r>
            <a:r>
              <a:rPr lang="en-US" sz="2500"/>
              <a:t>সে সম্পর্কে প্রশ্ন করুন।</a:t>
            </a:r>
            <a:endParaRPr sz="2500"/>
          </a:p>
        </p:txBody>
      </p:sp>
      <p:sp>
        <p:nvSpPr>
          <p:cNvPr id="1537" name="Google Shape;1537;p21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lang="en-US"/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2cb4cdb6075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চিন্তা করুন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g2cb4cdb6075_0_1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রিডিং টিপ সম্পর্কে কোন প্রশ্ন আছে?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ঘুরুন এবং আপনার শিশুর সঙ্গে কথা বলুন: আপনি কি বাড়িতে এই রিডিং টিপ চেষ্টা করার জন্য প্রস্তুত অনুভব করছেন?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আপনি বাড়িতে এটা কীভাবে ব্যবহার করবেন তা শেয়ার করুন।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g2cb4cdb6075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আপনার প্রশ্ন রুমে অন্য কাউকে সহায়তা করবে!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1545" name="Google Shape;1545;g2cb4cdb6075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ভালোভাবে পড়া কী?</a:t>
            </a:r>
            <a:endParaRPr/>
          </a:p>
        </p:txBody>
      </p:sp>
      <p:pic>
        <p:nvPicPr>
          <p:cNvPr id="1551" name="Google Shape;155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974" y="1692275"/>
            <a:ext cx="4569364" cy="40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2" name="Google Shape;1552;p2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পড়ার দক্ষতা শেখাতে সাহায্য করার জন্য আজকে পরামর্শ এবং আপনার জিজ্ঞাসিত প্রশ্ন!</a:t>
            </a:r>
            <a:endParaRPr/>
          </a:p>
        </p:txBody>
      </p:sp>
      <p:sp>
        <p:nvSpPr>
          <p:cNvPr id="1553" name="Google Shape;1553;p23"/>
          <p:cNvSpPr txBox="1"/>
          <p:nvPr/>
        </p:nvSpPr>
        <p:spPr>
          <a:xfrm>
            <a:off x="2094523" y="3087077"/>
            <a:ext cx="945662" cy="4611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3"/>
          <p:cNvSpPr txBox="1"/>
          <p:nvPr/>
        </p:nvSpPr>
        <p:spPr>
          <a:xfrm>
            <a:off x="3989430" y="2834164"/>
            <a:ext cx="1078524" cy="73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সঠিকতা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শব্দ বের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endParaRPr b="1" i="0" sz="1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3"/>
          <p:cNvSpPr txBox="1"/>
          <p:nvPr/>
        </p:nvSpPr>
        <p:spPr>
          <a:xfrm>
            <a:off x="2094522" y="3938280"/>
            <a:ext cx="1064405" cy="7427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কম্প্রিহেনশন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গল্পটি বুজতে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পারে</a:t>
            </a:r>
            <a:endParaRPr b="1" i="0" sz="1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3"/>
          <p:cNvSpPr txBox="1"/>
          <p:nvPr/>
        </p:nvSpPr>
        <p:spPr>
          <a:xfrm>
            <a:off x="3989430" y="3942341"/>
            <a:ext cx="1078524" cy="73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য়েন্সি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গল্পকারের মতো শোনায়</a:t>
            </a:r>
            <a:endParaRPr b="1" i="0" sz="1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3"/>
          <p:cNvSpPr txBox="1"/>
          <p:nvPr/>
        </p:nvSpPr>
        <p:spPr>
          <a:xfrm>
            <a:off x="2094523" y="2880331"/>
            <a:ext cx="1078524" cy="64633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এনগেজমেন্ট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সম্পৃক্ত হয় এবং উপযোগ করে</a:t>
            </a:r>
            <a:endParaRPr b="1" i="0" sz="12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3"/>
          <p:cNvSpPr txBox="1"/>
          <p:nvPr/>
        </p:nvSpPr>
        <p:spPr>
          <a:xfrm>
            <a:off x="3200157" y="3465614"/>
            <a:ext cx="748042" cy="5539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হতে পারেন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দক্ষ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পাঠক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9" name="Google Shape;15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981" y="1718886"/>
            <a:ext cx="4560600" cy="40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23"/>
          <p:cNvSpPr txBox="1"/>
          <p:nvPr/>
        </p:nvSpPr>
        <p:spPr>
          <a:xfrm>
            <a:off x="2378380" y="2690991"/>
            <a:ext cx="968644" cy="46935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1" lang="en-US" sz="10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এনগেজম েন্ট</a:t>
            </a:r>
            <a:endParaRPr b="0" i="1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3"/>
          <p:cNvSpPr/>
          <p:nvPr/>
        </p:nvSpPr>
        <p:spPr>
          <a:xfrm>
            <a:off x="2094522" y="3160350"/>
            <a:ext cx="1055722" cy="49857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সম্পৃক্ত</a:t>
            </a:r>
            <a:r>
              <a:rPr b="1" i="0" lang="en-US" sz="1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হয়</a:t>
            </a:r>
            <a:r>
              <a:rPr b="1" i="0" lang="en-US" sz="1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এবং</a:t>
            </a:r>
            <a:r>
              <a:rPr b="1" i="0" lang="en-US" sz="1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উপযোগ</a:t>
            </a:r>
            <a:r>
              <a:rPr b="1" i="0" lang="en-US" sz="11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করে</a:t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3"/>
          <p:cNvSpPr/>
          <p:nvPr/>
        </p:nvSpPr>
        <p:spPr>
          <a:xfrm>
            <a:off x="4154973" y="2880331"/>
            <a:ext cx="843230" cy="280019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সঠিকতা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3" name="Google Shape;1563;p23"/>
          <p:cNvSpPr/>
          <p:nvPr/>
        </p:nvSpPr>
        <p:spPr>
          <a:xfrm>
            <a:off x="4044913" y="3160350"/>
            <a:ext cx="1191641" cy="412478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শব্দ বের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করতে</a:t>
            </a:r>
            <a:endParaRPr/>
          </a:p>
        </p:txBody>
      </p:sp>
      <p:sp>
        <p:nvSpPr>
          <p:cNvPr id="1564" name="Google Shape;1564;p23"/>
          <p:cNvSpPr txBox="1"/>
          <p:nvPr/>
        </p:nvSpPr>
        <p:spPr>
          <a:xfrm>
            <a:off x="2094521" y="3938280"/>
            <a:ext cx="1078524" cy="2539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কম্প্রিহেনশন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5" name="Google Shape;1565;p23"/>
          <p:cNvSpPr/>
          <p:nvPr/>
        </p:nvSpPr>
        <p:spPr>
          <a:xfrm>
            <a:off x="2193928" y="4195428"/>
            <a:ext cx="1123083" cy="53100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গল্পটি বুজতে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পারে</a:t>
            </a:r>
            <a:endParaRPr/>
          </a:p>
        </p:txBody>
      </p:sp>
      <p:sp>
        <p:nvSpPr>
          <p:cNvPr id="1566" name="Google Shape;1566;p23"/>
          <p:cNvSpPr txBox="1"/>
          <p:nvPr/>
        </p:nvSpPr>
        <p:spPr>
          <a:xfrm>
            <a:off x="4293031" y="3938280"/>
            <a:ext cx="774923" cy="2539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য়েন্সি</a:t>
            </a:r>
            <a:r>
              <a:rPr b="0" i="0" lang="en-US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7" name="Google Shape;1567;p23"/>
          <p:cNvSpPr/>
          <p:nvPr/>
        </p:nvSpPr>
        <p:spPr>
          <a:xfrm>
            <a:off x="4044912" y="4150001"/>
            <a:ext cx="1109951" cy="53100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গল্পকারের মতো শোনায়</a:t>
            </a:r>
            <a:endParaRPr b="1" i="0" sz="11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8" name="Google Shape;1568;p23"/>
          <p:cNvSpPr txBox="1"/>
          <p:nvPr/>
        </p:nvSpPr>
        <p:spPr>
          <a:xfrm>
            <a:off x="3305339" y="3449926"/>
            <a:ext cx="651088" cy="415498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হতে পারেন</a:t>
            </a:r>
            <a:r>
              <a:rPr b="0" i="1" lang="en-US" sz="10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b="0" i="1" lang="en-US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69" name="Google Shape;1569;p23"/>
          <p:cNvSpPr/>
          <p:nvPr/>
        </p:nvSpPr>
        <p:spPr>
          <a:xfrm>
            <a:off x="3320260" y="3890822"/>
            <a:ext cx="673891" cy="253916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দক্ষ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পাঠক</a:t>
            </a:r>
            <a:endParaRPr b="0" i="0" sz="11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দয়া করে ফিডব্যাক দিন</a:t>
            </a:r>
            <a:endParaRPr/>
          </a:p>
        </p:txBody>
      </p:sp>
      <p:pic>
        <p:nvPicPr>
          <p:cNvPr id="1575" name="Google Shape;1575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 sz="3200"/>
              <a:t>আপনার তথ্য আমাদের সময়কে একত্রে উন্নত করে!</a:t>
            </a:r>
            <a:endParaRPr sz="32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77" name="Google Shape;1577;p2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                                                                                   ঘরোয়া রিডিং কোচে স্বাগতম</a:t>
            </a:r>
            <a:br>
              <a:rPr lang="en-US"/>
            </a:b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স্বাগতম</a:t>
            </a:r>
            <a:endParaRPr/>
          </a:p>
        </p:txBody>
      </p:sp>
      <p:sp>
        <p:nvSpPr>
          <p:cNvPr id="1379" name="Google Shape;1379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পড়ার কৌশল </a:t>
            </a:r>
            <a:endParaRPr/>
          </a:p>
        </p:txBody>
      </p:sp>
      <p:sp>
        <p:nvSpPr>
          <p:cNvPr id="1380" name="Google Shape;1380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অনুশীলনের সময় </a:t>
            </a:r>
            <a:endParaRPr/>
          </a:p>
        </p:txBody>
      </p:sp>
      <p:sp>
        <p:nvSpPr>
          <p:cNvPr id="1381" name="Google Shape;1381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আলোচ্যসূচি</a:t>
            </a:r>
            <a:endParaRPr/>
          </a:p>
        </p:txBody>
      </p:sp>
      <p:sp>
        <p:nvSpPr>
          <p:cNvPr id="1382" name="Google Shape;1382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প্রতিফলন এবং আপডেট</a:t>
            </a:r>
            <a:endParaRPr/>
          </a:p>
        </p:txBody>
      </p:sp>
      <p:pic>
        <p:nvPicPr>
          <p:cNvPr id="1383" name="Google Shape;138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5" name="Google Shape;138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387" name="Google Shape;138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8" name="Google Shape;1388;p5"/>
          <p:cNvSpPr/>
          <p:nvPr/>
        </p:nvSpPr>
        <p:spPr>
          <a:xfrm>
            <a:off x="9527206" y="3176994"/>
            <a:ext cx="1844431" cy="140677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rPr>
              <a:t>“আমি শিখেছি কীভাবে শক্ত শব্দকে প্রতিহত করতে হয়”</a:t>
            </a:r>
            <a:endParaRPr b="0" i="0" sz="1400" u="none" cap="none" strike="noStrike">
              <a:solidFill>
                <a:srgbClr val="C55A1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4" name="Google Shape;1394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5" name="Google Shape;1395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6" name="Google Shape;1396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7" name="Google Shape;1397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প্রস্তুত হন। </a:t>
            </a:r>
            <a:endParaRPr/>
          </a:p>
        </p:txBody>
      </p:sp>
      <p:sp>
        <p:nvSpPr>
          <p:cNvPr id="1398" name="Google Shape;1398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উপস্থিত থাকুন। </a:t>
            </a:r>
            <a:endParaRPr/>
          </a:p>
        </p:txBody>
      </p:sp>
      <p:sp>
        <p:nvSpPr>
          <p:cNvPr id="1399" name="Google Shape;1399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বিনয়ী হন।</a:t>
            </a:r>
            <a:endParaRPr/>
          </a:p>
        </p:txBody>
      </p:sp>
      <p:sp>
        <p:nvSpPr>
          <p:cNvPr id="1400" name="Google Shape;1400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en-US"/>
              <a:t>প্রশ্ন জিজ্ঞাসা করুন</a:t>
            </a:r>
            <a:endParaRPr/>
          </a:p>
        </p:txBody>
      </p:sp>
      <p:sp>
        <p:nvSpPr>
          <p:cNvPr id="1401" name="Google Shape;1401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sz="4800"/>
              <a:t>ওয়ার্কশপের নির্দেশনা</a:t>
            </a:r>
            <a:endParaRPr sz="4800"/>
          </a:p>
        </p:txBody>
      </p:sp>
      <p:pic>
        <p:nvPicPr>
          <p:cNvPr descr="Icon&#10;&#10;Description automatically generated" id="1402" name="Google Shape;140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3" name="Google Shape;140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4" name="Google Shape;140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5" name="Google Shape;140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ঘরোয়া পড়াতে সাহায্য</a:t>
            </a:r>
            <a:endParaRPr/>
          </a:p>
        </p:txBody>
      </p:sp>
      <p:sp>
        <p:nvSpPr>
          <p:cNvPr id="1411" name="Google Shape;1411;p9"/>
          <p:cNvSpPr txBox="1"/>
          <p:nvPr>
            <p:ph idx="1" type="body"/>
          </p:nvPr>
        </p:nvSpPr>
        <p:spPr>
          <a:xfrm>
            <a:off x="2197540" y="4239463"/>
            <a:ext cx="37752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যথাসময়ে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আসুন।নতুন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কিছু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শেখার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জন্য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প্রস্তুত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হন।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12" name="Google Shape;1412;p9"/>
          <p:cNvSpPr txBox="1"/>
          <p:nvPr>
            <p:ph idx="4" type="body"/>
          </p:nvPr>
        </p:nvSpPr>
        <p:spPr>
          <a:xfrm>
            <a:off x="7101269" y="4100308"/>
            <a:ext cx="3775200" cy="2349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আপনার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পড়া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মানে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আপনার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বাচ্চা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পড়ার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আরও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ভালো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অনুশীলন</a:t>
            </a:r>
            <a:r>
              <a:rPr lang="en-US" sz="32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পায়।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A close up of a logo&#10;&#10;Description automatically generated" id="1413" name="Google Shape;1413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1332854"/>
            <a:ext cx="2747064" cy="276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1414" name="Google Shape;1414;p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0765" y="1332854"/>
            <a:ext cx="2773819" cy="2767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lang="en-US" sz="54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আপনার জন্য রিসোর্স</a:t>
            </a:r>
            <a:endParaRPr/>
          </a:p>
        </p:txBody>
      </p:sp>
      <p:sp>
        <p:nvSpPr>
          <p:cNvPr id="1420" name="Google Shape;1420;p10"/>
          <p:cNvSpPr txBox="1"/>
          <p:nvPr>
            <p:ph idx="1" type="body"/>
          </p:nvPr>
        </p:nvSpPr>
        <p:spPr>
          <a:xfrm>
            <a:off x="88191" y="1489415"/>
            <a:ext cx="3775200" cy="3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বস্তুগত</a:t>
            </a:r>
            <a:r>
              <a:rPr b="1"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স্প্রিংবোর্ড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কানেক্ট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বা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স্টুডেন্ট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অ্যাকশন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প্ল্যান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বই</a:t>
            </a:r>
            <a:r>
              <a:rPr lang="en-US" sz="36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আপনি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এখান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থেকে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যা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শিখবেন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তার</a:t>
            </a: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রিমাইন্ডা</a:t>
            </a:r>
            <a:r>
              <a:rPr lang="en-US" sz="36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র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t/>
            </a:r>
            <a:endParaRPr sz="3000">
              <a:solidFill>
                <a:srgbClr val="006FB6"/>
              </a:solidFill>
            </a:endParaRPr>
          </a:p>
        </p:txBody>
      </p:sp>
      <p:sp>
        <p:nvSpPr>
          <p:cNvPr id="1421" name="Google Shape;1421;p10"/>
          <p:cNvSpPr txBox="1"/>
          <p:nvPr>
            <p:ph idx="3" type="body"/>
          </p:nvPr>
        </p:nvSpPr>
        <p:spPr>
          <a:xfrm>
            <a:off x="8400081" y="1722545"/>
            <a:ext cx="3428601" cy="3763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অবস্তুগত</a:t>
            </a:r>
            <a:r>
              <a:rPr b="1"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কমিউনিটি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থেকে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সহায়তা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আপনার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বাচ্চার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শিক্ষকদের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সাথে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কাজের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সম্পর্ক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অনুশীলন</a:t>
            </a:r>
            <a:r>
              <a:rPr lang="en-US" sz="28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সহায়তা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descr="A group of people sitting at a table&#10;&#10;Description automatically generated" id="1422" name="Google Shape;1422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6629" y="1722545"/>
            <a:ext cx="4016976" cy="338931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lang="en-US" sz="4800"/>
              <a:t>ঘরোয়া রিডিং ক্লাসে স্বাগতম</a:t>
            </a:r>
            <a:endParaRPr sz="4800"/>
          </a:p>
        </p:txBody>
      </p:sp>
      <p:sp>
        <p:nvSpPr>
          <p:cNvPr id="1428" name="Google Shape;1428;p13"/>
          <p:cNvSpPr txBox="1"/>
          <p:nvPr>
            <p:ph idx="1" type="body"/>
          </p:nvPr>
        </p:nvSpPr>
        <p:spPr>
          <a:xfrm>
            <a:off x="9222900" y="3495914"/>
            <a:ext cx="2497200" cy="251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/>
              <a:t>সাধরণত কথোপকথন করা আপনার সন্তানের শব্দভাণ্ডার বাড়ানোর জন্য একটি প্রমাণিত কৌশল!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29" name="Google Shape;142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1350292"/>
            <a:ext cx="2377500" cy="183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30" name="Google Shape;1430;p1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431" name="Google Shape;1431;p1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432" name="Google Shape;1432;p1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433" name="Google Shape;1433;p1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2800"/>
              <a:t>আগ্রহ প্রকাশ করতে</a:t>
            </a:r>
            <a:r>
              <a:rPr lang="en-US" sz="2800"/>
              <a:t> বই সম্পর্কে প্রশ্ন জিজ্ঞাসা করুন। </a:t>
            </a:r>
            <a:endParaRPr sz="2800"/>
          </a:p>
        </p:txBody>
      </p:sp>
      <p:sp>
        <p:nvSpPr>
          <p:cNvPr id="1434" name="Google Shape;1434;p1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বইতে থাকা </a:t>
            </a:r>
            <a:r>
              <a:rPr b="1" lang="en-US" sz="2800"/>
              <a:t>শব্দ সম্পর্কে </a:t>
            </a:r>
            <a:r>
              <a:rPr lang="en-US" sz="2800"/>
              <a:t>প্রশ্ন করুন।</a:t>
            </a:r>
            <a:endParaRPr sz="2800"/>
          </a:p>
        </p:txBody>
      </p:sp>
      <p:sp>
        <p:nvSpPr>
          <p:cNvPr id="1435" name="Google Shape;1435;p13"/>
          <p:cNvSpPr txBox="1"/>
          <p:nvPr>
            <p:ph idx="9" type="body"/>
          </p:nvPr>
        </p:nvSpPr>
        <p:spPr>
          <a:xfrm>
            <a:off x="1340851" y="4910450"/>
            <a:ext cx="55008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কীভাবে </a:t>
            </a:r>
            <a:r>
              <a:rPr b="1" lang="en-US" sz="2800"/>
              <a:t>গল্পকারের মত করে বইটি পড়বেন</a:t>
            </a:r>
            <a:r>
              <a:rPr lang="en-US" sz="2800"/>
              <a:t> সে সম্পর্কে প্রশ্ন জিজ্ঞাসা করুন।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36" name="Google Shape;1436;p1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437" name="Google Shape;1437;p1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/>
              <a:t>বইটিতে </a:t>
            </a:r>
            <a:r>
              <a:rPr b="1" lang="en-US" sz="2800"/>
              <a:t>কী ঘটেছে সে সম্পর্কে</a:t>
            </a:r>
            <a:r>
              <a:rPr lang="en-US" sz="2800"/>
              <a:t> প্রশ্ন জিজ্ঞাসা করুন।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38" name="Google Shape;1438;p13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13"/>
          <p:cNvSpPr/>
          <p:nvPr/>
        </p:nvSpPr>
        <p:spPr>
          <a:xfrm>
            <a:off x="21732875" y="457200"/>
            <a:ext cx="8747125" cy="17145000"/>
          </a:xfrm>
          <a:custGeom>
            <a:rect b="b" l="l" r="r" t="t"/>
            <a:pathLst>
              <a:path extrusionOk="0" h="10800" w="5510">
                <a:moveTo>
                  <a:pt x="0" y="10800"/>
                </a:moveTo>
                <a:lnTo>
                  <a:pt x="5510" y="10800"/>
                </a:lnTo>
                <a:lnTo>
                  <a:pt x="5510" y="0"/>
                </a:lnTo>
                <a:lnTo>
                  <a:pt x="0" y="0"/>
                </a:lnTo>
                <a:lnTo>
                  <a:pt x="0" y="10800"/>
                </a:lnTo>
                <a:close/>
              </a:path>
            </a:pathLst>
          </a:custGeom>
          <a:solidFill>
            <a:srgbClr val="D7E8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0" name="Google Shape;144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303000" y="3019425"/>
            <a:ext cx="42243375" cy="128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9265025" y="20707350"/>
            <a:ext cx="35661600" cy="275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3"/>
          <p:cNvSpPr/>
          <p:nvPr/>
        </p:nvSpPr>
        <p:spPr>
          <a:xfrm>
            <a:off x="1317625" y="1762601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আগ্রহ প্রকাশ করতে</a:t>
            </a:r>
            <a:r>
              <a:rPr b="0" i="0" lang="en-US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 বই সম্পর্কে প্রশ্ন জিজ্ঞাসা করুন।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rPr b="0" i="0" lang="en-US" sz="27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একটু ভালো জায়গায় পড়া, শব্দগুলো গোছানো এবং স্পষ্টভাবে পড়া, আবেগের সাথে পড়া, এমনভাবে পড়া যেন আপনি কথা বলছেন</a:t>
            </a:r>
            <a:endParaRPr/>
          </a:p>
        </p:txBody>
      </p:sp>
      <p:sp>
        <p:nvSpPr>
          <p:cNvPr id="1448" name="Google Shape;1448;p1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9" name="Google Shape;1449;p1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0" name="Google Shape;1450;p1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1" name="Google Shape;1451;p14"/>
          <p:cNvSpPr txBox="1"/>
          <p:nvPr>
            <p:ph idx="5" type="body"/>
          </p:nvPr>
        </p:nvSpPr>
        <p:spPr>
          <a:xfrm>
            <a:off x="691245" y="1734986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i="0" lang="en-US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একজন গল্পকারের মতো করে পড়া</a:t>
            </a:r>
            <a:endParaRPr b="1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2" name="Google Shape;1452;p1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3" name="Google Shape;1453;p1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4" name="Google Shape;1454;p1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5" name="Google Shape;1455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সাহিত্যিক টার্মের ওপর পরীক্ষা করুন </a:t>
            </a:r>
            <a:endParaRPr sz="4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5"/>
          <p:cNvSpPr txBox="1"/>
          <p:nvPr>
            <p:ph type="title"/>
          </p:nvPr>
        </p:nvSpPr>
        <p:spPr>
          <a:xfrm>
            <a:off x="0" y="21821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ct val="40000"/>
              <a:buNone/>
            </a:pPr>
            <a:r>
              <a:rPr lang="en-US"/>
              <a:t>বইটি সম্পর্কে আগ্রহ প্রকাশ করতে  প্রশ্ন জিজ্ঞাসা করুন।</a:t>
            </a:r>
            <a:endParaRPr/>
          </a:p>
        </p:txBody>
      </p:sp>
      <p:sp>
        <p:nvSpPr>
          <p:cNvPr id="1461" name="Google Shape;1461;p15"/>
          <p:cNvSpPr txBox="1"/>
          <p:nvPr>
            <p:ph idx="3" type="body"/>
          </p:nvPr>
        </p:nvSpPr>
        <p:spPr>
          <a:xfrm>
            <a:off x="8957096" y="1469511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400"/>
              <a:t>আপনার কি মনে হয় একটা বইতে কি ঘটতে পারে, যে আপনি </a:t>
            </a:r>
            <a:r>
              <a:rPr b="1" lang="en-US" sz="2400"/>
              <a:t>একটি অনুমান করছেন।</a:t>
            </a:r>
            <a:endParaRPr sz="2400"/>
          </a:p>
        </p:txBody>
      </p:sp>
      <p:sp>
        <p:nvSpPr>
          <p:cNvPr id="1462" name="Google Shape;1462;p15"/>
          <p:cNvSpPr txBox="1"/>
          <p:nvPr>
            <p:ph idx="1" type="body"/>
          </p:nvPr>
        </p:nvSpPr>
        <p:spPr>
          <a:xfrm>
            <a:off x="500204" y="1469511"/>
            <a:ext cx="6939266" cy="3603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96C93E"/>
              </a:buClr>
              <a:buSzPts val="2000"/>
              <a:buNone/>
            </a:pPr>
            <a:r>
              <a:t/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বইটি কী সম্পর্কে হবে বলে আপনার মনে হয়? বইটির মধ্যে কী আছে বলে আপনাকে ভাবায়?</a:t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এই বইয়ের প্রধান চরিত্র কে হবে বলে আপনার মনে হয়?</a:t>
            </a:r>
            <a:endParaRPr sz="2400"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Char char="•"/>
            </a:pPr>
            <a:r>
              <a:rPr lang="en-US" sz="2400"/>
              <a:t>বইটির মধ্যে একটা কি ঘটনা ঘটতে পারে? আপনার কেন এটা মনে হয়?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63" name="Google Shape;1463;p15"/>
          <p:cNvSpPr txBox="1"/>
          <p:nvPr/>
        </p:nvSpPr>
        <p:spPr>
          <a:xfrm>
            <a:off x="8957096" y="4287298"/>
            <a:ext cx="2924400" cy="24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নন-ফিকশন বইয়ের জন্য প্রশ্ন: আপনি কি শিখবেন বলে আপনার মনে হয়?</a:t>
            </a:r>
            <a:endParaRPr b="0" i="0" sz="2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4" name="Google Shape;1464;p15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695800" y="6225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