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9" r:id="rId6"/>
    <p:sldMasterId id="2147483677" r:id="rId7"/>
    <p:sldMasterId id="2147483695" r:id="rId8"/>
    <p:sldMasterId id="2147483711" r:id="rId9"/>
    <p:sldMasterId id="2147483718" r:id="rId10"/>
    <p:sldMasterId id="2147483738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MV4/OuHrat0SHVAtFT1Zl4Xx0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2" name="Google Shape;150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4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3" name="Google Shape;159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5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2" name="Google Shape;160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6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1" name="Google Shape;161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1dc96cbe2f7_0_13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0" name="Google Shape;1620;g1dc96cbe2f7_0_13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1" name="Google Shape;1631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1" name="Google Shape;1641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0" name="Google Shape;1650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2cb42492e70_0_17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5" name="Google Shape;1665;g2cb42492e70_0_177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3" name="Google Shape;167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0" name="Google Shape;168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9" name="Google Shape;150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4" name="Google Shape;151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8" name="Google Shape;152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f51328d4ae_0_35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g1f51328d4ae_0_35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1f51328d4ae_0_35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4" name="Google Shape;1554;g1f51328d4ae_0_35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2" name="Google Shape;156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7" name="Google Shape;157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3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3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Relationship Id="rId6" Type="http://schemas.openxmlformats.org/officeDocument/2006/relationships/image" Target="../media/image39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jpg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jpg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32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4.jp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0" name="Google Shape;180;p37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81" name="Google Shape;181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Google Shape;182;p37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7" name="Google Shape;18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9" name="Google Shape;18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92" name="Google Shape;19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95" name="Google Shape;195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4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4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4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9" name="Google Shape;199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4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4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3" name="Google Shape;203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4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5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2" name="Google Shape;21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3" name="Google Shape;223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8" name="Google Shape;22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6" name="Google Shape;23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7" name="Google Shape;24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3" name="Google Shape;25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5" name="Google Shape;25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5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5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2" name="Google Shape;2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0" name="Google Shape;27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0" name="Google Shape;28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6" name="Google Shape;28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8" name="Google Shape;28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5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6" name="Google Shape;31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0" name="Google Shape;32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5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5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5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5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5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5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30" name="Google Shape;33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6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6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6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6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6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6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6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6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1" name="Google Shape;351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2" name="Google Shape;352;p6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6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6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2" name="Google Shape;36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4" name="Google Shape;36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6" name="Google Shape;38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6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6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6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6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6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6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7" name="Google Shape;40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8" name="Google Shape;40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6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6" name="Google Shape;41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9" name="Google Shape;41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0" name="Google Shape;42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3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8" name="Google Shape;438;p36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39" name="Google Shape;439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0" name="Google Shape;440;p3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3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3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3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3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5" name="Google Shape;445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7" name="Google Shape;447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3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3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0" name="Google Shape;45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45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53" name="Google Shape;453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4" name="Google Shape;454;p4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4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4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57" name="Google Shape;45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9" name="Google Shape;459;p4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4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1" name="Google Shape;461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4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4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4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4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4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4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4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4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4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45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4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7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6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67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67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67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1" name="Google Shape;4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7" name="Google Shape;48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9" name="Google Shape;48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7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67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67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Google Shape;493;p67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6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8" name="Google Shape;498;p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4" name="Google Shape;50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6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07" name="Google Shape;50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6" name="Google Shape;51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7" name="Google Shape;51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9" name="Google Shape;519;p6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6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7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7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7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70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70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70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70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1" name="Google Shape;53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7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7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46" name="Google Shape;5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2" name="Google Shape;55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4" name="Google Shape;55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7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7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7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4" name="Google Shape;56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5" name="Google Shape;565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7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7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7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7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7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7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7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0" name="Google Shape;60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7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7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7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7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7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7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14" name="Google Shape;614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0" name="Google Shape;62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4" name="Google Shape;62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7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7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7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7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7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7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7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7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75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35" name="Google Shape;63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6" name="Google Shape;636;p75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75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75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8" name="Google Shape;64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76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76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9" name="Google Shape;659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7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1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59" name="Google Shape;59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" name="Google Shape;60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07" y="5883381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1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78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78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78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78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78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78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78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9" name="Google Shape;689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0" name="Google Shape;690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1" name="Google Shape;69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2" name="Google Shape;692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Google Shape;694;p79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7" name="Google Shape;69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1" name="Google Shape;701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3" name="Google Shape;70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4" name="Google Shape;70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8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1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81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9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9" name="Google Shape;719;p39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20" name="Google Shape;720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1" name="Google Shape;721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2" name="Google Shape;722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3" name="Google Shape;723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24" name="Google Shape;72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26" name="Google Shape;726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7" name="Google Shape;727;p39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39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39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39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34" name="Google Shape;734;p40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35" name="Google Shape;735;p40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6" name="Google Shape;736;p40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7" name="Google Shape;737;p40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8" name="Google Shape;738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39" name="Google Shape;73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2" name="Google Shape;742;p40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p40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4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5" name="Google Shape;745;p4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4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4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4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4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4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4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1_Content with Caption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4" name="Google Shape;754;p42"/>
          <p:cNvGrpSpPr/>
          <p:nvPr/>
        </p:nvGrpSpPr>
        <p:grpSpPr>
          <a:xfrm flipH="1">
            <a:off x="3737041" y="6196177"/>
            <a:ext cx="8086609" cy="626185"/>
            <a:chOff x="190275" y="6196177"/>
            <a:chExt cx="8086609" cy="626185"/>
          </a:xfrm>
        </p:grpSpPr>
        <p:cxnSp>
          <p:nvCxnSpPr>
            <p:cNvPr id="755" name="Google Shape;755;p42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6" name="Google Shape;756;p42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7" name="Google Shape;757;p42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58" name="Google Shape;758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9" name="Google Shape;759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2" name="Google Shape;762;p4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42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42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7" name="Google Shape;767;p49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68" name="Google Shape;768;p4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9" name="Google Shape;769;p4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0" name="Google Shape;770;p4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71" name="Google Shape;771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72" name="Google Shape;772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4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4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4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4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4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4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4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4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5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86" name="Google Shape;786;p5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87" name="Google Shape;787;p50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788" name="Google Shape;788;p5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9" name="Google Shape;789;p5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0" name="Google Shape;790;p5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1" name="Google Shape;791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92" name="Google Shape;792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5" name="Google Shape;795;p5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5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5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00" name="Google Shape;800;p5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1" name="Google Shape;801;p51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02" name="Google Shape;802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" name="Google Shape;803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" name="Google Shape;804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5" name="Google Shape;805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6" name="Google Shape;806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9" name="Google Shape;809;p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5" name="Google Shape;7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6" name="Google Shape;7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" name="Google Shape;8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" name="Google Shape;8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2" name="Google Shape;812;p8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8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4" name="Google Shape;814;p8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8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8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8" name="Google Shape;81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21" name="Google Shape;821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2" name="Google Shape;822;p8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Google Shape;823;p8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4" name="Google Shape;824;p8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8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8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8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8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8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8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2" name="Google Shape;832;p8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8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8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8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8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8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8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9" name="Google Shape;849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3" name="Google Shape;85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58" name="Google Shape;8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67" name="Google Shape;867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1" name="Google Shape;87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76" name="Google Shape;876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5" name="Google Shape;885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7" name="Google Shape;88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8" name="Google Shape;88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94" name="Google Shape;894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6" name="Google Shape;896;p89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89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8" name="Google Shape;898;p8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9" name="Google Shape;899;p89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9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89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8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7" name="Google Shape;907;p89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8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9" name="Google Shape;909;p89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0" name="Google Shape;910;p89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1" name="Google Shape;911;p89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2" name="Google Shape;912;p89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3" name="Google Shape;913;p89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8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89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89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9" name="Google Shape;919;p90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90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90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3" name="Google Shape;92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9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9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8" name="Google Shape;928;p9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dc96cbe2f7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5" name="Google Shape;935;g1dc96cbe2f7_0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" name="Google Shape;936;g1dc96cbe2f7_0_15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g1dc96cbe2f7_0_152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g1dc96cbe2f7_0_152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g1dc96cbe2f7_0_152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g1dc96cbe2f7_0_15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1" name="Google Shape;941;g1dc96cbe2f7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g1dc96cbe2f7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3" name="Google Shape;943;g1dc96cbe2f7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g1dc96cbe2f7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g1dc96cbe2f7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g1dc96cbe2f7_0_15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g1dc96cbe2f7_0_15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g1dc96cbe2f7_0_15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g1dc96cbe2f7_0_15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g1dc96cbe2f7_0_15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g1dc96cbe2f7_0_15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41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88" name="Google Shape;88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89;p4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4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4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4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4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" name="Google Shape;9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" name="Google Shape;96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4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dc96cbe2f7_0_171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g1dc96cbe2f7_0_171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g1dc96cbe2f7_0_17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1dc96cbe2f7_0_171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57" name="Google Shape;957;g1dc96cbe2f7_0_171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958" name="Google Shape;958;g1dc96cbe2f7_0_1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9" name="Google Shape;959;g1dc96cbe2f7_0_17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0" name="Google Shape;960;g1dc96cbe2f7_0_17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1" name="Google Shape;961;g1dc96cbe2f7_0_17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2" name="Google Shape;962;g1dc96cbe2f7_0_17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3" name="Google Shape;963;g1dc96cbe2f7_0_17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4" name="Google Shape;964;g1dc96cbe2f7_0_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5" name="Google Shape;965;g1dc96cbe2f7_0_1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6" name="Google Shape;966;g1dc96cbe2f7_0_1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7" name="Google Shape;967;g1dc96cbe2f7_0_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g1dc96cbe2f7_0_1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g1dc96cbe2f7_0_1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970" name="Google Shape;970;g1dc96cbe2f7_0_1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dc96cbe2f7_0_190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6cbe2f7_0_190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6cbe2f7_0_190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6cbe2f7_0_190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6cbe2f7_0_190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1dc96cbe2f7_0_190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g1dc96cbe2f7_0_190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g1dc96cbe2f7_0_190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6cbe2f7_0_190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81" name="Google Shape;981;g1dc96cbe2f7_0_190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982" name="Google Shape;982;g1dc96cbe2f7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3" name="Google Shape;983;g1dc96cbe2f7_0_19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4" name="Google Shape;984;g1dc96cbe2f7_0_19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5" name="Google Shape;985;g1dc96cbe2f7_0_19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6" name="Google Shape;986;g1dc96cbe2f7_0_19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7" name="Google Shape;987;g1dc96cbe2f7_0_19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8" name="Google Shape;988;g1dc96cbe2f7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9" name="Google Shape;989;g1dc96cbe2f7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90" name="Google Shape;990;g1dc96cbe2f7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c96cbe2f7_0_210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993" name="Google Shape;993;g1dc96cbe2f7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g1dc96cbe2f7_0_210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5" name="Google Shape;995;g1dc96cbe2f7_0_210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96" name="Google Shape;996;g1dc96cbe2f7_0_210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997" name="Google Shape;997;g1dc96cbe2f7_0_2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8" name="Google Shape;998;g1dc96cbe2f7_0_21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9" name="Google Shape;999;g1dc96cbe2f7_0_21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0" name="Google Shape;1000;g1dc96cbe2f7_0_21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1" name="Google Shape;1001;g1dc96cbe2f7_0_21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2" name="Google Shape;1002;g1dc96cbe2f7_0_21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03" name="Google Shape;1003;g1dc96cbe2f7_0_2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4" name="Google Shape;1004;g1dc96cbe2f7_0_2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05" name="Google Shape;1005;g1dc96cbe2f7_0_2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6" name="Google Shape;1006;g1dc96cbe2f7_0_210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7" name="Google Shape;1007;g1dc96cbe2f7_0_210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8" name="Google Shape;1008;g1dc96cbe2f7_0_210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g1dc96cbe2f7_0_210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g1dc96cbe2f7_0_210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g1dc96cbe2f7_0_21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g1dc96cbe2f7_0_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g1dc96cbe2f7_0_23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5" name="Google Shape;1015;g1dc96cbe2f7_0_231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6" name="Google Shape;1016;g1dc96cbe2f7_0_231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017" name="Google Shape;1017;g1dc96cbe2f7_0_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8" name="Google Shape;1018;g1dc96cbe2f7_0_23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9" name="Google Shape;1019;g1dc96cbe2f7_0_23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0" name="Google Shape;1020;g1dc96cbe2f7_0_23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1" name="Google Shape;1021;g1dc96cbe2f7_0_23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2" name="Google Shape;1022;g1dc96cbe2f7_0_23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23" name="Google Shape;1023;g1dc96cbe2f7_0_2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" name="Google Shape;1024;g1dc96cbe2f7_0_2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25" name="Google Shape;1025;g1dc96cbe2f7_0_2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6" name="Google Shape;1026;g1dc96cbe2f7_0_231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7" name="Google Shape;1027;g1dc96cbe2f7_0_231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8" name="Google Shape;1028;g1dc96cbe2f7_0_231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g1dc96cbe2f7_0_231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g1dc96cbe2f7_0_231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dc96cbe2f7_0_25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g1dc96cbe2f7_0_25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g1dc96cbe2f7_0_250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35" name="Google Shape;1035;g1dc96cbe2f7_0_250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036" name="Google Shape;1036;g1dc96cbe2f7_0_25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7" name="Google Shape;1037;g1dc96cbe2f7_0_2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f51328d4ae_0_3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g1f51328d4ae_0_3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g1f51328d4ae_0_3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47" name="Google Shape;1047;g1f51328d4ae_0_371"/>
          <p:cNvGrpSpPr/>
          <p:nvPr/>
        </p:nvGrpSpPr>
        <p:grpSpPr>
          <a:xfrm>
            <a:off x="-46438" y="6196177"/>
            <a:ext cx="12249191" cy="626186"/>
            <a:chOff x="-46438" y="6196177"/>
            <a:chExt cx="12249191" cy="626186"/>
          </a:xfrm>
        </p:grpSpPr>
        <p:pic>
          <p:nvPicPr>
            <p:cNvPr id="1048" name="Google Shape;1048;g1f51328d4ae_0_3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920338" y="6238371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9" name="Google Shape;1049;g1f51328d4ae_0_371"/>
            <p:cNvCxnSpPr/>
            <p:nvPr/>
          </p:nvCxnSpPr>
          <p:spPr>
            <a:xfrm rot="10800000">
              <a:off x="10120153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0" name="Google Shape;1050;g1f51328d4ae_0_371"/>
            <p:cNvCxnSpPr/>
            <p:nvPr/>
          </p:nvCxnSpPr>
          <p:spPr>
            <a:xfrm rot="10800000">
              <a:off x="7784171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1" name="Google Shape;1051;g1f51328d4ae_0_371"/>
            <p:cNvCxnSpPr/>
            <p:nvPr/>
          </p:nvCxnSpPr>
          <p:spPr>
            <a:xfrm rot="10800000">
              <a:off x="5148166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2" name="Google Shape;1052;g1f51328d4ae_0_371"/>
            <p:cNvCxnSpPr/>
            <p:nvPr/>
          </p:nvCxnSpPr>
          <p:spPr>
            <a:xfrm rot="10800000">
              <a:off x="2452716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3" name="Google Shape;1053;g1f51328d4ae_0_371"/>
            <p:cNvCxnSpPr/>
            <p:nvPr/>
          </p:nvCxnSpPr>
          <p:spPr>
            <a:xfrm rot="10800000">
              <a:off x="-46438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54" name="Google Shape;1054;g1f51328d4ae_0_3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961731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5" name="Google Shape;1055;g1f51328d4ae_0_3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815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56" name="Google Shape;1056;g1f51328d4ae_0_3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448729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f51328d4ae_0_385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g1f51328d4ae_0_3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0" name="Google Shape;1060;g1f51328d4ae_0_385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g1f51328d4ae_0_385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2" name="Google Shape;1062;g1f51328d4ae_0_385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63" name="Google Shape;1063;g1f51328d4ae_0_385"/>
          <p:cNvGrpSpPr/>
          <p:nvPr/>
        </p:nvGrpSpPr>
        <p:grpSpPr>
          <a:xfrm>
            <a:off x="-46438" y="6196177"/>
            <a:ext cx="12249191" cy="626186"/>
            <a:chOff x="-46438" y="6196177"/>
            <a:chExt cx="12249191" cy="626186"/>
          </a:xfrm>
        </p:grpSpPr>
        <p:pic>
          <p:nvPicPr>
            <p:cNvPr id="1064" name="Google Shape;1064;g1f51328d4ae_0_3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920338" y="6238371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5" name="Google Shape;1065;g1f51328d4ae_0_385"/>
            <p:cNvCxnSpPr/>
            <p:nvPr/>
          </p:nvCxnSpPr>
          <p:spPr>
            <a:xfrm rot="10800000">
              <a:off x="10120153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6" name="Google Shape;1066;g1f51328d4ae_0_385"/>
            <p:cNvCxnSpPr/>
            <p:nvPr/>
          </p:nvCxnSpPr>
          <p:spPr>
            <a:xfrm rot="10800000">
              <a:off x="7784171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7" name="Google Shape;1067;g1f51328d4ae_0_385"/>
            <p:cNvCxnSpPr/>
            <p:nvPr/>
          </p:nvCxnSpPr>
          <p:spPr>
            <a:xfrm rot="10800000">
              <a:off x="5148166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8" name="Google Shape;1068;g1f51328d4ae_0_385"/>
            <p:cNvCxnSpPr/>
            <p:nvPr/>
          </p:nvCxnSpPr>
          <p:spPr>
            <a:xfrm rot="10800000">
              <a:off x="2452716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9" name="Google Shape;1069;g1f51328d4ae_0_385"/>
            <p:cNvCxnSpPr/>
            <p:nvPr/>
          </p:nvCxnSpPr>
          <p:spPr>
            <a:xfrm rot="10800000">
              <a:off x="-46438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70" name="Google Shape;1070;g1f51328d4ae_0_3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961731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Google Shape;1071;g1f51328d4ae_0_3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815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72" name="Google Shape;1072;g1f51328d4ae_0_3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448729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f51328d4ae_0_401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g1f51328d4ae_0_4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76" name="Google Shape;1076;g1f51328d4ae_0_401"/>
          <p:cNvGrpSpPr/>
          <p:nvPr/>
        </p:nvGrpSpPr>
        <p:grpSpPr>
          <a:xfrm>
            <a:off x="-46438" y="6196177"/>
            <a:ext cx="12249191" cy="626186"/>
            <a:chOff x="-46438" y="6196177"/>
            <a:chExt cx="12249191" cy="626186"/>
          </a:xfrm>
        </p:grpSpPr>
        <p:pic>
          <p:nvPicPr>
            <p:cNvPr id="1077" name="Google Shape;1077;g1f51328d4ae_0_40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920338" y="6238371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78" name="Google Shape;1078;g1f51328d4ae_0_401"/>
            <p:cNvCxnSpPr/>
            <p:nvPr/>
          </p:nvCxnSpPr>
          <p:spPr>
            <a:xfrm rot="10800000">
              <a:off x="10120153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9" name="Google Shape;1079;g1f51328d4ae_0_401"/>
            <p:cNvCxnSpPr/>
            <p:nvPr/>
          </p:nvCxnSpPr>
          <p:spPr>
            <a:xfrm rot="10800000">
              <a:off x="7784171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0" name="Google Shape;1080;g1f51328d4ae_0_401"/>
            <p:cNvCxnSpPr/>
            <p:nvPr/>
          </p:nvCxnSpPr>
          <p:spPr>
            <a:xfrm rot="10800000">
              <a:off x="5148166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1" name="Google Shape;1081;g1f51328d4ae_0_401"/>
            <p:cNvCxnSpPr/>
            <p:nvPr/>
          </p:nvCxnSpPr>
          <p:spPr>
            <a:xfrm rot="10800000">
              <a:off x="2452716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2" name="Google Shape;1082;g1f51328d4ae_0_401"/>
            <p:cNvCxnSpPr/>
            <p:nvPr/>
          </p:nvCxnSpPr>
          <p:spPr>
            <a:xfrm rot="10800000">
              <a:off x="-46438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3" name="Google Shape;1083;g1f51328d4ae_0_4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961731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4" name="Google Shape;1084;g1f51328d4ae_0_4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815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85" name="Google Shape;1085;g1f51328d4ae_0_4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448729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6" name="Google Shape;1086;g1f51328d4ae_0_401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g1f51328d4ae_0_401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f51328d4ae_0_416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0" name="Google Shape;1090;g1f51328d4ae_0_41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1f51328d4ae_0_416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f51328d4ae_0_416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f51328d4ae_0_4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4" name="Google Shape;1094;g1f51328d4ae_0_416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95" name="Google Shape;1095;g1f51328d4ae_0_4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g1f51328d4ae_0_4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g1f51328d4ae_0_4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g1f51328d4ae_0_4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51328d4ae_0_4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f51328d4ae_0_4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f51328d4ae_0_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f51328d4ae_0_4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3" name="Google Shape;1103;g1f51328d4ae_0_4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g1f51328d4ae_0_416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f51328d4ae_0_416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f51328d4ae_0_416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f51328d4ae_0_416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f51328d4ae_0_43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51328d4ae_0_43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f51328d4ae_0_43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1f51328d4ae_0_4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3" name="Google Shape;1113;g1f51328d4ae_0_4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g1f51328d4ae_0_4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g1f51328d4ae_0_4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1f51328d4ae_0_4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51328d4ae_0_4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f51328d4ae_0_4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g1f51328d4ae_0_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f51328d4ae_0_4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1" name="Google Shape;1121;g1f51328d4ae_0_4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g1f51328d4ae_0_43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g1f51328d4ae_0_43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24" name="Google Shape;1124;g1f51328d4ae_0_4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07" name="Google Shape;10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3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3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43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11" name="Google Shape;111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4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4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4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4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" name="Google Shape;117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" name="Google Shape;119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43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3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43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f51328d4ae_0_4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27" name="Google Shape;1127;g1f51328d4ae_0_4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8" name="Google Shape;1128;g1f51328d4ae_0_453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g1f51328d4ae_0_4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g1f51328d4ae_0_4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g1f51328d4ae_0_4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g1f51328d4ae_0_4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3" name="Google Shape;1133;g1f51328d4ae_0_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1f51328d4ae_0_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5" name="Google Shape;1135;g1f51328d4ae_0_4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g1f51328d4ae_0_453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f51328d4ae_0_453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38" name="Google Shape;1138;g1f51328d4ae_0_4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f51328d4ae_0_4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1f51328d4ae_0_46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g1f51328d4ae_0_46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3" name="Google Shape;1143;g1f51328d4ae_0_4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4" name="Google Shape;1144;g1f51328d4ae_0_4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51328d4ae_0_4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f51328d4ae_0_4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f51328d4ae_0_4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g1f51328d4ae_0_4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9" name="Google Shape;1149;g1f51328d4ae_0_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f51328d4ae_0_4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g1f51328d4ae_0_4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f51328d4ae_0_48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f51328d4ae_0_48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g1f51328d4ae_0_48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f51328d4ae_0_48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f51328d4ae_0_480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1f51328d4ae_0_480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1f51328d4ae_0_480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g1f51328d4ae_0_480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f51328d4ae_0_48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2" name="Google Shape;1162;g1f51328d4ae_0_4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g1f51328d4ae_0_4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f51328d4ae_0_4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g1f51328d4ae_0_4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g1f51328d4ae_0_4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g1f51328d4ae_0_4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8" name="Google Shape;1168;g1f51328d4ae_0_4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f51328d4ae_0_4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0" name="Google Shape;1170;g1f51328d4ae_0_4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f51328d4ae_0_49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3" name="Google Shape;1173;g1f51328d4ae_0_49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f51328d4ae_0_49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f51328d4ae_0_49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g1f51328d4ae_0_49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77" name="Google Shape;1177;g1f51328d4ae_0_4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8" name="Google Shape;1178;g1f51328d4ae_0_4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g1f51328d4ae_0_4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g1f51328d4ae_0_4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f51328d4ae_0_4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f51328d4ae_0_4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g1f51328d4ae_0_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g1f51328d4ae_0_4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5" name="Google Shape;1185;g1f51328d4ae_0_4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f51328d4ae_0_4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g1f51328d4ae_0_4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g1f51328d4ae_0_4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f51328d4ae_0_51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1" name="Google Shape;1191;g1f51328d4ae_0_51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f51328d4ae_0_51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1f51328d4ae_0_5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4" name="Google Shape;1194;g1f51328d4ae_0_51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95" name="Google Shape;1195;g1f51328d4ae_0_5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6" name="Google Shape;1196;g1f51328d4ae_0_5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1f51328d4ae_0_5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f51328d4ae_0_5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f51328d4ae_0_5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g1f51328d4ae_0_5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g1f51328d4ae_0_5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f51328d4ae_0_5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3" name="Google Shape;1203;g1f51328d4ae_0_5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g1f51328d4ae_0_5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g1f51328d4ae_0_5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g1f51328d4ae_0_5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f51328d4ae_0_5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f51328d4ae_0_5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f51328d4ae_0_5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g1f51328d4ae_0_5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g1f51328d4ae_0_5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g1f51328d4ae_0_5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g1f51328d4ae_0_5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g1f51328d4ae_0_5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g1f51328d4ae_0_5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7" name="Google Shape;1217;g1f51328d4ae_0_5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8" name="Google Shape;1218;g1f51328d4ae_0_5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f51328d4ae_0_5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g1f51328d4ae_0_5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f51328d4ae_0_5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f51328d4ae_0_5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g1f51328d4ae_0_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g1f51328d4ae_0_5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5" name="Google Shape;1225;g1f51328d4ae_0_5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" name="Google Shape;1227;g1f51328d4ae_0_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g1f51328d4ae_0_5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f51328d4ae_0_5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g1f51328d4ae_0_5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g1f51328d4ae_0_5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g1f51328d4ae_0_5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3" name="Google Shape;1233;g1f51328d4ae_0_5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g1f51328d4ae_0_5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5" name="Google Shape;1235;g1f51328d4ae_0_5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g1f51328d4ae_0_5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7" name="Google Shape;1237;g1f51328d4ae_0_55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f51328d4ae_0_55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f51328d4ae_0_55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f51328d4ae_0_55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f51328d4ae_0_55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1f51328d4ae_0_55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f51328d4ae_0_55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f51328d4ae_0_55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45" name="Google Shape;1245;g1f51328d4ae_0_5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Google Shape;1247;g1f51328d4ae_0_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f51328d4ae_0_5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f51328d4ae_0_5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f51328d4ae_0_5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g1f51328d4ae_0_5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1f51328d4ae_0_5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3" name="Google Shape;1253;g1f51328d4ae_0_5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g1f51328d4ae_0_5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g1f51328d4ae_0_5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g1f51328d4ae_0_5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7" name="Google Shape;1257;g1f51328d4ae_0_57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g1f51328d4ae_0_57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1f51328d4ae_0_57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f51328d4ae_0_57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f51328d4ae_0_57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f51328d4ae_0_57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1f51328d4ae_0_57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g1f51328d4ae_0_57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f51328d4ae_0_57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66" name="Google Shape;1266;g1f51328d4ae_0_5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67" name="Google Shape;1267;g1f51328d4ae_0_57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1f51328d4ae_0_57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1f51328d4ae_0_57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g1f51328d4ae_0_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2" name="Google Shape;1272;g1f51328d4ae_0_5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1f51328d4ae_0_5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g1f51328d4ae_0_5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g1f51328d4ae_0_5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f51328d4ae_0_5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g1f51328d4ae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1f51328d4ae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9" name="Google Shape;1279;g1f51328d4ae_0_5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g1f51328d4ae_0_5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1" name="Google Shape;1281;g1f51328d4ae_0_59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f51328d4ae_0_59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g1f51328d4ae_0_6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5" name="Google Shape;1285;g1f51328d4ae_0_6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g1f51328d4ae_0_6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g1f51328d4ae_0_6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g1f51328d4ae_0_6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g1f51328d4ae_0_6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0" name="Google Shape;1290;g1f51328d4ae_0_6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f51328d4ae_0_6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g1f51328d4ae_0_6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1f51328d4ae_0_6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4" name="Google Shape;1294;g1f51328d4ae_0_611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g1f51328d4ae_0_611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4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" name="Google Shape;130;p44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31" name="Google Shape;131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2" name="Google Shape;132;p4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4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4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4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4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7" name="Google Shape;137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9" name="Google Shape;139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44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4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4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4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g1f51328d4ae_0_6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g1f51328d4ae_0_6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9" name="Google Shape;1299;g1f51328d4ae_0_6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1f51328d4ae_0_6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1" name="Google Shape;1301;g1f51328d4ae_0_6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1f51328d4ae_0_6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3" name="Google Shape;1303;g1f51328d4ae_0_6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f51328d4ae_0_6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1f51328d4ae_0_6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g1f51328d4ae_0_6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7" name="Google Shape;1307;g1f51328d4ae_0_624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1f51328d4ae_0_624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1f51328d4ae_0_624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1f51328d4ae_0_624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1f51328d4ae_0_624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f51328d4ae_0_624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f51328d4ae_0_624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g1f51328d4ae_0_6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g1f51328d4ae_0_64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1f51328d4ae_0_6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1f51328d4ae_0_6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9" name="Google Shape;1319;g1f51328d4ae_0_6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f51328d4ae_0_6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f51328d4ae_0_6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2" name="Google Shape;1322;g1f51328d4ae_0_6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g1f51328d4ae_0_6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g1f51328d4ae_0_6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5" name="Google Shape;1325;g1f51328d4ae_0_64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g1f51328d4ae_0_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8" name="Google Shape;1328;g1f51328d4ae_0_6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1f51328d4ae_0_6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1f51328d4ae_0_6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1" name="Google Shape;1331;g1f51328d4ae_0_6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2" name="Google Shape;1332;g1f51328d4ae_0_6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f51328d4ae_0_6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g1f51328d4ae_0_6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5" name="Google Shape;1335;g1f51328d4ae_0_6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1f51328d4ae_0_6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g1f51328d4ae_0_65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g1f51328d4ae_0_65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f51328d4ae_0_667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1" name="Google Shape;1341;g1f51328d4ae_0_667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1f51328d4ae_0_6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2cb42492e70_0_1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g2cb42492e70_0_18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b42492e70_0_189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2cb42492e70_0_189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53" name="Google Shape;1353;g2cb42492e70_0_189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354" name="Google Shape;1354;g2cb42492e70_0_18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5" name="Google Shape;1355;g2cb42492e70_0_18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6" name="Google Shape;1356;g2cb42492e70_0_18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57" name="Google Shape;1357;g2cb42492e70_0_1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58" name="Google Shape;1358;g2cb42492e70_0_1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9" name="Google Shape;1359;g2cb42492e70_0_1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0" name="Google Shape;1360;g2cb42492e70_0_1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1" name="Google Shape;1361;g2cb42492e70_0_189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2cb42492e70_0_20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64" name="Google Shape;1364;g2cb42492e70_0_20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365" name="Google Shape;1365;g2cb42492e70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6" name="Google Shape;1366;g2cb42492e70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67" name="Google Shape;1367;g2cb42492e70_0_20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68" name="Google Shape;1368;g2cb42492e70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69" name="Google Shape;1369;g2cb42492e70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70" name="Google Shape;1370;g2cb42492e70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1" name="Google Shape;1371;g2cb42492e70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2" name="Google Shape;1372;g2cb42492e70_0_20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42492e70_0_20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g2cb42492e70_0_20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376" name="Google Shape;1376;g2cb42492e70_0_216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7" name="Google Shape;1377;g2cb42492e70_0_2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8" name="Google Shape;1378;g2cb42492e70_0_21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42492e70_0_21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g2cb42492e70_0_2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81" name="Google Shape;1381;g2cb42492e70_0_21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382" name="Google Shape;1382;g2cb42492e70_0_21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3" name="Google Shape;1383;g2cb42492e70_0_21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4" name="Google Shape;1384;g2cb42492e70_0_21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85" name="Google Shape;1385;g2cb42492e70_0_2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86" name="Google Shape;1386;g2cb42492e70_0_2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7" name="Google Shape;1387;g2cb42492e70_0_2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8" name="Google Shape;1388;g2cb42492e70_0_2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9" name="Google Shape;1389;g2cb42492e70_0_216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b42492e70_0_216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1" name="Google Shape;1391;g2cb42492e70_0_216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2cb42492e70_0_216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3" name="Google Shape;1393;g2cb42492e70_0_216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cb42492e70_0_23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g2cb42492e70_0_235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2cb42492e70_0_235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2cb42492e70_0_235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99" name="Google Shape;1399;g2cb42492e70_0_235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400" name="Google Shape;1400;g2cb42492e70_0_23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01" name="Google Shape;1401;g2cb42492e70_0_23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02" name="Google Shape;1402;g2cb42492e70_0_23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03" name="Google Shape;1403;g2cb42492e70_0_2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04" name="Google Shape;1404;g2cb42492e70_0_2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5" name="Google Shape;1405;g2cb42492e70_0_2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6" name="Google Shape;1406;g2cb42492e70_0_2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7" name="Google Shape;1407;g2cb42492e70_0_235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g2cb42492e70_0_235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g2cb42492e70_0_235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cb42492e70_0_25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12" name="Google Shape;1412;g2cb42492e70_0_2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3" name="Google Shape;1413;g2cb42492e70_0_25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2cb42492e70_0_25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2cb42492e70_0_25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6" name="Google Shape;1416;g2cb42492e70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g2cb42492e70_0_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8" name="Google Shape;1418;g2cb42492e70_0_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g2cb42492e70_0_251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2cb42492e70_0_251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2cb42492e70_0_251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2cb42492e70_0_251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2cb42492e70_0_251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cb42492e70_0_2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6" name="Google Shape;1426;g2cb42492e70_0_2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7" name="Google Shape;1427;g2cb42492e70_0_2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g2cb42492e70_0_2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b42492e70_0_2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0" name="Google Shape;1430;g2cb42492e70_0_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2cb42492e70_0_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g2cb42492e70_0_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g2cb42492e70_0_26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g2cb42492e70_0_26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35" name="Google Shape;1435;g2cb42492e70_0_26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5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52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5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5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2cb42492e70_0_27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8" name="Google Shape;1438;g2cb42492e70_0_27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9" name="Google Shape;1439;g2cb42492e70_0_27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0" name="Google Shape;1440;g2cb42492e70_0_27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1" name="Google Shape;1441;g2cb42492e70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2" name="Google Shape;1442;g2cb42492e70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g2cb42492e70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g2cb42492e70_0_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g2cb42492e70_0_27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446" name="Google Shape;1446;g2cb42492e70_0_27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2cb42492e70_0_27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g2cb42492e70_0_27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cb42492e70_0_29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cb42492e70_0_2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3" name="Google Shape;1453;g2cb42492e70_0_2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4" name="Google Shape;1454;g2cb42492e70_0_2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2cb42492e70_0_2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6" name="Google Shape;1456;g2cb42492e70_0_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7" name="Google Shape;1457;g2cb42492e70_0_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2cb42492e70_0_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g2cb42492e70_0_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g2cb42492e70_0_29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61" name="Google Shape;1461;g2cb42492e70_0_29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2cb42492e70_0_29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3" name="Google Shape;1463;g2cb42492e70_0_29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4" name="Google Shape;1464;g2cb42492e70_0_29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2cb42492e70_0_30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7" name="Google Shape;1467;g2cb42492e70_0_30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2cb42492e70_0_30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2cb42492e70_0_30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0" name="Google Shape;1470;g2cb42492e70_0_3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1" name="Google Shape;1471;g2cb42492e70_0_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g2cb42492e70_0_3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2cb42492e70_0_3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2cb42492e70_0_30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75" name="Google Shape;1475;g2cb42492e70_0_30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g2cb42492e70_0_30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b42492e70_0_30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b42492e70_0_30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b42492e70_0_30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2cb42492e70_0_30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2cb42492e70_0_30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2cb42492e70_0_3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4" name="Google Shape;1484;g2cb42492e70_0_323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85" name="Google Shape;1485;g2cb42492e70_0_32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2cb42492e70_0_32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2cb42492e70_0_32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8" name="Google Shape;1488;g2cb42492e70_0_3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9" name="Google Shape;1489;g2cb42492e70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g2cb42492e70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g2cb42492e70_0_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g2cb42492e70_0_323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g2cb42492e70_0_323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g2cb42492e70_0_323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5" name="Google Shape;1495;g2cb42492e70_0_323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6" name="Google Shape;1496;g2cb42492e70_0_323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7" name="Google Shape;1497;g2cb42492e70_0_323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2cb42492e70_0_323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2cb42492e70_0_323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19" Type="http://schemas.openxmlformats.org/officeDocument/2006/relationships/theme" Target="../theme/theme7.xml"/><Relationship Id="rId6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82.xml"/><Relationship Id="rId6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9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0" name="Google Shape;430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35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4" name="Google Shape;714;p3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8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dc96cbe2f7_0_148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1" name="Google Shape;931;g1dc96cbe2f7_0_1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2" name="Google Shape;932;g1dc96cbe2f7_0_1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f51328d4ae_0_36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0" name="Google Shape;1040;g1f51328d4ae_0_36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1" name="Google Shape;1041;g1f51328d4ae_0_36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2" name="Google Shape;1042;g1f51328d4ae_0_3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914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2cb42492e70_0_184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45" name="Google Shape;1345;g2cb42492e70_0_18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6" name="Google Shape;1346;g2cb42492e70_0_184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7" name="Google Shape;1347;g2cb42492e70_0_1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7.png"/><Relationship Id="rId4" Type="http://schemas.openxmlformats.org/officeDocument/2006/relationships/image" Target="../media/image99.png"/><Relationship Id="rId5" Type="http://schemas.openxmlformats.org/officeDocument/2006/relationships/image" Target="../media/image1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4.png"/><Relationship Id="rId4" Type="http://schemas.openxmlformats.org/officeDocument/2006/relationships/image" Target="../media/image10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0.jpg"/><Relationship Id="rId4" Type="http://schemas.openxmlformats.org/officeDocument/2006/relationships/image" Target="../media/image87.jpg"/><Relationship Id="rId5" Type="http://schemas.openxmlformats.org/officeDocument/2006/relationships/image" Target="../media/image89.jpg"/><Relationship Id="rId6" Type="http://schemas.openxmlformats.org/officeDocument/2006/relationships/image" Target="../media/image88.jpg"/><Relationship Id="rId7" Type="http://schemas.openxmlformats.org/officeDocument/2006/relationships/image" Target="../media/image1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6.png"/><Relationship Id="rId4" Type="http://schemas.openxmlformats.org/officeDocument/2006/relationships/image" Target="../media/image95.png"/><Relationship Id="rId5" Type="http://schemas.openxmlformats.org/officeDocument/2006/relationships/image" Target="../media/image91.png"/><Relationship Id="rId6" Type="http://schemas.openxmlformats.org/officeDocument/2006/relationships/image" Target="../media/image9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5.png"/><Relationship Id="rId4" Type="http://schemas.openxmlformats.org/officeDocument/2006/relationships/image" Target="../media/image9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Welcome At-Home Reading Coach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4"/>
          <p:cNvSpPr txBox="1"/>
          <p:nvPr>
            <p:ph type="title"/>
          </p:nvPr>
        </p:nvSpPr>
        <p:spPr>
          <a:xfrm>
            <a:off x="3243296" y="218193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اطرح أسئلة حول الكلمات في الكتاب</a:t>
            </a:r>
            <a:endParaRPr/>
          </a:p>
        </p:txBody>
      </p:sp>
      <p:sp>
        <p:nvSpPr>
          <p:cNvPr id="1596" name="Google Shape;1596;p14"/>
          <p:cNvSpPr txBox="1"/>
          <p:nvPr>
            <p:ph idx="3" type="body"/>
          </p:nvPr>
        </p:nvSpPr>
        <p:spPr>
          <a:xfrm>
            <a:off x="3083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/>
              <a:t>يعتبر التحدث عن الكلمات أمرًا رائعًا </a:t>
            </a:r>
            <a:r>
              <a:rPr b="1" i="0" lang="ar" u="none"/>
              <a:t>لبناء المفردات</a:t>
            </a:r>
            <a:r>
              <a:rPr b="0" i="0" lang="ar" u="none"/>
              <a:t>.</a:t>
            </a:r>
            <a:endParaRPr/>
          </a:p>
        </p:txBody>
      </p:sp>
      <p:sp>
        <p:nvSpPr>
          <p:cNvPr id="1597" name="Google Shape;1597;p14"/>
          <p:cNvSpPr txBox="1"/>
          <p:nvPr>
            <p:ph idx="1" type="body"/>
          </p:nvPr>
        </p:nvSpPr>
        <p:spPr>
          <a:xfrm>
            <a:off x="4256479" y="1263218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b="0" i="0" lang="ar" sz="3200" u="none"/>
              <a:t>تحتوي هذه الكلمة على بعض الحروف والأصوات التي كنا نعمل عليها. ماذا ترى في هذه الكلمة؟</a:t>
            </a:r>
            <a:endParaRPr sz="3200"/>
          </a:p>
          <a:p>
            <a:pPr indent="0" lvl="0" marL="4572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b="0" i="0" lang="ar" sz="3200" u="none"/>
              <a:t>لقد لاحظت كلمة ______. ماذا يمكنك أن تخبرني عن هذه الكلمة؟</a:t>
            </a:r>
            <a:endParaRPr sz="3200"/>
          </a:p>
          <a:p>
            <a:pPr indent="0" lvl="0" marL="4572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ar" sz="3200" u="none"/>
              <a:t>ما الذي قد تعنيه هذه الكلمة في رأيك؟</a:t>
            </a:r>
            <a:endParaRPr sz="3200"/>
          </a:p>
          <a:p>
            <a:pPr indent="-342900" lvl="1" marL="914400" rtl="1" algn="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598" name="Google Shape;1598;p14"/>
          <p:cNvSpPr txBox="1"/>
          <p:nvPr/>
        </p:nvSpPr>
        <p:spPr>
          <a:xfrm>
            <a:off x="3083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يمكنك أيضًا طرح أسئلة حول الكلمات مثل، "هل سمعت هذه الكلمة من قبل؟"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9" name="Google Shape;1599;p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4256479" y="21817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5"/>
          <p:cNvSpPr txBox="1"/>
          <p:nvPr>
            <p:ph type="title"/>
          </p:nvPr>
        </p:nvSpPr>
        <p:spPr>
          <a:xfrm>
            <a:off x="313563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اطرح أسئلة حول ما يحدث في الكتاب</a:t>
            </a:r>
            <a:endParaRPr/>
          </a:p>
        </p:txBody>
      </p:sp>
      <p:sp>
        <p:nvSpPr>
          <p:cNvPr id="1605" name="Google Shape;1605;p15"/>
          <p:cNvSpPr txBox="1"/>
          <p:nvPr>
            <p:ph idx="3" type="body"/>
          </p:nvPr>
        </p:nvSpPr>
        <p:spPr>
          <a:xfrm>
            <a:off x="3464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ar" u="none"/>
              <a:t>إن التحدث عن الكتب</a:t>
            </a:r>
            <a:r>
              <a:rPr b="0" i="0" lang="ar" u="none"/>
              <a:t> هي طريقة رائعة لمساعدة طفلك على أن يصبح قارئًا أفضل. </a:t>
            </a:r>
            <a:endParaRPr/>
          </a:p>
        </p:txBody>
      </p:sp>
      <p:sp>
        <p:nvSpPr>
          <p:cNvPr id="1606" name="Google Shape;1606;p15"/>
          <p:cNvSpPr txBox="1"/>
          <p:nvPr>
            <p:ph idx="1" type="body"/>
          </p:nvPr>
        </p:nvSpPr>
        <p:spPr>
          <a:xfrm>
            <a:off x="410065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1" algn="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sz="3200" u="none"/>
              <a:t>عم كان يدور هذا الكتاب؟ لماذا تقول ذلك؟ أرني في الكتاب.</a:t>
            </a:r>
            <a:endParaRPr/>
          </a:p>
          <a:p>
            <a:pPr indent="-254000" lvl="1" marL="914400" rtl="1" algn="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sz="3200" u="none"/>
              <a:t>ماذا ستفعل لو كنت في هذه القصة؟ لماذا؟</a:t>
            </a:r>
            <a:endParaRPr sz="3200"/>
          </a:p>
          <a:p>
            <a:pPr indent="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ar" sz="3200" u="none"/>
              <a:t>ماذا تعلمت من هذا الكتاب؟ أين تعلمت ذلك؟</a:t>
            </a:r>
            <a:endParaRPr sz="3200"/>
          </a:p>
        </p:txBody>
      </p:sp>
      <p:sp>
        <p:nvSpPr>
          <p:cNvPr id="1607" name="Google Shape;1607;p15"/>
          <p:cNvSpPr txBox="1"/>
          <p:nvPr/>
        </p:nvSpPr>
        <p:spPr>
          <a:xfrm>
            <a:off x="3464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تابع بطرح سؤال </a:t>
            </a:r>
            <a:r>
              <a:rPr b="0" i="1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"لماذا؟"</a:t>
            </a: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لإبقاء المحادثة مستمرة.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8" name="Google Shape;1608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4081216" y="123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6"/>
          <p:cNvSpPr txBox="1"/>
          <p:nvPr>
            <p:ph type="title"/>
          </p:nvPr>
        </p:nvSpPr>
        <p:spPr>
          <a:xfrm>
            <a:off x="4686300" y="0"/>
            <a:ext cx="7195196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اطرح أسئلة حول كيفية القراءة مثل راوي القصص</a:t>
            </a:r>
            <a:endParaRPr/>
          </a:p>
        </p:txBody>
      </p:sp>
      <p:sp>
        <p:nvSpPr>
          <p:cNvPr id="1614" name="Google Shape;1614;p16"/>
          <p:cNvSpPr txBox="1"/>
          <p:nvPr>
            <p:ph idx="3" type="body"/>
          </p:nvPr>
        </p:nvSpPr>
        <p:spPr>
          <a:xfrm>
            <a:off x="310504" y="18191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/>
              <a:t>تساعد القراءة مثل راوي القصص طفلك على فهم ما يقرؤه.</a:t>
            </a:r>
            <a:endParaRPr/>
          </a:p>
        </p:txBody>
      </p:sp>
      <p:sp>
        <p:nvSpPr>
          <p:cNvPr id="1615" name="Google Shape;1615;p16"/>
          <p:cNvSpPr txBox="1"/>
          <p:nvPr>
            <p:ph idx="1" type="body"/>
          </p:nvPr>
        </p:nvSpPr>
        <p:spPr>
          <a:xfrm>
            <a:off x="3829050" y="1435150"/>
            <a:ext cx="8039579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sz="3200" u="none"/>
              <a:t>الآن بعد أن عرفت الكلمات، هل يمكنك إعادة قراءة ذلك لجعله يبدو أكثر سلاسة؟</a:t>
            </a:r>
            <a:endParaRPr sz="3200"/>
          </a:p>
          <a:p>
            <a:pPr indent="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ar" sz="3200" u="none"/>
              <a:t>هل يمكنك إعادة قراءة ذلك لتبدو وكأنك تتحدث؟</a:t>
            </a:r>
            <a:endParaRPr sz="3200"/>
          </a:p>
          <a:p>
            <a:pPr indent="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ar" sz="3200" u="none"/>
              <a:t>استمع وأنا أعيد قراءة هذا الجزء. ماذا تسمع؟</a:t>
            </a:r>
            <a:endParaRPr sz="3200"/>
          </a:p>
        </p:txBody>
      </p:sp>
      <p:sp>
        <p:nvSpPr>
          <p:cNvPr id="1616" name="Google Shape;1616;p16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7" name="Google Shape;1617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4008704" y="1838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dc96cbe2f7_0_1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623" name="Google Shape;1623;g1dc96cbe2f7_0_138"/>
          <p:cNvSpPr txBox="1"/>
          <p:nvPr>
            <p:ph idx="1" type="body"/>
          </p:nvPr>
        </p:nvSpPr>
        <p:spPr>
          <a:xfrm>
            <a:off x="9682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اقرأ جنبًا إلى جنب مع الاستماع إلى كتاب صوتي </a:t>
            </a:r>
            <a:endParaRPr/>
          </a:p>
        </p:txBody>
      </p:sp>
      <p:sp>
        <p:nvSpPr>
          <p:cNvPr id="1624" name="Google Shape;1624;g1dc96cbe2f7_0_138"/>
          <p:cNvSpPr txBox="1"/>
          <p:nvPr>
            <p:ph idx="2" type="body"/>
          </p:nvPr>
        </p:nvSpPr>
        <p:spPr>
          <a:xfrm>
            <a:off x="9682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sp>
        <p:nvSpPr>
          <p:cNvPr id="1625" name="Google Shape;1625;g1dc96cbe2f7_0_138"/>
          <p:cNvSpPr txBox="1"/>
          <p:nvPr>
            <p:ph idx="3" type="body"/>
          </p:nvPr>
        </p:nvSpPr>
        <p:spPr>
          <a:xfrm>
            <a:off x="9682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ناقش موارد تعليم القراءة والكتابة في المجتمع</a:t>
            </a:r>
            <a:endParaRPr/>
          </a:p>
        </p:txBody>
      </p:sp>
      <p:pic>
        <p:nvPicPr>
          <p:cNvPr id="1626" name="Google Shape;1626;g1dc96cbe2f7_0_138"/>
          <p:cNvPicPr preferRelativeResize="0"/>
          <p:nvPr/>
        </p:nvPicPr>
        <p:blipFill rotWithShape="1">
          <a:blip r:embed="rId3">
            <a:alphaModFix/>
          </a:blip>
          <a:srcRect b="1690" l="0" r="0" t="1690"/>
          <a:stretch/>
        </p:blipFill>
        <p:spPr>
          <a:xfrm flipH="1">
            <a:off x="9314124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g1dc96cbe2f7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510585" y="1489803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Google Shape;1628;g1dc96cbe2f7_0_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5087" y="2841600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634" name="Google Shape;1634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الذي تعتقد أنه سيحدث بعد ذلك؟ ما الذي في الكتاب يجعلك تعتقد ذلك؟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35" name="Google Shape;1635;p17"/>
          <p:cNvSpPr txBox="1"/>
          <p:nvPr>
            <p:ph idx="2" type="body"/>
          </p:nvPr>
        </p:nvSpPr>
        <p:spPr>
          <a:xfrm>
            <a:off x="3296126" y="46167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/>
              <a:t>هل يمكنك إعادة سرد ما حدث في هذه الصفحة؟</a:t>
            </a:r>
            <a:endParaRPr/>
          </a:p>
        </p:txBody>
      </p:sp>
      <p:sp>
        <p:nvSpPr>
          <p:cNvPr id="1636" name="Google Shape;1636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في رأيك، عمّ سيدور هذا الكتاب؟ لماذا؟</a:t>
            </a:r>
            <a:endParaRPr/>
          </a:p>
        </p:txBody>
      </p:sp>
      <p:sp>
        <p:nvSpPr>
          <p:cNvPr id="1637" name="Google Shape;1637;p17"/>
          <p:cNvSpPr txBox="1"/>
          <p:nvPr>
            <p:ph idx="4" type="body"/>
          </p:nvPr>
        </p:nvSpPr>
        <p:spPr>
          <a:xfrm>
            <a:off x="8411452" y="472493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/>
              <a:t>بأي حرف تبدأ تلك الكلمة؟</a:t>
            </a:r>
            <a:endParaRPr/>
          </a:p>
        </p:txBody>
      </p:sp>
      <p:pic>
        <p:nvPicPr>
          <p:cNvPr id="1638" name="Google Shape;1638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644" name="Google Shape;1644;p18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هل ترين أي تركيبات أحرف تعرفينها في هذه الكلمة؟</a:t>
            </a:r>
            <a:endParaRPr/>
          </a:p>
        </p:txBody>
      </p:sp>
      <p:sp>
        <p:nvSpPr>
          <p:cNvPr id="1645" name="Google Shape;1645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الذي قد تتعلم</a:t>
            </a:r>
            <a:r>
              <a:rPr lang="ar">
                <a:solidFill>
                  <a:srgbClr val="006FB6"/>
                </a:solidFill>
              </a:rPr>
              <a:t>ين</a:t>
            </a:r>
            <a:r>
              <a:rPr b="0" i="0" lang="ar" u="none">
                <a:solidFill>
                  <a:srgbClr val="006FB6"/>
                </a:solidFill>
              </a:rPr>
              <a:t>ه في هذا الكتاب في رأيك؟ لماذا؟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46" name="Google Shape;1646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دعينا نعيد قراءتها مرة أخرى. هل يمكنك قراءة الكلمات في عبارات وبسرعة أكبر؟</a:t>
            </a:r>
            <a:endParaRPr/>
          </a:p>
        </p:txBody>
      </p:sp>
      <p:pic>
        <p:nvPicPr>
          <p:cNvPr id="1647" name="Google Shape;16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9"/>
          <p:cNvSpPr txBox="1"/>
          <p:nvPr>
            <p:ph type="ctrTitle"/>
          </p:nvPr>
        </p:nvSpPr>
        <p:spPr>
          <a:xfrm>
            <a:off x="-315883" y="29029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653" name="Google Shape;1653;p19"/>
          <p:cNvSpPr txBox="1"/>
          <p:nvPr>
            <p:ph idx="1" type="body"/>
          </p:nvPr>
        </p:nvSpPr>
        <p:spPr>
          <a:xfrm>
            <a:off x="7067959" y="1315018"/>
            <a:ext cx="3866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3"/>
              <a:buFont typeface="Arial"/>
              <a:buNone/>
            </a:pPr>
            <a:r>
              <a:rPr b="0" i="0" lang="ar" sz="3200" u="none"/>
              <a:t>اطرح أسئلة </a:t>
            </a:r>
            <a:r>
              <a:rPr b="1" i="0" lang="ar" sz="3200" u="none"/>
              <a:t>للتحمس</a:t>
            </a:r>
            <a:r>
              <a:rPr b="0" i="0" lang="ar" sz="3200" u="none"/>
              <a:t> حول الكتاب. </a:t>
            </a:r>
            <a:endParaRPr sz="3200"/>
          </a:p>
        </p:txBody>
      </p:sp>
      <p:sp>
        <p:nvSpPr>
          <p:cNvPr id="1654" name="Google Shape;1654;p19"/>
          <p:cNvSpPr txBox="1"/>
          <p:nvPr>
            <p:ph idx="2" type="body"/>
          </p:nvPr>
        </p:nvSpPr>
        <p:spPr>
          <a:xfrm>
            <a:off x="7067959" y="2605853"/>
            <a:ext cx="37998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200" u="none"/>
              <a:t>اطرح أسئلة حول </a:t>
            </a:r>
            <a:r>
              <a:rPr b="1" i="0" lang="ar" sz="3200" u="none"/>
              <a:t>الكلمات</a:t>
            </a:r>
            <a:r>
              <a:rPr b="0" i="0" lang="ar" sz="3200" u="none"/>
              <a:t> في هذا الكتاب.</a:t>
            </a:r>
            <a:endParaRPr sz="3600"/>
          </a:p>
        </p:txBody>
      </p:sp>
      <p:sp>
        <p:nvSpPr>
          <p:cNvPr id="1655" name="Google Shape;1655;p19"/>
          <p:cNvSpPr txBox="1"/>
          <p:nvPr>
            <p:ph idx="3" type="body"/>
          </p:nvPr>
        </p:nvSpPr>
        <p:spPr>
          <a:xfrm>
            <a:off x="4525650" y="3553286"/>
            <a:ext cx="64089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200" u="none"/>
              <a:t>اطرح أسئلة </a:t>
            </a:r>
            <a:r>
              <a:rPr b="1" i="0" lang="ar" sz="3200" u="none"/>
              <a:t>حول ما يحدث</a:t>
            </a:r>
            <a:r>
              <a:rPr b="0" i="0" lang="ar" sz="3200" u="none"/>
              <a:t> في الكتاب. </a:t>
            </a:r>
            <a:endParaRPr sz="3600"/>
          </a:p>
        </p:txBody>
      </p:sp>
      <p:sp>
        <p:nvSpPr>
          <p:cNvPr id="1656" name="Google Shape;1656;p19"/>
          <p:cNvSpPr txBox="1"/>
          <p:nvPr>
            <p:ph idx="4" type="body"/>
          </p:nvPr>
        </p:nvSpPr>
        <p:spPr>
          <a:xfrm>
            <a:off x="11012153" y="1185836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19"/>
          <p:cNvSpPr txBox="1"/>
          <p:nvPr>
            <p:ph idx="5" type="body"/>
          </p:nvPr>
        </p:nvSpPr>
        <p:spPr>
          <a:xfrm>
            <a:off x="10991423" y="364227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19"/>
          <p:cNvSpPr txBox="1"/>
          <p:nvPr>
            <p:ph idx="7" type="body"/>
          </p:nvPr>
        </p:nvSpPr>
        <p:spPr>
          <a:xfrm>
            <a:off x="11001528" y="247364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19"/>
          <p:cNvSpPr txBox="1"/>
          <p:nvPr>
            <p:ph idx="14" type="body"/>
          </p:nvPr>
        </p:nvSpPr>
        <p:spPr>
          <a:xfrm>
            <a:off x="4525650" y="183536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660" name="Google Shape;1660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422425" y="1623003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p19"/>
          <p:cNvSpPr txBox="1"/>
          <p:nvPr/>
        </p:nvSpPr>
        <p:spPr>
          <a:xfrm>
            <a:off x="6096000" y="4639136"/>
            <a:ext cx="4857709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اطرح أسئلة حول كيفية </a:t>
            </a: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قراءة الكتاب مثل راوي القصص</a:t>
            </a: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2" name="Google Shape;1662;p19"/>
          <p:cNvSpPr txBox="1"/>
          <p:nvPr/>
        </p:nvSpPr>
        <p:spPr>
          <a:xfrm>
            <a:off x="11010473" y="482337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2cb42492e70_0_177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668" name="Google Shape;1668;g2cb42492e70_0_177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g2cb42492e70_0_177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670" name="Google Shape;1670;g2cb42492e70_0_177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21"/>
          <p:cNvSpPr txBox="1"/>
          <p:nvPr>
            <p:ph type="ctrTitle"/>
          </p:nvPr>
        </p:nvSpPr>
        <p:spPr>
          <a:xfrm>
            <a:off x="3610708" y="0"/>
            <a:ext cx="8280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ما هي القراءة الجيدة؟</a:t>
            </a:r>
            <a:endParaRPr/>
          </a:p>
        </p:txBody>
      </p:sp>
      <p:sp>
        <p:nvSpPr>
          <p:cNvPr id="1676" name="Google Shape;1676;p21"/>
          <p:cNvSpPr txBox="1"/>
          <p:nvPr>
            <p:ph idx="2" type="body"/>
          </p:nvPr>
        </p:nvSpPr>
        <p:spPr>
          <a:xfrm>
            <a:off x="960962" y="17176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نصيحة اليوم والأسئلة التي تطرحها تساعد طفلك على تعلم مهارات القراءة!</a:t>
            </a:r>
            <a:endParaRPr/>
          </a:p>
        </p:txBody>
      </p:sp>
      <p:pic>
        <p:nvPicPr>
          <p:cNvPr id="1677" name="Google Shape;16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730" y="1754665"/>
            <a:ext cx="4569364" cy="40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683" name="Google Shape;168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4" name="Google Shape;1684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85" name="Google Shape;168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"/>
          <p:cNvSpPr txBox="1"/>
          <p:nvPr>
            <p:ph type="title"/>
          </p:nvPr>
        </p:nvSpPr>
        <p:spPr>
          <a:xfrm>
            <a:off x="2457442" y="60709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مرحبًا بمدرب القراءة في المنزل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517" name="Google Shape;1517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518" name="Google Shape;1518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519" name="Google Shape;1519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520" name="Google Shape;1520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521" name="Google Shape;152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1" name="Google Shape;1531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2" name="Google Shape;1532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3" name="Google Shape;1533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34" name="Google Shape;1534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535" name="Google Shape;1535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536" name="Google Shape;1536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537" name="Google Shape;1537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538" name="Google Shape;1538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539" name="Google Shape;15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0" name="Google Shape;15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1" name="Google Shape;15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42" name="Google Shape;15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1f51328d4ae_0_351"/>
          <p:cNvSpPr txBox="1"/>
          <p:nvPr>
            <p:ph type="ctrTitle"/>
          </p:nvPr>
        </p:nvSpPr>
        <p:spPr>
          <a:xfrm>
            <a:off x="0" y="0"/>
            <a:ext cx="116379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القراءة في المنزل تساعد على</a:t>
            </a:r>
            <a:endParaRPr/>
          </a:p>
        </p:txBody>
      </p:sp>
      <p:sp>
        <p:nvSpPr>
          <p:cNvPr id="1548" name="Google Shape;1548;g1f51328d4ae_0_351"/>
          <p:cNvSpPr txBox="1"/>
          <p:nvPr>
            <p:ph idx="4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ar" u="none">
                <a:solidFill>
                  <a:srgbClr val="006FB6"/>
                </a:solidFill>
              </a:rPr>
              <a:t>القراءة معك تعني أن طفلك يتدرب على القراءة بصورة أفضل.</a:t>
            </a:r>
            <a:endParaRPr/>
          </a:p>
          <a:p>
            <a:pPr indent="-254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1549" name="Google Shape;1549;g1f51328d4ae_0_35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741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g1f51328d4ae_0_351"/>
          <p:cNvSpPr txBox="1"/>
          <p:nvPr/>
        </p:nvSpPr>
        <p:spPr>
          <a:xfrm>
            <a:off x="688666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القراءة في المنزل تزيد من مقدار الوقت الذي يتدرب فيه طفلك.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551" name="Google Shape;1551;g1f51328d4ae_0_3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66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1f51328d4ae_0_359"/>
          <p:cNvSpPr txBox="1"/>
          <p:nvPr>
            <p:ph type="ctrTitle"/>
          </p:nvPr>
        </p:nvSpPr>
        <p:spPr>
          <a:xfrm>
            <a:off x="0" y="0"/>
            <a:ext cx="11828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موارد لك</a:t>
            </a:r>
            <a:endParaRPr/>
          </a:p>
        </p:txBody>
      </p:sp>
      <p:sp>
        <p:nvSpPr>
          <p:cNvPr id="1557" name="Google Shape;1557;g1f51328d4ae_0_359"/>
          <p:cNvSpPr txBox="1"/>
          <p:nvPr>
            <p:ph idx="1" type="body"/>
          </p:nvPr>
        </p:nvSpPr>
        <p:spPr>
          <a:xfrm>
            <a:off x="8155371" y="17343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>
                <a:solidFill>
                  <a:srgbClr val="006FB6"/>
                </a:solidFill>
              </a:rPr>
              <a:t>مادية: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ar" sz="3200" u="none">
                <a:solidFill>
                  <a:srgbClr val="006FB6"/>
                </a:solidFill>
              </a:rPr>
              <a:t>Springboard Connect أو خطة عمل الطالب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ar" sz="3200" u="none">
                <a:solidFill>
                  <a:srgbClr val="006FB6"/>
                </a:solidFill>
              </a:rPr>
              <a:t>الكتب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ar" sz="3200" u="none">
                <a:solidFill>
                  <a:srgbClr val="006FB6"/>
                </a:solidFill>
              </a:rPr>
              <a:t>تذكيرات لما تعلّمته هنا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558" name="Google Shape;1558;g1f51328d4ae_0_359"/>
          <p:cNvSpPr txBox="1"/>
          <p:nvPr>
            <p:ph idx="3" type="body"/>
          </p:nvPr>
        </p:nvSpPr>
        <p:spPr>
          <a:xfrm>
            <a:off x="261429" y="1888800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>
                <a:solidFill>
                  <a:srgbClr val="006FB6"/>
                </a:solidFill>
              </a:rPr>
              <a:t>معنوية: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ar" sz="3200" u="none">
                <a:solidFill>
                  <a:srgbClr val="006FB6"/>
                </a:solidFill>
              </a:rPr>
              <a:t>الدعم من هذا المجتمع المحلي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ar" sz="3200" u="none">
                <a:solidFill>
                  <a:srgbClr val="006FB6"/>
                </a:solidFill>
              </a:rPr>
              <a:t>شراكة عمل مع معلم طفلك </a:t>
            </a:r>
            <a:endParaRPr/>
          </a:p>
          <a:p>
            <a:pPr indent="-571500" lvl="0" marL="5715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ar" sz="3200" u="none">
                <a:solidFill>
                  <a:srgbClr val="006FB6"/>
                </a:solidFill>
              </a:rPr>
              <a:t>الممارسة المدعومة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559" name="Google Shape;1559;g1f51328d4ae_0_3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1"/>
          <p:cNvSpPr txBox="1"/>
          <p:nvPr>
            <p:ph idx="1" type="body"/>
          </p:nvPr>
        </p:nvSpPr>
        <p:spPr>
          <a:xfrm>
            <a:off x="0" y="3583406"/>
            <a:ext cx="3383279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إجراء المحادثات فحسب هو أسلوب مثبت فعاليته لزيادة مفردات طفلك.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65" name="Google Shape;1565;p11"/>
          <p:cNvSpPr txBox="1"/>
          <p:nvPr>
            <p:ph idx="3" type="title"/>
          </p:nvPr>
        </p:nvSpPr>
        <p:spPr>
          <a:xfrm>
            <a:off x="10669806" y="24726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1"/>
          <p:cNvSpPr txBox="1"/>
          <p:nvPr>
            <p:ph idx="5" type="title"/>
          </p:nvPr>
        </p:nvSpPr>
        <p:spPr>
          <a:xfrm>
            <a:off x="10669806" y="367462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1"/>
          <p:cNvSpPr txBox="1"/>
          <p:nvPr>
            <p:ph idx="6" type="body"/>
          </p:nvPr>
        </p:nvSpPr>
        <p:spPr>
          <a:xfrm>
            <a:off x="6155383" y="141227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اطرح أسئلة </a:t>
            </a:r>
            <a:r>
              <a:rPr b="1" i="0" lang="ar" u="none"/>
              <a:t>للتحمس</a:t>
            </a:r>
            <a:r>
              <a:rPr b="0" i="0" lang="ar" u="none"/>
              <a:t> حول الكتاب. </a:t>
            </a:r>
            <a:endParaRPr/>
          </a:p>
        </p:txBody>
      </p:sp>
      <p:sp>
        <p:nvSpPr>
          <p:cNvPr id="1568" name="Google Shape;1568;p11"/>
          <p:cNvSpPr txBox="1"/>
          <p:nvPr>
            <p:ph idx="7" type="body"/>
          </p:nvPr>
        </p:nvSpPr>
        <p:spPr>
          <a:xfrm>
            <a:off x="6128523" y="252673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اطرح أسئلة </a:t>
            </a:r>
            <a:r>
              <a:rPr b="1" i="0" lang="ar" u="none"/>
              <a:t>حول الكلمات</a:t>
            </a:r>
            <a:r>
              <a:rPr b="0" i="0" lang="ar" u="none"/>
              <a:t> في الكتاب.</a:t>
            </a:r>
            <a:endParaRPr/>
          </a:p>
        </p:txBody>
      </p:sp>
      <p:sp>
        <p:nvSpPr>
          <p:cNvPr id="1569" name="Google Shape;1569;p11"/>
          <p:cNvSpPr txBox="1"/>
          <p:nvPr>
            <p:ph idx="8" type="body"/>
          </p:nvPr>
        </p:nvSpPr>
        <p:spPr>
          <a:xfrm>
            <a:off x="4743450" y="3700044"/>
            <a:ext cx="632893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اطرح أسئلة </a:t>
            </a:r>
            <a:r>
              <a:rPr b="1" i="0" lang="ar" u="none"/>
              <a:t>حول ما يحدث</a:t>
            </a:r>
            <a:r>
              <a:rPr b="0" i="0" lang="ar" u="none"/>
              <a:t> في الكتاب. </a:t>
            </a:r>
            <a:endParaRPr/>
          </a:p>
        </p:txBody>
      </p:sp>
      <p:sp>
        <p:nvSpPr>
          <p:cNvPr id="1570" name="Google Shape;1570;p11"/>
          <p:cNvSpPr txBox="1"/>
          <p:nvPr>
            <p:ph idx="13" type="title"/>
          </p:nvPr>
        </p:nvSpPr>
        <p:spPr>
          <a:xfrm>
            <a:off x="10669818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11"/>
          <p:cNvSpPr txBox="1"/>
          <p:nvPr>
            <p:ph type="title"/>
          </p:nvPr>
        </p:nvSpPr>
        <p:spPr>
          <a:xfrm>
            <a:off x="291846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مرحبًا بمدرب القراءة في المنزل</a:t>
            </a:r>
            <a:endParaRPr/>
          </a:p>
        </p:txBody>
      </p:sp>
      <p:sp>
        <p:nvSpPr>
          <p:cNvPr id="1572" name="Google Shape;1572;p11"/>
          <p:cNvSpPr txBox="1"/>
          <p:nvPr/>
        </p:nvSpPr>
        <p:spPr>
          <a:xfrm>
            <a:off x="10669806" y="491287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4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11"/>
          <p:cNvSpPr txBox="1"/>
          <p:nvPr/>
        </p:nvSpPr>
        <p:spPr>
          <a:xfrm>
            <a:off x="3524250" y="4938294"/>
            <a:ext cx="754813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اطرح أسئلة حول كيفية </a:t>
            </a: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قراءة الكتاب مثل راوي القصص</a:t>
            </a: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4" name="Google Shape;157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53182" y="1362436"/>
            <a:ext cx="2377500" cy="183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2"/>
          <p:cNvSpPr txBox="1"/>
          <p:nvPr>
            <p:ph idx="1" type="body"/>
          </p:nvPr>
        </p:nvSpPr>
        <p:spPr>
          <a:xfrm>
            <a:off x="161185" y="1472418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1351"/>
              <a:buNone/>
            </a:pPr>
            <a:r>
              <a:rPr b="0" i="0" lang="ar" sz="3200" u="none"/>
              <a:t>القراءة بوتيرة جيدة، وقراءة الكلمات مجمعة في جمل وبسلاسة، والقراءة بمشاعر، والقراءة كما لو كنت تتحدث.</a:t>
            </a:r>
            <a:endParaRPr/>
          </a:p>
        </p:txBody>
      </p:sp>
      <p:sp>
        <p:nvSpPr>
          <p:cNvPr id="1580" name="Google Shape;1580;p12"/>
          <p:cNvSpPr txBox="1"/>
          <p:nvPr>
            <p:ph idx="5" type="body"/>
          </p:nvPr>
        </p:nvSpPr>
        <p:spPr>
          <a:xfrm>
            <a:off x="8358142" y="1547679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3200" u="none"/>
              <a:t>تحدث مثل راوي قصص</a:t>
            </a:r>
            <a:endParaRPr/>
          </a:p>
        </p:txBody>
      </p:sp>
      <p:sp>
        <p:nvSpPr>
          <p:cNvPr id="1581" name="Google Shape;1581;p12"/>
          <p:cNvSpPr txBox="1"/>
          <p:nvPr>
            <p:ph type="ctrTitle"/>
          </p:nvPr>
        </p:nvSpPr>
        <p:spPr>
          <a:xfrm>
            <a:off x="-462643" y="144276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3"/>
          <p:cNvSpPr txBox="1"/>
          <p:nvPr>
            <p:ph type="title"/>
          </p:nvPr>
        </p:nvSpPr>
        <p:spPr>
          <a:xfrm>
            <a:off x="3301246" y="128352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اطرح أسئلة للتحمس حول الكتاب</a:t>
            </a:r>
            <a:endParaRPr/>
          </a:p>
        </p:txBody>
      </p:sp>
      <p:sp>
        <p:nvSpPr>
          <p:cNvPr id="1587" name="Google Shape;1587;p13"/>
          <p:cNvSpPr txBox="1"/>
          <p:nvPr>
            <p:ph idx="3" type="body"/>
          </p:nvPr>
        </p:nvSpPr>
        <p:spPr>
          <a:xfrm>
            <a:off x="338746" y="1596520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/>
              <a:t>عندما تفكر فيما يمكن أن يحدث في كتابٍ ما، فإنك </a:t>
            </a:r>
            <a:r>
              <a:rPr b="1" i="0" lang="ar" u="none"/>
              <a:t>تقوم بالتنبؤ</a:t>
            </a:r>
            <a:r>
              <a:rPr b="0" i="0" lang="ar" u="none"/>
              <a:t>.</a:t>
            </a:r>
            <a:endParaRPr/>
          </a:p>
        </p:txBody>
      </p:sp>
      <p:sp>
        <p:nvSpPr>
          <p:cNvPr id="1588" name="Google Shape;1588;p13"/>
          <p:cNvSpPr txBox="1"/>
          <p:nvPr>
            <p:ph idx="1" type="body"/>
          </p:nvPr>
        </p:nvSpPr>
        <p:spPr>
          <a:xfrm>
            <a:off x="3695700" y="1489261"/>
            <a:ext cx="8243746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sz="3200" u="none"/>
              <a:t>في رأيك، عمّ سيدور هذا الكتاب؟ ما الذي في الكتاب يجعلك تعتقد ذلك؟</a:t>
            </a:r>
            <a:endParaRPr/>
          </a:p>
          <a:p>
            <a:pPr indent="-342900" lvl="1" marL="914400" rtl="1" algn="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sz="3200" u="none"/>
              <a:t>من برأيك سيكون الشخصية الرئيسية في هذا الكتاب؟ </a:t>
            </a:r>
            <a:endParaRPr/>
          </a:p>
          <a:p>
            <a:pPr indent="-342900" lvl="1" marL="914400" rtl="1" algn="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sz="3200" u="none"/>
              <a:t>ما هو الأمر الوحيد الذي قد يحدث في هذا الكتاب؟ لماذا تعتقد ذلك؟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589" name="Google Shape;1589;p13"/>
          <p:cNvSpPr txBox="1"/>
          <p:nvPr/>
        </p:nvSpPr>
        <p:spPr>
          <a:xfrm>
            <a:off x="385904" y="36713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للكتب غير الخيالية اسأل: ما الذي ستتعلمه في رأيك؟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0" name="Google Shape;1590;p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4255740" y="237961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