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3" r:id="rId9"/>
    <p:sldMasterId id="2147483698" r:id="rId10"/>
    <p:sldMasterId id="2147483714" r:id="rId11"/>
    <p:sldMasterId id="2147483729" r:id="rId12"/>
    <p:sldMasterId id="2147483737" r:id="rId13"/>
    <p:sldMasterId id="2147483757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hBy2l/+Zpe80X4bcBE6/wt2uMM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customschemas.google.com/relationships/presentationmetadata" Target="meta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2" name="Google Shape;1642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4:notes"/>
          <p:cNvSpPr/>
          <p:nvPr>
            <p:ph idx="2" type="sldImg"/>
          </p:nvPr>
        </p:nvSpPr>
        <p:spPr>
          <a:xfrm>
            <a:off x="3533775" y="22542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0" name="Google Shape;1740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15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9" name="Google Shape;174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16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8" name="Google Shape;1758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1dc939d9bfd_0_152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7" name="Google Shape;1767;g1dc939d9bfd_0_15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8" name="Google Shape;1778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6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8" name="Google Shape;1788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5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7" name="Google Shape;1797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cb4d078c6c_1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3" name="Google Shape;1813;g2cb4d078c6c_1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9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1" name="Google Shape;1821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0" name="Google Shape;1840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9" name="Google Shape;1649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4" name="Google Shape;1654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9" name="Google Shape;1669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2c81d59af77_0_346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6" name="Google Shape;1686;g2c81d59af77_0_34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c81d59af77_0_35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95" name="Google Shape;1695;g2c81d59af77_0_354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3" name="Google Shape;1703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8" name="Google Shape;1718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1" name="Google Shape;1731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0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95.jp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Relationship Id="rId3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2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3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3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9.png"/><Relationship Id="rId6" Type="http://schemas.openxmlformats.org/officeDocument/2006/relationships/image" Target="../media/image3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9.png"/><Relationship Id="rId6" Type="http://schemas.openxmlformats.org/officeDocument/2006/relationships/image" Target="../media/image42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9.png"/><Relationship Id="rId6" Type="http://schemas.openxmlformats.org/officeDocument/2006/relationships/image" Target="../media/image42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6.jp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27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3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7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9.png"/><Relationship Id="rId6" Type="http://schemas.openxmlformats.org/officeDocument/2006/relationships/image" Target="../media/image42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9.png"/><Relationship Id="rId6" Type="http://schemas.openxmlformats.org/officeDocument/2006/relationships/image" Target="../media/image42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6.jp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7.png"/><Relationship Id="rId3" Type="http://schemas.openxmlformats.org/officeDocument/2006/relationships/image" Target="../media/image27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jp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31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33.jp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20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9.png"/><Relationship Id="rId6" Type="http://schemas.openxmlformats.org/officeDocument/2006/relationships/image" Target="../media/image42.jp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9.png"/><Relationship Id="rId6" Type="http://schemas.openxmlformats.org/officeDocument/2006/relationships/image" Target="../media/image42.jp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9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9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8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8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58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58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5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58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8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2cb4d078c6c_1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45" name="Google Shape;1545;g2cb4d078c6c_1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6" name="Google Shape;1546;g2cb4d078c6c_1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7" name="Google Shape;1547;g2cb4d078c6c_1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8" name="Google Shape;1548;g2cb4d078c6c_1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9" name="Google Shape;1549;g2cb4d078c6c_1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0" name="Google Shape;1550;g2cb4d078c6c_1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Google Shape;1551;g2cb4d078c6c_1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2" name="Google Shape;1552;g2cb4d078c6c_1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3" name="Google Shape;1553;g2cb4d078c6c_1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54" name="Google Shape;1554;g2cb4d078c6c_1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2cb4d078c6c_1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7" name="Google Shape;1557;g2cb4d078c6c_1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8" name="Google Shape;1558;g2cb4d078c6c_1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9" name="Google Shape;1559;g2cb4d078c6c_1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0" name="Google Shape;1560;g2cb4d078c6c_1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1" name="Google Shape;1561;g2cb4d078c6c_1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2" name="Google Shape;1562;g2cb4d078c6c_1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63" name="Google Shape;1563;g2cb4d078c6c_1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4" name="Google Shape;1564;g2cb4d078c6c_1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5" name="Google Shape;1565;g2cb4d078c6c_1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566" name="Google Shape;1566;g2cb4d078c6c_1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67" name="Google Shape;1567;g2cb4d078c6c_1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g2cb4d078c6c_1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g2cb4d078c6c_1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0" name="Google Shape;1570;g2cb4d078c6c_1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1" name="Google Shape;1571;g2cb4d078c6c_1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2cb4d078c6c_1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4" name="Google Shape;1574;g2cb4d078c6c_1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5" name="Google Shape;1575;g2cb4d078c6c_1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6" name="Google Shape;1576;g2cb4d078c6c_1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77" name="Google Shape;1577;g2cb4d078c6c_1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8" name="Google Shape;1578;g2cb4d078c6c_1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9" name="Google Shape;1579;g2cb4d078c6c_1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0" name="Google Shape;1580;g2cb4d078c6c_1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81" name="Google Shape;1581;g2cb4d078c6c_1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Google Shape;1582;g2cb4d078c6c_1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g2cb4d078c6c_1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84" name="Google Shape;1584;g2cb4d078c6c_1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5" name="Google Shape;1585;g2cb4d078c6c_1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6" name="Google Shape;1586;g2cb4d078c6c_1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7" name="Google Shape;1587;g2cb4d078c6c_1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cb4d078c6c_1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0" name="Google Shape;1590;g2cb4d078c6c_1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1" name="Google Shape;1591;g2cb4d078c6c_1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2" name="Google Shape;1592;g2cb4d078c6c_1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3" name="Google Shape;1593;g2cb4d078c6c_1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94" name="Google Shape;1594;g2cb4d078c6c_1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5" name="Google Shape;1595;g2cb4d078c6c_1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6" name="Google Shape;1596;g2cb4d078c6c_1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7" name="Google Shape;1597;g2cb4d078c6c_1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98" name="Google Shape;1598;g2cb4d078c6c_1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9" name="Google Shape;1599;g2cb4d078c6c_1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0" name="Google Shape;1600;g2cb4d078c6c_1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2cb4d078c6c_1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03" name="Google Shape;1603;g2cb4d078c6c_1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4" name="Google Shape;1604;g2cb4d078c6c_1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5" name="Google Shape;1605;g2cb4d078c6c_1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6" name="Google Shape;1606;g2cb4d078c6c_1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7" name="Google Shape;1607;g2cb4d078c6c_1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8" name="Google Shape;1608;g2cb4d078c6c_1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09" name="Google Shape;1609;g2cb4d078c6c_1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2cb4d078c6c_1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12" name="Google Shape;1612;g2cb4d078c6c_1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3" name="Google Shape;1613;g2cb4d078c6c_1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4" name="Google Shape;1614;g2cb4d078c6c_1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15" name="Google Shape;1615;g2cb4d078c6c_1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16" name="Google Shape;1616;g2cb4d078c6c_1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7" name="Google Shape;1617;g2cb4d078c6c_1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8" name="Google Shape;1618;g2cb4d078c6c_1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cb4d078c6c_1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21" name="Google Shape;1621;g2cb4d078c6c_1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2" name="Google Shape;1622;g2cb4d078c6c_1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3" name="Google Shape;1623;g2cb4d078c6c_1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g2cb4d078c6c_1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5" name="Google Shape;1625;g2cb4d078c6c_1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6" name="Google Shape;1626;g2cb4d078c6c_1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7" name="Google Shape;1627;g2cb4d078c6c_1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2cb4d078c6c_1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30" name="Google Shape;1630;g2cb4d078c6c_1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1" name="Google Shape;1631;g2cb4d078c6c_1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32" name="Google Shape;1632;g2cb4d078c6c_1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33" name="Google Shape;1633;g2cb4d078c6c_1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4" name="Google Shape;1634;g2cb4d078c6c_1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35" name="Google Shape;1635;g2cb4d078c6c_1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g2cb4d078c6c_1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7" name="Google Shape;1637;g2cb4d078c6c_1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8" name="Google Shape;1638;g2cb4d078c6c_1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639" name="Google Shape;1639;g2cb4d078c6c_1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59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59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5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59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9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0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0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0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1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1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8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8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8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8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8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8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8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8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8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8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8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8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8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8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8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8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8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8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8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8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8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8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8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8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8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8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8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8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8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8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8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8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8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8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9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9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9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9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9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9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9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9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9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9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9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9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9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9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9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9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9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9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9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9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9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9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9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9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9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9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9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9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9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9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9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9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9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9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9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9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9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9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9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9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9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9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9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9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9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9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9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9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9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9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9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9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9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9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5"/>
          <p:cNvSpPr txBox="1"/>
          <p:nvPr>
            <p:ph idx="2" type="body"/>
          </p:nvPr>
        </p:nvSpPr>
        <p:spPr>
          <a:xfrm>
            <a:off x="9163051" y="490888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37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Char char="❑"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45"/>
          <p:cNvSpPr txBox="1"/>
          <p:nvPr>
            <p:ph idx="3" type="body"/>
          </p:nvPr>
        </p:nvSpPr>
        <p:spPr>
          <a:xfrm>
            <a:off x="9163050" y="1587500"/>
            <a:ext cx="2528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7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7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3" name="Google Shape;533;p7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7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5" name="Google Shape;535;p7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6" name="Google Shape;53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7" name="Google Shape;53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Google Shape;541;p7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7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78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78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78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78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4" name="Google Shape;554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8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8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8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8" name="Google Shape;568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1" name="Google Shape;57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2" name="Google Shape;57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8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8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8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8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8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8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8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6" name="Google Shape;58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7" name="Google Shape;58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9" name="Google Shape;58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0" name="Google Shape;59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8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8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8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8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8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7" name="Google Shape;60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Google Shape;608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9" name="Google Shape;609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0" name="Google Shape;610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3" name="Google Shape;61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6" name="Google Shape;62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27" name="Google Shape;62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8" name="Google Shape;628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3" name="Google Shape;633;p46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6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37" name="Google Shape;637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46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46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46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46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4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4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7" name="Google Shape;64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8" name="Google Shape;648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0" name="Google Shape;650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1" name="Google Shape;651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2" name="Google Shape;652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3" name="Google Shape;65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47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56" name="Google Shape;656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47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47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4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4" name="Google Shape;664;p5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5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66" name="Google Shape;666;p5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67" name="Google Shape;667;p5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8" name="Google Shape;668;p5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6" name="Google Shape;676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3" name="Google Shape;68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5" name="Google Shape;685;p4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4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4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4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4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4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4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4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94" name="Google Shape;694;p4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6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6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6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1" name="Google Shape;70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2" name="Google Shape;702;p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4" name="Google Shape;704;p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5" name="Google Shape;705;p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7" name="Google Shape;70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9" name="Google Shape;70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6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6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2" name="Google Shape;712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p6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6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7" name="Google Shape;71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8" name="Google Shape;718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3" name="Google Shape;72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5" name="Google Shape;72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6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6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6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64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64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64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64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6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36" name="Google Shape;736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7" name="Google Shape;737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4" name="Google Shape;744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5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p6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65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65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1" name="Google Shape;75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Google Shape;752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7" name="Google Shape;75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9" name="Google Shape;759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8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8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8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8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8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8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8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8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8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6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8" name="Google Shape;768;p6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9" name="Google Shape;76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5" name="Google Shape;77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6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6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6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6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67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67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67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67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1" name="Google Shape;79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2" name="Google Shape;792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9" name="Google Shape;79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2" name="Google Shape;802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3" name="Google Shape;803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5" name="Google Shape;80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1" name="Google Shape;811;p6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6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6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6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6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6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6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6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19" name="Google Shape;819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2" name="Google Shape;82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5" name="Google Shape;82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9" name="Google Shape;82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1" name="Google Shape;831;p6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6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6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6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9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40" name="Google Shape;840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41" name="Google Shape;841;p69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69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69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84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6" name="Google Shape;84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7" name="Google Shape;847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1" name="Google Shape;85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3" name="Google Shape;85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5" name="Google Shape;855;p70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70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8" name="Google Shape;868;p71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1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Google Shape;871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2" name="Google Shape;872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5" name="Google Shape;87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7" name="Google Shape;877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9" name="Google Shape;879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1" name="Google Shape;881;p72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72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72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72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72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72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72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0" name="Google Shape;890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1" name="Google Shape;89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3" name="Google Shape;89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7" name="Google Shape;897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9" name="Google Shape;899;p73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Google Shape;90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2" name="Google Shape;90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5" name="Google Shape;90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8" name="Google Shape;90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9" name="Google Shape;90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1" name="Google Shape;911;p7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7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5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5" name="Google Shape;915;p75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8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8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8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8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8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8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8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8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4" name="Google Shape;924;p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8" name="Google Shape;92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5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932" name="Google Shape;932;p5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5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5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5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5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5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5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5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1" name="Google Shape;941;p55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942" name="Google Shape;942;p55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3" name="Google Shape;943;p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6" name="Google Shape;94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55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56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53" name="Google Shape;953;p56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56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955" name="Google Shape;955;p56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56" name="Google Shape;956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9" name="Google Shape;95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0" name="Google Shape;96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6" name="Google Shape;966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7" name="Google Shape;967;p13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13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13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2" name="Google Shape;972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38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13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38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38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3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3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0" name="Google Shape;980;p13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13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13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3" name="Google Shape;983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4" name="Google Shape;984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139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988" name="Google Shape;988;p139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139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0" name="Google Shape;990;p139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1" name="Google Shape;991;p139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2" name="Google Shape;992;p139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13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139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p139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13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9" name="Google Shape;999;p1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1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1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3" name="Google Shape;1003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14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14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08" name="Google Shape;1008;p14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1" name="Google Shape;1011;p1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1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p1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4" name="Google Shape;1014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5" name="Google Shape;1015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14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p14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14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14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4" name="Google Shape;1024;p14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14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14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14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2" name="Google Shape;1032;p1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1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1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5" name="Google Shape;1035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6" name="Google Shape;1036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14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40" name="Google Shape;1040;p14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14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14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14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8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8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8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8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8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6" name="Google Shape;1046;p1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1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1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0" name="Google Shape;1050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14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14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14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14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14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14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14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14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14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4" name="Google Shape;1064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7" name="Google Shape;1067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8" name="Google Shape;1068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14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4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14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4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14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14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14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14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0" name="Google Shape;1080;p147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14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2" name="Google Shape;1082;p1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3" name="Google Shape;1083;p1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p1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1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7" name="Google Shape;1087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14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1" name="Google Shape;1091;p14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2" name="Google Shape;1092;p14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3" name="Google Shape;1093;p147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47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47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47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7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8" name="Google Shape;1098;p14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147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0" name="Google Shape;1100;p147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3" name="Google Shape;1103;p1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1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1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7" name="Google Shape;1107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14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1" name="Google Shape;1111;p148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2" name="Google Shape;1112;p14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1dc939d9bfd_0_1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9" name="Google Shape;1119;g1dc939d9bfd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0" name="Google Shape;1120;g1dc939d9bfd_0_166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1" name="Google Shape;1121;g1dc939d9bfd_0_166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2" name="Google Shape;1122;g1dc939d9bfd_0_166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g1dc939d9bfd_0_166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g1dc939d9bfd_0_166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5" name="Google Shape;1125;g1dc939d9bfd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g1dc939d9bfd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7" name="Google Shape;1127;g1dc939d9bfd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g1dc939d9bfd_0_166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dc939d9bfd_0_166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c939d9bfd_0_166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dc939d9bfd_0_166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dc939d9bfd_0_1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1dc939d9bfd_0_1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g1dc939d9bfd_0_166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g1dc939d9bfd_0_1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dc939d9bfd_0_185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g1dc939d9bfd_0_185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g1dc939d9bfd_0_18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g1dc939d9bfd_0_1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1" name="Google Shape;1141;g1dc939d9bfd_0_18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42" name="Google Shape;1142;g1dc939d9bfd_0_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g1dc939d9bfd_0_185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dc939d9bfd_0_185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1dc939d9bfd_0_185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g1dc939d9bfd_0_185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7" name="Google Shape;1147;g1dc939d9bfd_0_185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8" name="Google Shape;1148;g1dc939d9bfd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g1dc939d9bfd_0_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0" name="Google Shape;1150;g1dc939d9bfd_0_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g1dc939d9bfd_0_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g1dc939d9bfd_0_1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g1dc939d9bfd_0_1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dc939d9bfd_0_20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6" name="Google Shape;1156;g1dc939d9bfd_0_20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1dc939d9bfd_0_2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8" name="Google Shape;1158;g1dc939d9bfd_0_20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9" name="Google Shape;1159;g1dc939d9bfd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0" name="Google Shape;1160;g1dc939d9bfd_0_203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dc939d9bfd_0_203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g1dc939d9bfd_0_203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3" name="Google Shape;1163;g1dc939d9bfd_0_203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g1dc939d9bfd_0_203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g1dc939d9bfd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dc939d9bfd_0_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7" name="Google Shape;1167;g1dc939d9bfd_0_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g1dc939d9bfd_0_2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g1dc939d9bfd_0_2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g1dc939d9bfd_0_2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71" name="Google Shape;1171;g1dc939d9bfd_0_20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1dc939d9bfd_0_221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1dc939d9bfd_0_221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1dc939d9bfd_0_221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g1dc939d9bfd_0_221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dc939d9bfd_0_2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g1dc939d9bfd_0_2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g1dc939d9bfd_0_221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1dc939d9bfd_0_2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g1dc939d9bfd_0_22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2" name="Google Shape;1182;g1dc939d9bfd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3" name="Google Shape;1183;g1dc939d9bfd_0_221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g1dc939d9bfd_0_221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g1dc939d9bfd_0_221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g1dc939d9bfd_0_221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g1dc939d9bfd_0_221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g1dc939d9bfd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g1dc939d9bfd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0" name="Google Shape;1190;g1dc939d9bfd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dc939d9bfd_0_2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3" name="Google Shape;1193;g1dc939d9bfd_0_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94" name="Google Shape;1194;g1dc939d9bfd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5" name="Google Shape;1195;g1dc939d9bfd_0_24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g1dc939d9bfd_0_240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g1dc939d9bfd_0_240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g1dc939d9bfd_0_240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g1dc939d9bfd_0_24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0" name="Google Shape;1200;g1dc939d9bfd_0_240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1" name="Google Shape;1201;g1dc939d9bfd_0_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g1dc939d9bfd_0_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g1dc939d9bfd_0_240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04" name="Google Shape;1204;g1dc939d9bfd_0_2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g1dc939d9bfd_0_240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1dc939d9bfd_0_240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1dc939d9bfd_0_240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g1dc939d9bfd_0_240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g1dc939d9bfd_0_240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g1dc939d9bfd_0_24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Google Shape;1212;g1dc939d9bfd_0_2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g1dc939d9bfd_0_2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4" name="Google Shape;1214;g1dc939d9bfd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5" name="Google Shape;1215;g1dc939d9bfd_0_26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g1dc939d9bfd_0_260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7" name="Google Shape;1217;g1dc939d9bfd_0_260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8" name="Google Shape;1218;g1dc939d9bfd_0_260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g1dc939d9bfd_0_26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0" name="Google Shape;1220;g1dc939d9bfd_0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g1dc939d9bfd_0_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g1dc939d9bfd_0_260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23" name="Google Shape;1223;g1dc939d9bfd_0_2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g1dc939d9bfd_0_26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g1dc939d9bfd_0_260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g1dc939d9bfd_0_260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7" name="Google Shape;1227;g1dc939d9bfd_0_260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8" name="Google Shape;1228;g1dc939d9bfd_0_260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8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8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8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8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8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8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8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8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8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8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8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8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1dc939d9bfd_0_27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1" name="Google Shape;1231;g1dc939d9bfd_0_27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g1dc939d9bfd_0_278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33" name="Google Shape;1233;g1dc939d9bfd_0_278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34" name="Google Shape;1234;g1dc939d9bfd_0_27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5" name="Google Shape;1235;g1dc939d9bfd_0_27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2c81d59af77_0_3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3" name="Google Shape;1243;g2c81d59af77_0_36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2c81d59af77_0_36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45" name="Google Shape;1245;g2c81d59af77_0_3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6" name="Google Shape;1246;g2c81d59af77_0_3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g2c81d59af77_0_3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8" name="Google Shape;1248;g2c81d59af77_0_3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2c81d59af77_0_3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2c81d59af77_0_3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1" name="Google Shape;1251;g2c81d59af77_0_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g2c81d59af77_0_3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3" name="Google Shape;1253;g2c81d59af77_0_3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reading at home helps">
  <p:cSld name="1-reading at home helps"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2c81d59af77_0_379"/>
          <p:cNvSpPr/>
          <p:nvPr>
            <p:ph idx="2" type="pic"/>
          </p:nvPr>
        </p:nvSpPr>
        <p:spPr>
          <a:xfrm>
            <a:off x="2097147" y="1332854"/>
            <a:ext cx="27471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6" name="Google Shape;1256;g2c81d59af77_0_3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7" name="Google Shape;1257;g2c81d59af77_0_3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8" name="Google Shape;1258;g2c81d59af77_0_379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g2c81d59af77_0_3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0" name="Google Shape;1260;g2c81d59af77_0_3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g2c81d59af77_0_3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g2c81d59af77_0_3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3" name="Google Shape;1263;g2c81d59af77_0_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g2c81d59af77_0_3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5" name="Google Shape;1265;g2c81d59af77_0_3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g2c81d59af77_0_379"/>
          <p:cNvSpPr txBox="1"/>
          <p:nvPr>
            <p:ph idx="1" type="body"/>
          </p:nvPr>
        </p:nvSpPr>
        <p:spPr>
          <a:xfrm>
            <a:off x="1443245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g2c81d59af77_0_379"/>
          <p:cNvSpPr/>
          <p:nvPr>
            <p:ph idx="3" type="pic"/>
          </p:nvPr>
        </p:nvSpPr>
        <p:spPr>
          <a:xfrm>
            <a:off x="7420765" y="1332854"/>
            <a:ext cx="27738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8" name="Google Shape;1268;g2c81d59af77_0_379"/>
          <p:cNvSpPr txBox="1"/>
          <p:nvPr>
            <p:ph idx="4" type="body"/>
          </p:nvPr>
        </p:nvSpPr>
        <p:spPr>
          <a:xfrm>
            <a:off x="6973678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2c81d59af77_0_394"/>
          <p:cNvSpPr/>
          <p:nvPr>
            <p:ph idx="2" type="pic"/>
          </p:nvPr>
        </p:nvSpPr>
        <p:spPr>
          <a:xfrm>
            <a:off x="4453171" y="1912932"/>
            <a:ext cx="3530400" cy="29787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1" name="Google Shape;1271;g2c81d59af77_0_39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2" name="Google Shape;1272;g2c81d59af77_0_3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3" name="Google Shape;1273;g2c81d59af77_0_394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g2c81d59af77_0_39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g2c81d59af77_0_39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g2c81d59af77_0_39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2c81d59af77_0_39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8" name="Google Shape;1278;g2c81d59af77_0_3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g2c81d59af77_0_3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0" name="Google Shape;1280;g2c81d59af77_0_3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g2c81d59af77_0_394"/>
          <p:cNvSpPr txBox="1"/>
          <p:nvPr>
            <p:ph idx="1" type="body"/>
          </p:nvPr>
        </p:nvSpPr>
        <p:spPr>
          <a:xfrm>
            <a:off x="261552" y="1743700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2c81d59af77_0_394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2c81d59af77_0_408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5" name="Google Shape;1285;g2c81d59af77_0_40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g2c81d59af77_0_408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g2c81d59af77_0_408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g2c81d59af77_0_4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9" name="Google Shape;1289;g2c81d59af77_0_408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90" name="Google Shape;1290;g2c81d59af77_0_4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1" name="Google Shape;1291;g2c81d59af77_0_4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g2c81d59af77_0_4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3" name="Google Shape;1293;g2c81d59af77_0_4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g2c81d59af77_0_4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g2c81d59af77_0_4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6" name="Google Shape;1296;g2c81d59af77_0_4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g2c81d59af77_0_4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8" name="Google Shape;1298;g2c81d59af77_0_4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Google Shape;1299;g2c81d59af77_0_408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g2c81d59af77_0_408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g2c81d59af77_0_408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g2c81d59af77_0_408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2c81d59af77_0_428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g2c81d59af77_0_428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6" name="Google Shape;1306;g2c81d59af77_0_428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g2c81d59af77_0_42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8" name="Google Shape;1308;g2c81d59af77_0_4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9" name="Google Shape;1309;g2c81d59af77_0_4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2c81d59af77_0_4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2c81d59af77_0_4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g2c81d59af77_0_4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3" name="Google Shape;1313;g2c81d59af77_0_4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4" name="Google Shape;1314;g2c81d59af77_0_4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g2c81d59af77_0_4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6" name="Google Shape;1316;g2c81d59af77_0_4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g2c81d59af77_0_428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g2c81d59af77_0_428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19" name="Google Shape;1319;g2c81d59af77_0_4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c81d59af77_0_4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22" name="Google Shape;1322;g2c81d59af77_0_4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3" name="Google Shape;1323;g2c81d59af77_0_445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g2c81d59af77_0_4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5" name="Google Shape;1325;g2c81d59af77_0_4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6" name="Google Shape;1326;g2c81d59af77_0_4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g2c81d59af77_0_4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8" name="Google Shape;1328;g2c81d59af77_0_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g2c81d59af77_0_4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0" name="Google Shape;1330;g2c81d59af77_0_4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g2c81d59af77_0_445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2c81d59af77_0_445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333" name="Google Shape;1333;g2c81d59af77_0_4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c81d59af77_0_4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6" name="Google Shape;1336;g2c81d59af77_0_45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g2c81d59af77_0_45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38" name="Google Shape;1338;g2c81d59af77_0_4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9" name="Google Shape;1339;g2c81d59af77_0_4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0" name="Google Shape;1340;g2c81d59af77_0_4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1" name="Google Shape;1341;g2c81d59af77_0_4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g2c81d59af77_0_4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g2c81d59af77_0_4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2c81d59af77_0_4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g2c81d59af77_0_4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6" name="Google Shape;1346;g2c81d59af77_0_4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2c81d59af77_0_47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2c81d59af77_0_47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2c81d59af77_0_47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g2c81d59af77_0_47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2" name="Google Shape;1352;g2c81d59af77_0_472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3" name="Google Shape;1353;g2c81d59af77_0_472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4" name="Google Shape;1354;g2c81d59af77_0_472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g2c81d59af77_0_472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g2c81d59af77_0_47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57" name="Google Shape;1357;g2c81d59af77_0_4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8" name="Google Shape;1358;g2c81d59af77_0_4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9" name="Google Shape;1359;g2c81d59af77_0_4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0" name="Google Shape;1360;g2c81d59af77_0_4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1" name="Google Shape;1361;g2c81d59af77_0_4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g2c81d59af77_0_4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3" name="Google Shape;1363;g2c81d59af77_0_4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g2c81d59af77_0_4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g2c81d59af77_0_4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2c81d59af77_0_49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8" name="Google Shape;1368;g2c81d59af77_0_49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g2c81d59af77_0_49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0" name="Google Shape;1370;g2c81d59af77_0_49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1" name="Google Shape;1371;g2c81d59af77_0_49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2" name="Google Shape;1372;g2c81d59af77_0_4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3" name="Google Shape;1373;g2c81d59af77_0_49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g2c81d59af77_0_49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g2c81d59af77_0_49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6" name="Google Shape;1376;g2c81d59af77_0_49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7" name="Google Shape;1377;g2c81d59af77_0_49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8" name="Google Shape;1378;g2c81d59af77_0_4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g2c81d59af77_0_4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0" name="Google Shape;1380;g2c81d59af77_0_4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g2c81d59af77_0_4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2c81d59af77_0_4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g2c81d59af77_0_49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2c81d59af77_0_50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6" name="Google Shape;1386;g2c81d59af77_0_50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7" name="Google Shape;1387;g2c81d59af77_0_50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2c81d59af77_0_5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9" name="Google Shape;1389;g2c81d59af77_0_50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90" name="Google Shape;1390;g2c81d59af77_0_5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1" name="Google Shape;1391;g2c81d59af77_0_5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g2c81d59af77_0_5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3" name="Google Shape;1393;g2c81d59af77_0_5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4" name="Google Shape;1394;g2c81d59af77_0_5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5" name="Google Shape;1395;g2c81d59af77_0_5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6" name="Google Shape;1396;g2c81d59af77_0_5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g2c81d59af77_0_5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8" name="Google Shape;1398;g2c81d59af77_0_5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g2c81d59af77_0_5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g2c81d59af77_0_5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g2c81d59af77_0_5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2c81d59af77_0_52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4" name="Google Shape;1404;g2c81d59af77_0_52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5" name="Google Shape;1405;g2c81d59af77_0_52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6" name="Google Shape;1406;g2c81d59af77_0_52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7" name="Google Shape;1407;g2c81d59af77_0_52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8" name="Google Shape;1408;g2c81d59af77_0_52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9" name="Google Shape;1409;g2c81d59af77_0_52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0" name="Google Shape;1410;g2c81d59af77_0_52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1" name="Google Shape;1411;g2c81d59af77_0_52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12" name="Google Shape;1412;g2c81d59af77_0_5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3" name="Google Shape;1413;g2c81d59af77_0_5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4" name="Google Shape;1414;g2c81d59af77_0_5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5" name="Google Shape;1415;g2c81d59af77_0_5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2c81d59af77_0_5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2c81d59af77_0_5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g2c81d59af77_0_5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g2c81d59af77_0_5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0" name="Google Shape;1420;g2c81d59af77_0_5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Google Shape;1422;g2c81d59af77_0_5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3" name="Google Shape;1423;g2c81d59af77_0_5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g2c81d59af77_0_5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2c81d59af77_0_5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2c81d59af77_0_5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g2c81d59af77_0_5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8" name="Google Shape;1428;g2c81d59af77_0_5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9" name="Google Shape;1429;g2c81d59af77_0_5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0" name="Google Shape;1430;g2c81d59af77_0_5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g2c81d59af77_0_5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2" name="Google Shape;1432;g2c81d59af77_0_54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3" name="Google Shape;1433;g2c81d59af77_0_54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4" name="Google Shape;1434;g2c81d59af77_0_54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5" name="Google Shape;1435;g2c81d59af77_0_54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6" name="Google Shape;1436;g2c81d59af77_0_54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g2c81d59af77_0_54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g2c81d59af77_0_54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g2c81d59af77_0_54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440" name="Google Shape;1440;g2c81d59af77_0_5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2" name="Google Shape;1442;g2c81d59af77_0_5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3" name="Google Shape;1443;g2c81d59af77_0_5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4" name="Google Shape;1444;g2c81d59af77_0_5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g2c81d59af77_0_5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6" name="Google Shape;1446;g2c81d59af77_0_5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g2c81d59af77_0_5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8" name="Google Shape;1448;g2c81d59af77_0_5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9" name="Google Shape;1449;g2c81d59af77_0_5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0" name="Google Shape;1450;g2c81d59af77_0_5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g2c81d59af77_0_5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2" name="Google Shape;1452;g2c81d59af77_0_56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3" name="Google Shape;1453;g2c81d59af77_0_56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4" name="Google Shape;1454;g2c81d59af77_0_56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5" name="Google Shape;1455;g2c81d59af77_0_56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g2c81d59af77_0_56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7" name="Google Shape;1457;g2c81d59af77_0_56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8" name="Google Shape;1458;g2c81d59af77_0_56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9" name="Google Shape;1459;g2c81d59af77_0_56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0" name="Google Shape;1460;g2c81d59af77_0_566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461" name="Google Shape;1461;g2c81d59af77_0_5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62" name="Google Shape;1462;g2c81d59af77_0_566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g2c81d59af77_0_566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g2c81d59af77_0_566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6" name="Google Shape;1466;g2c81d59af77_0_5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7" name="Google Shape;1467;g2c81d59af77_0_59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8" name="Google Shape;1468;g2c81d59af77_0_59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9" name="Google Shape;1469;g2c81d59af77_0_59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0" name="Google Shape;1470;g2c81d59af77_0_59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1" name="Google Shape;1471;g2c81d59af77_0_59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2" name="Google Shape;1472;g2c81d59af77_0_5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g2c81d59af77_0_5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74" name="Google Shape;1474;g2c81d59af77_0_5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g2c81d59af77_0_59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6" name="Google Shape;1476;g2c81d59af77_0_590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2c81d59af77_0_590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9" name="Google Shape;1479;g2c81d59af77_0_6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0" name="Google Shape;1480;g2c81d59af77_0_6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g2c81d59af77_0_6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2" name="Google Shape;1482;g2c81d59af77_0_6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3" name="Google Shape;1483;g2c81d59af77_0_6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g2c81d59af77_0_6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5" name="Google Shape;1485;g2c81d59af77_0_6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6" name="Google Shape;1486;g2c81d59af77_0_6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7" name="Google Shape;1487;g2c81d59af77_0_6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g2c81d59af77_0_6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9" name="Google Shape;1489;g2c81d59af77_0_603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0" name="Google Shape;1490;g2c81d59af77_0_603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2" name="Google Shape;1492;g2c81d59af77_0_6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3" name="Google Shape;1493;g2c81d59af77_0_6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4" name="Google Shape;1494;g2c81d59af77_0_6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5" name="Google Shape;1495;g2c81d59af77_0_6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6" name="Google Shape;1496;g2c81d59af77_0_6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g2c81d59af77_0_6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8" name="Google Shape;1498;g2c81d59af77_0_6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2c81d59af77_0_6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0" name="Google Shape;1500;g2c81d59af77_0_6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1" name="Google Shape;1501;g2c81d59af77_0_6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2" name="Google Shape;1502;g2c81d59af77_0_616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3" name="Google Shape;1503;g2c81d59af77_0_616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4" name="Google Shape;1504;g2c81d59af77_0_616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5" name="Google Shape;1505;g2c81d59af77_0_616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6" name="Google Shape;1506;g2c81d59af77_0_616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7" name="Google Shape;1507;g2c81d59af77_0_616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8" name="Google Shape;1508;g2c81d59af77_0_616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0" name="Google Shape;1510;g2c81d59af77_0_6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1" name="Google Shape;1511;g2c81d59af77_0_6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2" name="Google Shape;1512;g2c81d59af77_0_6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3" name="Google Shape;1513;g2c81d59af77_0_6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4" name="Google Shape;1514;g2c81d59af77_0_6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5" name="Google Shape;1515;g2c81d59af77_0_6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6" name="Google Shape;1516;g2c81d59af77_0_6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7" name="Google Shape;1517;g2c81d59af77_0_6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8" name="Google Shape;1518;g2c81d59af77_0_6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Google Shape;1519;g2c81d59af77_0_6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0" name="Google Shape;1520;g2c81d59af77_0_634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2" name="Google Shape;1522;g2c81d59af77_0_6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3" name="Google Shape;1523;g2c81d59af77_0_6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4" name="Google Shape;1524;g2c81d59af77_0_6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5" name="Google Shape;1525;g2c81d59af77_0_6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6" name="Google Shape;1526;g2c81d59af77_0_6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7" name="Google Shape;1527;g2c81d59af77_0_6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8" name="Google Shape;1528;g2c81d59af77_0_6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9" name="Google Shape;1529;g2c81d59af77_0_6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30" name="Google Shape;1530;g2c81d59af77_0_6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31" name="Google Shape;1531;g2c81d59af77_0_6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2" name="Google Shape;1532;g2c81d59af77_0_64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3" name="Google Shape;1533;g2c81d59af77_0_64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2c81d59af77_0_659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6" name="Google Shape;1536;g2c81d59af77_0_659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7" name="Google Shape;1537;g2c81d59af77_0_6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8.xml"/></Relationships>
</file>

<file path=ppt/slideMasters/_rels/slideMaster10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1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8.xml"/><Relationship Id="rId6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11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9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10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7" Type="http://schemas.openxmlformats.org/officeDocument/2006/relationships/theme" Target="../theme/theme7.xml"/><Relationship Id="rId1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0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2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2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2c81d59af77_0_36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8" name="Google Shape;1238;g2c81d59af77_0_36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9" name="Google Shape;1239;g2c81d59af77_0_361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0" name="Google Shape;1240;g2c81d59af77_0_3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cb4d078c6c_1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0" name="Google Shape;1540;g2cb4d078c6c_1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1" name="Google Shape;1541;g2cb4d078c6c_1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Google Shape;1542;g2cb4d078c6c_1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3" name="Google Shape;603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1" name="Google Shape;671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2" name="Google Shape;672;p4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3" name="Google Shape;673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5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9" name="Google Shape;919;p5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0" name="Google Shape;920;p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1" name="Google Shape;921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dc939d9bfd_0_162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5" name="Google Shape;1115;g1dc939d9bfd_0_1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6" name="Google Shape;1116;g1dc939d9bfd_0_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7.png"/><Relationship Id="rId4" Type="http://schemas.openxmlformats.org/officeDocument/2006/relationships/image" Target="../media/image106.png"/><Relationship Id="rId5" Type="http://schemas.openxmlformats.org/officeDocument/2006/relationships/image" Target="../media/image1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0.png"/><Relationship Id="rId4" Type="http://schemas.openxmlformats.org/officeDocument/2006/relationships/image" Target="../media/image1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4.jpg"/><Relationship Id="rId4" Type="http://schemas.openxmlformats.org/officeDocument/2006/relationships/image" Target="../media/image90.jpg"/><Relationship Id="rId5" Type="http://schemas.openxmlformats.org/officeDocument/2006/relationships/image" Target="../media/image91.jpg"/><Relationship Id="rId6" Type="http://schemas.openxmlformats.org/officeDocument/2006/relationships/image" Target="../media/image97.jpg"/><Relationship Id="rId7" Type="http://schemas.openxmlformats.org/officeDocument/2006/relationships/image" Target="../media/image1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5.png"/><Relationship Id="rId4" Type="http://schemas.openxmlformats.org/officeDocument/2006/relationships/image" Target="../media/image96.png"/><Relationship Id="rId5" Type="http://schemas.openxmlformats.org/officeDocument/2006/relationships/image" Target="../media/image100.png"/><Relationship Id="rId6" Type="http://schemas.openxmlformats.org/officeDocument/2006/relationships/image" Target="../media/image1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8.png"/><Relationship Id="rId4" Type="http://schemas.openxmlformats.org/officeDocument/2006/relationships/image" Target="../media/image1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645" name="Google Shape;1645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Welcome At-Home Reading Coach</a:t>
            </a:r>
            <a:endParaRPr/>
          </a:p>
        </p:txBody>
      </p:sp>
      <p:sp>
        <p:nvSpPr>
          <p:cNvPr id="1646" name="Google Shape;1646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None/>
            </a:pPr>
            <a:r>
              <a:rPr lang="en-US"/>
              <a:t>መፅሀፉ ውስጥ ስለሚገኙ ቃላት ጥያቄዎች ጠይቁ</a:t>
            </a:r>
            <a:endParaRPr/>
          </a:p>
        </p:txBody>
      </p:sp>
      <p:sp>
        <p:nvSpPr>
          <p:cNvPr id="1743" name="Google Shape;1743;p14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/>
              <a:t>ስለ ቃላት ማውራት </a:t>
            </a:r>
            <a:r>
              <a:rPr b="1" lang="en-US"/>
              <a:t>የቃላት እውቀትን ለመገንባት </a:t>
            </a:r>
            <a:r>
              <a:rPr lang="en-US"/>
              <a:t>በጣም ጠቃሚ ነው።</a:t>
            </a:r>
            <a:endParaRPr/>
          </a:p>
        </p:txBody>
      </p:sp>
      <p:sp>
        <p:nvSpPr>
          <p:cNvPr id="1744" name="Google Shape;1744;p14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ይሄ ቃል ስንማር ከነበሩት ፊደላትና ድምፆች ጥቂቶቹ አሉበት። በዚህ ቃል ውስጥ ምን ይታይሀል/ሻል?</a:t>
            </a:r>
            <a:endParaRPr sz="3200"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______ቃል ይታየኛል። ስለዚህ ቃል ምን ልትነግረኝ/ሪኝ ትችላለህ/ትችያለሽ?</a:t>
            </a:r>
            <a:endParaRPr sz="3200"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የዚህ ቃል ትርጉም ምን ይመስልሀል/ሻል?</a:t>
            </a:r>
            <a:endParaRPr sz="3200"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</p:txBody>
      </p:sp>
      <p:sp>
        <p:nvSpPr>
          <p:cNvPr id="1745" name="Google Shape;1745;p14"/>
          <p:cNvSpPr txBox="1"/>
          <p:nvPr/>
        </p:nvSpPr>
        <p:spPr>
          <a:xfrm>
            <a:off x="8957096" y="3937629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እንደ “ይሄንን ቃል ካሁን በፊት ሰምታችሁታል?” አይነት ጥያቄዎችን መጠየቅ ትችላላቹ።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6" name="Google Shape;1746;p14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None/>
            </a:pPr>
            <a:r>
              <a:rPr lang="en-US"/>
              <a:t>መፅሀፉ ውስጥ ስለሚፈጠሩ ነገሮች ጥያቄዎች ጠይቁ</a:t>
            </a:r>
            <a:endParaRPr/>
          </a:p>
        </p:txBody>
      </p:sp>
      <p:sp>
        <p:nvSpPr>
          <p:cNvPr id="1752" name="Google Shape;1752;p15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US"/>
              <a:t>ስለመፅሀፍት መነጋገር </a:t>
            </a:r>
            <a:r>
              <a:rPr lang="en-US"/>
              <a:t>ልጅዎ  የተሻለ አንባቢ እንዲሆን/ድትሆን በጣም ጥሩ መንገድ ነው። </a:t>
            </a:r>
            <a:endParaRPr/>
          </a:p>
        </p:txBody>
      </p:sp>
      <p:sp>
        <p:nvSpPr>
          <p:cNvPr id="1753" name="Google Shape;1753;p15"/>
          <p:cNvSpPr txBox="1"/>
          <p:nvPr>
            <p:ph idx="1" type="body"/>
          </p:nvPr>
        </p:nvSpPr>
        <p:spPr>
          <a:xfrm>
            <a:off x="462601" y="1469511"/>
            <a:ext cx="7595907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/>
              <a:t>ይሄ መፅሀፍ በአጠቃላይ ስለምን ነበር? ይህን ለምን አልክ/ሽ? ከመፅሀፉ ውስጥ አሳየኝ/ዪኝ።</a:t>
            </a:r>
            <a:endParaRPr/>
          </a:p>
          <a:p>
            <a:pPr indent="-2540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/>
              <a:t>ታሪኩ ውስጥ ብትሆን/ኝ ምን ታደርጋለህ/ጊያለሽ? ለምን?</a:t>
            </a:r>
            <a:endParaRPr sz="32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ከዚህ መፅሀፍ ምን ተማርክ/ሽ? የቱ ጋር ነው ይሄንን የተማርከው/ሽው?</a:t>
            </a:r>
            <a:endParaRPr sz="3200"/>
          </a:p>
        </p:txBody>
      </p:sp>
      <p:sp>
        <p:nvSpPr>
          <p:cNvPr id="1754" name="Google Shape;1754;p15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0" i="1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ለምን?</a:t>
            </a: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” ብላችሁ በመጠየቅ ውይይቱን አስቀጥሉ።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5" name="Google Shape;1755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1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None/>
            </a:pPr>
            <a:r>
              <a:rPr lang="en-US"/>
              <a:t>መፅሀፉን እንደ ተራኪ ስለማንበብ ጥያቄዎች ጠይቁ</a:t>
            </a:r>
            <a:endParaRPr/>
          </a:p>
        </p:txBody>
      </p:sp>
      <p:sp>
        <p:nvSpPr>
          <p:cNvPr id="1761" name="Google Shape;1761;p16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/>
              <a:t>እንደ ተራኪ ማንበብ ልጅዎ የሚያነበውን/የምታነቢውን እንዲረዳ/ድትረዳ ያግዛል።</a:t>
            </a:r>
            <a:endParaRPr/>
          </a:p>
        </p:txBody>
      </p:sp>
      <p:sp>
        <p:nvSpPr>
          <p:cNvPr id="1762" name="Google Shape;1762;p16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/>
              <a:t>አሁን ቃላቱን ስላወቅክ/ሽ ረጋ ብለህ/ሽ በጥራት ማንበብ ትችላለህ/ያለሽ?</a:t>
            </a:r>
            <a:endParaRPr sz="32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ይሄንን በድጋሚ እንደ ንግግር ማንበብ ትችላለክ/ያለሽ?</a:t>
            </a:r>
            <a:endParaRPr sz="32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ይሄንን ክፍል ሳነብ አዳምጥ/ጪ። ምን ሰማህ/ሽ?</a:t>
            </a:r>
            <a:endParaRPr sz="3200"/>
          </a:p>
        </p:txBody>
      </p:sp>
      <p:sp>
        <p:nvSpPr>
          <p:cNvPr id="1763" name="Google Shape;1763;p16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4" name="Google Shape;1764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1dc939d9bfd_0_1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ባለብዙ ቋንቋ ቤተሰብ</a:t>
            </a:r>
            <a:endParaRPr/>
          </a:p>
        </p:txBody>
      </p:sp>
      <p:sp>
        <p:nvSpPr>
          <p:cNvPr id="1770" name="Google Shape;1770;g1dc939d9bfd_0_152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በድምፅ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ከሚነበብ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መፅሀፍ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ጋር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አብራችሁ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አንብቡ</a:t>
            </a:r>
            <a:r>
              <a:rPr lang="en-US"/>
              <a:t> </a:t>
            </a:r>
            <a:endParaRPr/>
          </a:p>
        </p:txBody>
      </p:sp>
      <p:sp>
        <p:nvSpPr>
          <p:cNvPr id="1771" name="Google Shape;1771;g1dc939d9bfd_0_152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ይሄንን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በማንኛውም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ለተፃፉ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መፅሀፍት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ተጠቀሙ</a:t>
            </a:r>
            <a:r>
              <a:rPr lang="en-US"/>
              <a:t> </a:t>
            </a:r>
            <a:endParaRPr/>
          </a:p>
        </p:txBody>
      </p:sp>
      <p:sp>
        <p:nvSpPr>
          <p:cNvPr id="1772" name="Google Shape;1772;g1dc939d9bfd_0_152"/>
          <p:cNvSpPr txBox="1"/>
          <p:nvPr>
            <p:ph idx="3" type="body"/>
          </p:nvPr>
        </p:nvSpPr>
        <p:spPr>
          <a:xfrm>
            <a:off x="4588051" y="3817075"/>
            <a:ext cx="72057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በማህበረሰቡ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ውስጥ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የማንበብና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መፃፍ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ሀብቶችን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ተወያዩ</a:t>
            </a:r>
            <a:r>
              <a:rPr lang="en-US"/>
              <a:t> </a:t>
            </a:r>
            <a:endParaRPr/>
          </a:p>
        </p:txBody>
      </p:sp>
      <p:pic>
        <p:nvPicPr>
          <p:cNvPr id="1773" name="Google Shape;1773;g1dc939d9bfd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9749" y="1489800"/>
            <a:ext cx="667881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4" name="Google Shape;1774;g1dc939d9bfd_0_152"/>
          <p:cNvPicPr preferRelativeResize="0"/>
          <p:nvPr/>
        </p:nvPicPr>
        <p:blipFill rotWithShape="1">
          <a:blip r:embed="rId4">
            <a:alphaModFix/>
          </a:blip>
          <a:srcRect b="1690" l="0" r="0" t="1690"/>
          <a:stretch/>
        </p:blipFill>
        <p:spPr>
          <a:xfrm>
            <a:off x="1923288" y="4312500"/>
            <a:ext cx="1310700" cy="92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5" name="Google Shape;1775;g1dc939d9bfd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4250" y="2967275"/>
            <a:ext cx="998888" cy="92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(K-1)</a:t>
            </a:r>
            <a:endParaRPr/>
          </a:p>
        </p:txBody>
      </p:sp>
      <p:sp>
        <p:nvSpPr>
          <p:cNvPr id="1781" name="Google Shape;1781;p17"/>
          <p:cNvSpPr txBox="1"/>
          <p:nvPr>
            <p:ph idx="1" type="body"/>
          </p:nvPr>
        </p:nvSpPr>
        <p:spPr>
          <a:xfrm>
            <a:off x="1580072" y="2939667"/>
            <a:ext cx="3814883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rPr lang="en-US" sz="2300">
                <a:solidFill>
                  <a:srgbClr val="006FB6"/>
                </a:solidFill>
              </a:rPr>
              <a:t>ቀጥሎ ምን የሚፈጠር ይመስልሀል/ሻል? ከመፅሀፉ ይሄንን እንድታስብ/ቢ ምን አረገህ/ሽ?</a:t>
            </a:r>
            <a:endParaRPr sz="2300">
              <a:solidFill>
                <a:srgbClr val="006FB6"/>
              </a:solidFill>
            </a:endParaRPr>
          </a:p>
        </p:txBody>
      </p:sp>
      <p:sp>
        <p:nvSpPr>
          <p:cNvPr id="1782" name="Google Shape;1782;p17"/>
          <p:cNvSpPr txBox="1"/>
          <p:nvPr>
            <p:ph idx="2" type="body"/>
          </p:nvPr>
        </p:nvSpPr>
        <p:spPr>
          <a:xfrm>
            <a:off x="3971154" y="4724938"/>
            <a:ext cx="3510310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2300"/>
              <a:t>በዚህ ገፅ ላይ የተፈጠረውን ደግመህ/ሽ ማንበብ ትችላለህ/ያለሽ?</a:t>
            </a:r>
            <a:endParaRPr sz="2300"/>
          </a:p>
        </p:txBody>
      </p:sp>
      <p:sp>
        <p:nvSpPr>
          <p:cNvPr id="1783" name="Google Shape;1783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300">
                <a:solidFill>
                  <a:srgbClr val="006FB6"/>
                </a:solidFill>
              </a:rPr>
              <a:t>ይሄ መፅሀፍ ስለምን የሚሆን ይመስልሀል/ሻል? ለምን?</a:t>
            </a:r>
            <a:endParaRPr sz="2300"/>
          </a:p>
        </p:txBody>
      </p:sp>
      <p:sp>
        <p:nvSpPr>
          <p:cNvPr id="1784" name="Google Shape;1784;p1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2300"/>
              <a:t>ይህ ቃል በምን ፊደል ይጀምራል?</a:t>
            </a:r>
            <a:endParaRPr sz="2300"/>
          </a:p>
        </p:txBody>
      </p:sp>
      <p:pic>
        <p:nvPicPr>
          <p:cNvPr id="1785" name="Google Shape;1785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9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(2-3)</a:t>
            </a:r>
            <a:endParaRPr/>
          </a:p>
        </p:txBody>
      </p:sp>
      <p:sp>
        <p:nvSpPr>
          <p:cNvPr id="1791" name="Google Shape;1791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500">
                <a:solidFill>
                  <a:srgbClr val="006FB6"/>
                </a:solidFill>
              </a:rPr>
              <a:t>በዚህ ቃል ውስጥ የምታውቀው/ቂው የፊደላት ቅንጅት ይታይሀል/ሻል?</a:t>
            </a:r>
            <a:endParaRPr sz="2500"/>
          </a:p>
        </p:txBody>
      </p:sp>
      <p:sp>
        <p:nvSpPr>
          <p:cNvPr id="1792" name="Google Shape;1792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solidFill>
                  <a:srgbClr val="006FB6"/>
                </a:solidFill>
              </a:rPr>
              <a:t>ከዚህ መፅሀፍ ምን የምትማር/ሪ ይመስልሀል/ሻል? ለምን?</a:t>
            </a:r>
            <a:endParaRPr sz="2500">
              <a:solidFill>
                <a:srgbClr val="006FB6"/>
              </a:solidFill>
            </a:endParaRPr>
          </a:p>
        </p:txBody>
      </p:sp>
      <p:sp>
        <p:nvSpPr>
          <p:cNvPr id="1793" name="Google Shape;1793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500">
                <a:solidFill>
                  <a:srgbClr val="006FB6"/>
                </a:solidFill>
              </a:rPr>
              <a:t>በድጋሚ እናንብበው። እነዚህን ቃላት በሀረጎች አድርገህ/ሽ እና ትንሽ ፈጠን ብለህ/ሽ ማንበብ ትችላለህ/ትችያለሽ? </a:t>
            </a:r>
            <a:endParaRPr sz="2500"/>
          </a:p>
        </p:txBody>
      </p:sp>
      <p:pic>
        <p:nvPicPr>
          <p:cNvPr id="1794" name="Google Shape;17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800" name="Google Shape;1800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666"/>
              <a:buNone/>
            </a:pPr>
            <a:r>
              <a:rPr lang="en-US"/>
              <a:t>መፅሀፉ </a:t>
            </a:r>
            <a:r>
              <a:rPr b="1" lang="en-US"/>
              <a:t>እንዲስብህ/ሽ </a:t>
            </a:r>
            <a:r>
              <a:rPr lang="en-US"/>
              <a:t>ጥያቄዎችን ጠይቅ/ቂ።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666"/>
              <a:buFont typeface="Arial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801" name="Google Shape;1801;p1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7890"/>
              <a:buNone/>
            </a:pPr>
            <a:r>
              <a:rPr lang="en-US"/>
              <a:t>መፅሀፉ ውስጥ ስለሚገኙ </a:t>
            </a:r>
            <a:r>
              <a:rPr b="1" lang="en-US"/>
              <a:t>ቃላት</a:t>
            </a:r>
            <a:r>
              <a:rPr lang="en-US"/>
              <a:t> ጥያቄዎችን ጠይቅ/ቂ።</a:t>
            </a:r>
            <a:endParaRPr sz="3200"/>
          </a:p>
        </p:txBody>
      </p:sp>
      <p:sp>
        <p:nvSpPr>
          <p:cNvPr id="1802" name="Google Shape;1802;p1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7890"/>
              <a:buNone/>
            </a:pPr>
            <a:r>
              <a:rPr lang="en-US"/>
              <a:t>መፅሀፉ ውስጥ </a:t>
            </a:r>
            <a:r>
              <a:rPr b="1" lang="en-US"/>
              <a:t>ስለሚፈጠሩ ነገሮች </a:t>
            </a:r>
            <a:r>
              <a:rPr lang="en-US"/>
              <a:t>ጥያቄዎችን ጠይቅ/ቂ። </a:t>
            </a:r>
            <a:endParaRPr sz="3200"/>
          </a:p>
        </p:txBody>
      </p:sp>
      <p:sp>
        <p:nvSpPr>
          <p:cNvPr id="1803" name="Google Shape;1803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804" name="Google Shape;1804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805" name="Google Shape;1805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806" name="Google Shape;1806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200"/>
              <a:t>ጥያቄ ሲኖራችሁ ጥሩኝ!</a:t>
            </a:r>
            <a:endParaRPr/>
          </a:p>
        </p:txBody>
      </p:sp>
      <p:sp>
        <p:nvSpPr>
          <p:cNvPr id="1807" name="Google Shape;1807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08" name="Google Shape;1808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809" name="Google Shape;1809;p1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/>
              <a:t>መፅሀፉን </a:t>
            </a:r>
            <a:r>
              <a:rPr b="1" lang="en-US"/>
              <a:t>እንደ ተራኪ </a:t>
            </a:r>
            <a:r>
              <a:rPr lang="en-US"/>
              <a:t>ስለማንበብ ጥያቄዎችን ጠይቅ/ቂ።</a:t>
            </a:r>
            <a:endParaRPr/>
          </a:p>
        </p:txBody>
      </p:sp>
      <p:sp>
        <p:nvSpPr>
          <p:cNvPr id="1810" name="Google Shape;1810;p1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7"/>
              <a:buNone/>
            </a:pPr>
            <a:r>
              <a:rPr lang="en-US"/>
              <a:t>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4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2cb4d078c6c_1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በጥልቀት ያስቡ</a:t>
            </a:r>
            <a:endParaRPr/>
          </a:p>
        </p:txBody>
      </p:sp>
      <p:sp>
        <p:nvSpPr>
          <p:cNvPr id="1816" name="Google Shape;1816;g2cb4d078c6c_1_121"/>
          <p:cNvSpPr txBox="1"/>
          <p:nvPr>
            <p:ph idx="1" type="body"/>
          </p:nvPr>
        </p:nvSpPr>
        <p:spPr>
          <a:xfrm>
            <a:off x="3720662" y="1901394"/>
            <a:ext cx="79740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የንባብ  ጠቃሚ ምክር ላይ ጥያቄዎች አሎዎት?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817" name="Google Shape;1817;g2cb4d078c6c_1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ጥያቄዎ በክፍሉ ውስጥ ያለን ሌላ ሰው ይረዳል!</a:t>
            </a:r>
            <a:endParaRPr/>
          </a:p>
        </p:txBody>
      </p:sp>
      <p:pic>
        <p:nvPicPr>
          <p:cNvPr descr="A close up of a logo&#10;&#10;Description automatically generated" id="1818" name="Google Shape;1818;g2cb4d078c6c_1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3" name="Google Shape;1823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64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4" name="Google Shape;1824;p21"/>
          <p:cNvSpPr txBox="1"/>
          <p:nvPr/>
        </p:nvSpPr>
        <p:spPr>
          <a:xfrm>
            <a:off x="2285996" y="2863850"/>
            <a:ext cx="783843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Calibri"/>
                <a:ea typeface="Calibri"/>
                <a:cs typeface="Calibri"/>
                <a:sym typeface="Calibri"/>
              </a:rPr>
              <a:t>መሳተፍ</a:t>
            </a:r>
            <a:endParaRPr b="0" i="1" sz="1100" u="none" cap="none" strike="noStrike">
              <a:solidFill>
                <a:srgbClr val="006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5" name="Google Shape;1825;p21"/>
          <p:cNvSpPr txBox="1"/>
          <p:nvPr/>
        </p:nvSpPr>
        <p:spPr>
          <a:xfrm>
            <a:off x="2038015" y="3083863"/>
            <a:ext cx="957261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Calibri"/>
                <a:ea typeface="Calibri"/>
                <a:cs typeface="Calibri"/>
                <a:sym typeface="Calibri"/>
              </a:rPr>
              <a:t>ይደሰቱ እና ይሳተፉ</a:t>
            </a:r>
            <a:endParaRPr b="1" i="0" sz="1400" u="none" cap="none" strike="noStrike">
              <a:solidFill>
                <a:srgbClr val="006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6" name="Google Shape;1826;p21"/>
          <p:cNvSpPr txBox="1"/>
          <p:nvPr/>
        </p:nvSpPr>
        <p:spPr>
          <a:xfrm>
            <a:off x="4085167" y="285115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Calibri"/>
                <a:ea typeface="Calibri"/>
                <a:cs typeface="Calibri"/>
                <a:sym typeface="Calibri"/>
              </a:rPr>
              <a:t>ትክክለኛነት</a:t>
            </a:r>
            <a:endParaRPr b="0" i="1" sz="1100" u="none" cap="none" strike="noStrike">
              <a:solidFill>
                <a:srgbClr val="006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21"/>
          <p:cNvSpPr txBox="1"/>
          <p:nvPr/>
        </p:nvSpPr>
        <p:spPr>
          <a:xfrm>
            <a:off x="4099975" y="3143401"/>
            <a:ext cx="957261" cy="430887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Calibri"/>
                <a:ea typeface="Calibri"/>
                <a:cs typeface="Calibri"/>
                <a:sym typeface="Calibri"/>
              </a:rPr>
              <a:t>ቃሉን ይወቁ</a:t>
            </a:r>
            <a:endParaRPr b="1" i="0" sz="1400" u="none" cap="none" strike="noStrike">
              <a:solidFill>
                <a:srgbClr val="006F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6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21"/>
          <p:cNvSpPr txBox="1"/>
          <p:nvPr/>
        </p:nvSpPr>
        <p:spPr>
          <a:xfrm>
            <a:off x="2000287" y="3970786"/>
            <a:ext cx="1137933" cy="396388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Calibri"/>
                <a:ea typeface="Calibri"/>
                <a:cs typeface="Calibri"/>
                <a:sym typeface="Calibri"/>
              </a:rPr>
              <a:t>የጽሁፍ ንግግር መለማመጃ</a:t>
            </a:r>
            <a:endParaRPr b="0" i="1" sz="1100" u="none" cap="none" strike="noStrike">
              <a:solidFill>
                <a:srgbClr val="006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9" name="Google Shape;1829;p21"/>
          <p:cNvSpPr txBox="1"/>
          <p:nvPr/>
        </p:nvSpPr>
        <p:spPr>
          <a:xfrm>
            <a:off x="2170767" y="4353946"/>
            <a:ext cx="1029164" cy="307777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Calibri"/>
                <a:ea typeface="Calibri"/>
                <a:cs typeface="Calibri"/>
                <a:sym typeface="Calibri"/>
              </a:rPr>
              <a:t>ታሪኩን ይረዱ</a:t>
            </a:r>
            <a:endParaRPr b="1" i="0" sz="1400" u="none" cap="none" strike="noStrike">
              <a:solidFill>
                <a:srgbClr val="006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21"/>
          <p:cNvSpPr txBox="1"/>
          <p:nvPr/>
        </p:nvSpPr>
        <p:spPr>
          <a:xfrm>
            <a:off x="4099975" y="390110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Calibri"/>
                <a:ea typeface="Calibri"/>
                <a:cs typeface="Calibri"/>
                <a:sym typeface="Calibri"/>
              </a:rPr>
              <a:t>ቅልጥፍና</a:t>
            </a:r>
            <a:endParaRPr b="0" i="1" sz="1100" u="none" cap="none" strike="noStrike">
              <a:solidFill>
                <a:srgbClr val="006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21"/>
          <p:cNvSpPr txBox="1"/>
          <p:nvPr/>
        </p:nvSpPr>
        <p:spPr>
          <a:xfrm>
            <a:off x="3918783" y="4137965"/>
            <a:ext cx="1137933" cy="430887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Calibri"/>
                <a:ea typeface="Calibri"/>
                <a:cs typeface="Calibri"/>
                <a:sym typeface="Calibri"/>
              </a:rPr>
              <a:t>ልክ እንደ ተራኪ ነው ሚመስለው</a:t>
            </a:r>
            <a:endParaRPr b="1" i="0" sz="1400" u="none" cap="none" strike="noStrike">
              <a:solidFill>
                <a:srgbClr val="006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21"/>
          <p:cNvSpPr txBox="1"/>
          <p:nvPr/>
        </p:nvSpPr>
        <p:spPr>
          <a:xfrm>
            <a:off x="3729036" y="2450191"/>
            <a:ext cx="218185" cy="107722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006FB4"/>
                </a:solidFill>
                <a:latin typeface="Calibri"/>
                <a:ea typeface="Calibri"/>
                <a:cs typeface="Calibri"/>
                <a:sym typeface="Calibri"/>
              </a:rPr>
              <a:t>ቃ</a:t>
            </a:r>
            <a:endParaRPr b="1" i="0" sz="700" u="none" cap="none" strike="noStrike">
              <a:solidFill>
                <a:srgbClr val="006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21"/>
          <p:cNvSpPr txBox="1"/>
          <p:nvPr/>
        </p:nvSpPr>
        <p:spPr>
          <a:xfrm>
            <a:off x="3990977" y="2459513"/>
            <a:ext cx="218185" cy="107722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006FB4"/>
                </a:solidFill>
                <a:latin typeface="Calibri"/>
                <a:ea typeface="Calibri"/>
                <a:cs typeface="Calibri"/>
                <a:sym typeface="Calibri"/>
              </a:rPr>
              <a:t>ል</a:t>
            </a:r>
            <a:endParaRPr b="1" i="0" sz="700" u="none" cap="none" strike="noStrike">
              <a:solidFill>
                <a:srgbClr val="006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21"/>
          <p:cNvSpPr txBox="1"/>
          <p:nvPr/>
        </p:nvSpPr>
        <p:spPr>
          <a:xfrm>
            <a:off x="3232371" y="3486652"/>
            <a:ext cx="707535" cy="584775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ችሎታ ያለው አንባቢ</a:t>
            </a:r>
            <a:r>
              <a:rPr b="0" i="0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መሆን </a:t>
            </a:r>
            <a:endParaRPr b="1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21"/>
          <p:cNvSpPr/>
          <p:nvPr/>
        </p:nvSpPr>
        <p:spPr>
          <a:xfrm>
            <a:off x="2843939" y="4805445"/>
            <a:ext cx="411678" cy="169277"/>
          </a:xfrm>
          <a:prstGeom prst="rect">
            <a:avLst/>
          </a:prstGeom>
          <a:solidFill>
            <a:srgbClr val="EDC415"/>
          </a:solidFill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ታሪክ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በደንብ ማንበብ ምንድነው? </a:t>
            </a:r>
            <a:endParaRPr/>
          </a:p>
        </p:txBody>
      </p:sp>
      <p:sp>
        <p:nvSpPr>
          <p:cNvPr id="1837" name="Google Shape;1837;p2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የዛሬው ጥቆማ እና እርስዎ የጠየቋቸው ጥያቄዎች ልጅዎ የንባብ ክህሎቶችን እንዲማር ይረዱታል!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አስተያየት፣ እባክዎ</a:t>
            </a:r>
            <a:endParaRPr/>
          </a:p>
        </p:txBody>
      </p:sp>
      <p:pic>
        <p:nvPicPr>
          <p:cNvPr id="1843" name="Google Shape;1843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4" name="Google Shape;1844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/>
              <a:t>የእርስዎ ግብአት የጋራ ጊዜያችንን ያሻሽልልናል!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845" name="Google Shape;1845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3600"/>
              <a:t>የቤት-ውስጥ ንባብ አሰልጣኝን በደስታ ተቀበሉ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እንኩዋን ደህና መጡ</a:t>
            </a:r>
            <a:endParaRPr/>
          </a:p>
        </p:txBody>
      </p:sp>
      <p:sp>
        <p:nvSpPr>
          <p:cNvPr id="1657" name="Google Shape;1657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የንባብ ጠቃሚ ምክር</a:t>
            </a:r>
            <a:endParaRPr/>
          </a:p>
        </p:txBody>
      </p:sp>
      <p:sp>
        <p:nvSpPr>
          <p:cNvPr id="1658" name="Google Shape;1658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659" name="Google Shape;1659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አጀንዳ</a:t>
            </a:r>
            <a:endParaRPr/>
          </a:p>
        </p:txBody>
      </p:sp>
      <p:sp>
        <p:nvSpPr>
          <p:cNvPr id="1660" name="Google Shape;1660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በጥልቀት ማሰብ እና ማስተካከል</a:t>
            </a:r>
            <a:endParaRPr/>
          </a:p>
        </p:txBody>
      </p:sp>
      <p:pic>
        <p:nvPicPr>
          <p:cNvPr id="1661" name="Google Shape;1661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Google Shape;1662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3" name="Google Shape;1663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4" name="Google Shape;1664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65" name="Google Shape;1665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7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6" name="Google Shape;1666;p5"/>
          <p:cNvSpPr txBox="1"/>
          <p:nvPr/>
        </p:nvSpPr>
        <p:spPr>
          <a:xfrm>
            <a:off x="9739315" y="3521247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en-US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2" name="Google Shape;1672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3" name="Google Shape;1673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4" name="Google Shape;1674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5" name="Google Shape;1675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መዘጋጀት።</a:t>
            </a:r>
            <a:endParaRPr/>
          </a:p>
        </p:txBody>
      </p:sp>
      <p:sp>
        <p:nvSpPr>
          <p:cNvPr id="1676" name="Google Shape;1676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ተገኙ።</a:t>
            </a:r>
            <a:endParaRPr/>
          </a:p>
        </p:txBody>
      </p:sp>
      <p:sp>
        <p:nvSpPr>
          <p:cNvPr id="1677" name="Google Shape;1677;p6"/>
          <p:cNvSpPr txBox="1"/>
          <p:nvPr>
            <p:ph idx="7" type="body"/>
          </p:nvPr>
        </p:nvSpPr>
        <p:spPr>
          <a:xfrm>
            <a:off x="1042393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ትሁት ሁኑ።</a:t>
            </a:r>
            <a:endParaRPr/>
          </a:p>
        </p:txBody>
      </p:sp>
      <p:sp>
        <p:nvSpPr>
          <p:cNvPr id="1678" name="Google Shape;1678;p6"/>
          <p:cNvSpPr txBox="1"/>
          <p:nvPr>
            <p:ph idx="8" type="body"/>
          </p:nvPr>
        </p:nvSpPr>
        <p:spPr>
          <a:xfrm>
            <a:off x="1042392" y="495955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ጥያቄ ይጠይቁ።</a:t>
            </a:r>
            <a:endParaRPr/>
          </a:p>
        </p:txBody>
      </p:sp>
      <p:sp>
        <p:nvSpPr>
          <p:cNvPr id="1679" name="Google Shape;1679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680" name="Google Shape;16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1" y="1714072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81" name="Google Shape;168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82" name="Google Shape;168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83" name="Google Shape;168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2c81d59af77_0_3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በቤት ውስጥ ማንበብ ይጠቅማል</a:t>
            </a:r>
            <a:endParaRPr/>
          </a:p>
        </p:txBody>
      </p:sp>
      <p:sp>
        <p:nvSpPr>
          <p:cNvPr id="1689" name="Google Shape;1689;g2c81d59af77_0_346"/>
          <p:cNvSpPr txBox="1"/>
          <p:nvPr>
            <p:ph idx="1" type="body"/>
          </p:nvPr>
        </p:nvSpPr>
        <p:spPr>
          <a:xfrm>
            <a:off x="1612668" y="4100309"/>
            <a:ext cx="37458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US" sz="3000">
                <a:solidFill>
                  <a:srgbClr val="006FB6"/>
                </a:solidFill>
              </a:rPr>
              <a:t>በቤት ውስጥ ማንበብ ልጅዎ ልምምድ የሚያደርግበትን/የምታደርግበትን ጊዜ ይጨምራል።.</a:t>
            </a:r>
            <a:endParaRPr sz="30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000"/>
          </a:p>
        </p:txBody>
      </p:sp>
      <p:sp>
        <p:nvSpPr>
          <p:cNvPr id="1690" name="Google Shape;1690;g2c81d59af77_0_346"/>
          <p:cNvSpPr txBox="1"/>
          <p:nvPr>
            <p:ph idx="4" type="body"/>
          </p:nvPr>
        </p:nvSpPr>
        <p:spPr>
          <a:xfrm>
            <a:off x="6833062" y="4100309"/>
            <a:ext cx="40434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US" sz="3000">
                <a:solidFill>
                  <a:srgbClr val="006FB6"/>
                </a:solidFill>
              </a:rPr>
              <a:t>ከእርስዎ ጋር ማንበብ ማለት ልጅዎ የተሻለ የማንበብ ልምምድ ያገኛል/ታገኛለች ማለት ነው።</a:t>
            </a:r>
            <a:endParaRPr sz="30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000"/>
          </a:p>
        </p:txBody>
      </p:sp>
      <p:pic>
        <p:nvPicPr>
          <p:cNvPr descr="A close up of a logo&#10;&#10;Description automatically generated" id="1691" name="Google Shape;1691;g2c81d59af77_0_3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1332854"/>
            <a:ext cx="2747064" cy="2767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692" name="Google Shape;1692;g2c81d59af77_0_34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0765" y="1332854"/>
            <a:ext cx="2773819" cy="2767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2c81d59af77_0_35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ለእርስዎ የሚሆኑ ግብዓቶች</a:t>
            </a:r>
            <a:endParaRPr/>
          </a:p>
        </p:txBody>
      </p:sp>
      <p:sp>
        <p:nvSpPr>
          <p:cNvPr id="1698" name="Google Shape;1698;g2c81d59af77_0_354"/>
          <p:cNvSpPr txBox="1"/>
          <p:nvPr>
            <p:ph idx="1" type="body"/>
          </p:nvPr>
        </p:nvSpPr>
        <p:spPr>
          <a:xfrm>
            <a:off x="261551" y="1734343"/>
            <a:ext cx="3778500" cy="4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en-US" sz="3000">
                <a:solidFill>
                  <a:srgbClr val="006FB6"/>
                </a:solidFill>
              </a:rPr>
              <a:t>የሚዳሰሱ:</a:t>
            </a:r>
            <a:endParaRPr sz="2600"/>
          </a:p>
          <a:p>
            <a:pPr indent="-5588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US" sz="3000">
                <a:solidFill>
                  <a:srgbClr val="006FB6"/>
                </a:solidFill>
              </a:rPr>
              <a:t>ስፕሪንግቦርድ ኮኔክት ወይም የተማሪ የድርጊት መርሀ ግብር</a:t>
            </a:r>
            <a:endParaRPr sz="2600"/>
          </a:p>
          <a:p>
            <a:pPr indent="-5588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US" sz="3000">
                <a:solidFill>
                  <a:srgbClr val="006FB6"/>
                </a:solidFill>
              </a:rPr>
              <a:t>መጻህፍት</a:t>
            </a:r>
            <a:endParaRPr sz="2600"/>
          </a:p>
          <a:p>
            <a:pPr indent="-5588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US" sz="3000">
                <a:solidFill>
                  <a:srgbClr val="006FB6"/>
                </a:solidFill>
              </a:rPr>
              <a:t>እዚህ ስለሚማሩት ነገሮች ማስታወሻዎች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699" name="Google Shape;1699;g2c81d59af77_0_354"/>
          <p:cNvSpPr txBox="1"/>
          <p:nvPr>
            <p:ph idx="3" type="body"/>
          </p:nvPr>
        </p:nvSpPr>
        <p:spPr>
          <a:xfrm>
            <a:off x="8412480" y="1722545"/>
            <a:ext cx="3591000" cy="44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en-US" sz="3000">
                <a:solidFill>
                  <a:srgbClr val="006FB6"/>
                </a:solidFill>
              </a:rPr>
              <a:t>የማይዳሰሱ:</a:t>
            </a:r>
            <a:endParaRPr sz="2600"/>
          </a:p>
          <a:p>
            <a:pPr indent="-5588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US" sz="3000">
                <a:solidFill>
                  <a:srgbClr val="006FB6"/>
                </a:solidFill>
              </a:rPr>
              <a:t>ከዚህ ማህበረሰብ የሚሰጥ ድጋፍ</a:t>
            </a:r>
            <a:endParaRPr sz="2600"/>
          </a:p>
          <a:p>
            <a:pPr indent="-5588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US" sz="3000">
                <a:solidFill>
                  <a:srgbClr val="006FB6"/>
                </a:solidFill>
              </a:rPr>
              <a:t>ከልጅዎ አስተማሪ ጋር የሚደረግ የስራ ግንኙነት</a:t>
            </a:r>
            <a:endParaRPr sz="2600"/>
          </a:p>
          <a:p>
            <a:pPr indent="-5588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US" sz="3000">
                <a:solidFill>
                  <a:srgbClr val="006FB6"/>
                </a:solidFill>
              </a:rPr>
              <a:t>ድጋፍ የሚደረግለት ልምምድ</a:t>
            </a:r>
            <a:endParaRPr sz="2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descr="A group of people sitting at a table&#10;&#10;Description automatically generated" id="1700" name="Google Shape;1700;g2c81d59af77_0_3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6629" y="1722545"/>
            <a:ext cx="4016976" cy="338931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የቤት-ውስጥ ንባብ አሰልጣኝን በደስታ ተቀበሉ</a:t>
            </a:r>
            <a:endParaRPr sz="4000"/>
          </a:p>
        </p:txBody>
      </p:sp>
      <p:sp>
        <p:nvSpPr>
          <p:cNvPr id="1706" name="Google Shape;1706;p11"/>
          <p:cNvSpPr txBox="1"/>
          <p:nvPr>
            <p:ph idx="1" type="body"/>
          </p:nvPr>
        </p:nvSpPr>
        <p:spPr>
          <a:xfrm>
            <a:off x="9222900" y="3495914"/>
            <a:ext cx="2497200" cy="2031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US"/>
              <a:t>በቀላሉ ውይይቶችን ማድረግ የልጅዎን የቃላት እውቀት ለማሳደግ የተረጋገጠ ዘዴ ነው! 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707" name="Google Shape;1707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350292"/>
            <a:ext cx="2377500" cy="183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08" name="Google Shape;1708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709" name="Google Shape;1709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710" name="Google Shape;1710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711" name="Google Shape;1711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/>
              <a:t>መፅሀፉ </a:t>
            </a:r>
            <a:r>
              <a:rPr b="1" lang="en-US" sz="2800"/>
              <a:t>እንዲያነቃቃህ/ሽ </a:t>
            </a:r>
            <a:r>
              <a:rPr lang="en-US" sz="2800"/>
              <a:t>ጥያቄዎችን ጠይቅ/ቂ። </a:t>
            </a:r>
            <a:endParaRPr sz="2800"/>
          </a:p>
        </p:txBody>
      </p:sp>
      <p:sp>
        <p:nvSpPr>
          <p:cNvPr id="1712" name="Google Shape;1712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/>
              <a:t>መፅሀፉ ውስጥ </a:t>
            </a:r>
            <a:r>
              <a:rPr b="1" lang="en-US" sz="2800"/>
              <a:t>ስለሚገኙ ቃላት </a:t>
            </a:r>
            <a:r>
              <a:rPr lang="en-US" sz="2800"/>
              <a:t>ጥያቄዎችን ጠይቅ/ቂ። </a:t>
            </a:r>
            <a:endParaRPr sz="2800"/>
          </a:p>
        </p:txBody>
      </p:sp>
      <p:sp>
        <p:nvSpPr>
          <p:cNvPr id="1713" name="Google Shape;1713;p11"/>
          <p:cNvSpPr txBox="1"/>
          <p:nvPr>
            <p:ph idx="9" type="body"/>
          </p:nvPr>
        </p:nvSpPr>
        <p:spPr>
          <a:xfrm>
            <a:off x="1285568" y="4910450"/>
            <a:ext cx="5611366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/>
              <a:t>መፅሀፉን </a:t>
            </a:r>
            <a:r>
              <a:rPr b="1" lang="en-US" sz="2800"/>
              <a:t>እንደ ተራኪ ስለማንበብ </a:t>
            </a:r>
            <a:r>
              <a:rPr lang="en-US" sz="2800"/>
              <a:t>ጥያቄዎችን ጠይቅ/ቂ።</a:t>
            </a:r>
            <a:endParaRPr b="1" sz="2800"/>
          </a:p>
        </p:txBody>
      </p:sp>
      <p:sp>
        <p:nvSpPr>
          <p:cNvPr id="1714" name="Google Shape;1714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1715" name="Google Shape;1715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/>
              <a:t>መፅሀፉ ውስጥ </a:t>
            </a:r>
            <a:r>
              <a:rPr b="1" lang="en-US" sz="2800"/>
              <a:t>ስለሚፈጠሩ ነገሮች </a:t>
            </a:r>
            <a:r>
              <a:rPr lang="en-US" sz="2800"/>
              <a:t>ጥያቄዎችን ጠይቅ/ቂ።  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12"/>
          <p:cNvSpPr txBox="1"/>
          <p:nvPr>
            <p:ph idx="1" type="body"/>
          </p:nvPr>
        </p:nvSpPr>
        <p:spPr>
          <a:xfrm>
            <a:off x="4588050" y="1489800"/>
            <a:ext cx="72054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7"/>
              <a:buNone/>
            </a:pPr>
            <a:r>
              <a:rPr lang="en-US" sz="3000"/>
              <a:t>በጥሩ ፍጥነት ማንበብ፣ ቃላትን በሀረጎች ደረጃ ተረጋግቶ ማንበብ፣ በስሜት ማንበብ፣ እንደሚያወሩ አድርጎ ማንበብ። </a:t>
            </a:r>
            <a:endParaRPr/>
          </a:p>
        </p:txBody>
      </p:sp>
      <p:sp>
        <p:nvSpPr>
          <p:cNvPr id="1721" name="Google Shape;1721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22" name="Google Shape;1722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23" name="Google Shape;1723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24" name="Google Shape;1724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እንደ ተራኪ ማንበብ</a:t>
            </a:r>
            <a:endParaRPr b="1"/>
          </a:p>
        </p:txBody>
      </p:sp>
      <p:sp>
        <p:nvSpPr>
          <p:cNvPr id="1725" name="Google Shape;1725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26" name="Google Shape;1726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27" name="Google Shape;1727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28" name="Google Shape;1728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የስነ-ፅሁፍ ስያሜዎችን ይመልከቱ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lang="en-US"/>
              <a:t>መፅሀፉ እንዲስባችሁ ጥያቄዎችን ጠይቁ</a:t>
            </a:r>
            <a:endParaRPr/>
          </a:p>
        </p:txBody>
      </p:sp>
      <p:sp>
        <p:nvSpPr>
          <p:cNvPr id="1734" name="Google Shape;1734;p13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/>
              <a:t>መፅሀፉ ውስጥ ምን ሊፈጠር እንደሚችል ስታስቡ </a:t>
            </a:r>
            <a:r>
              <a:rPr b="1" lang="en-US"/>
              <a:t>መላምቶች እየሰጣችሁ ነው።</a:t>
            </a:r>
            <a:endParaRPr b="1"/>
          </a:p>
        </p:txBody>
      </p:sp>
      <p:sp>
        <p:nvSpPr>
          <p:cNvPr id="1735" name="Google Shape;1735;p13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/>
              <a:t>ይህ መፅሀፍ ስለምን ይመስልሀል/ሻል? ከመፅሀፉ ውስጥ ይህን እንድታስብ/ቢ ያደረገህ/ሽ ምንድን ነው?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/>
              <a:t>የዚህ መፅሀፍ ዋና ገፀ-ባህሪ ማን የሚሆን ይመስልሀል/ሻል? 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/>
              <a:t>አንድ መፅሀፉ ውስጥ ሊፈጠር የሚችል ነገር ምንድን ነው? ለምን ይህን አሰብክ/ሽ?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736" name="Google Shape;1736;p13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ለኢ-ልቦለድ መፅሀፍት ይሄንን ጠይቁ: ምን የምትማር/ሪ ይመስልሀል/ሻል?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7" name="Google Shape;1737;p13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